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28.xml" ContentType="application/inkml+xml"/>
  <Override PartName="/ppt/ink/ink31.xml" ContentType="application/inkml+xml"/>
  <Override PartName="/ppt/ink/ink30.xml" ContentType="application/inkml+xml"/>
  <Override PartName="/ppt/ink/ink29.xml" ContentType="application/inkml+xml"/>
  <Override PartName="/ppt/ink/ink33.xml" ContentType="application/inkml+xml"/>
  <Override PartName="/ppt/ink/ink32.xml" ContentType="application/inkml+xml"/>
  <Override PartName="/ppt/theme/theme1.xml" ContentType="application/vnd.openxmlformats-officedocument.theme+xml"/>
  <Override PartName="/ppt/ink/ink16.xml" ContentType="application/inkml+xml"/>
  <Override PartName="/ppt/ink/ink15.xml" ContentType="application/inkml+xml"/>
  <Override PartName="/ppt/ink/ink14.xml" ContentType="application/inkml+xml"/>
  <Override PartName="/ppt/ink/ink13.xml" ContentType="application/inkml+xml"/>
  <Override PartName="/ppt/ink/ink12.xml" ContentType="application/inkml+xml"/>
  <Override PartName="/ppt/ink/ink17.xml" ContentType="application/inkml+xml"/>
  <Override PartName="/ppt/ink/ink18.xml" ContentType="application/inkml+xml"/>
  <Override PartName="/ppt/ink/ink22.xml" ContentType="application/inkml+xml"/>
  <Override PartName="/ppt/ink/ink21.xml" ContentType="application/inkml+xml"/>
  <Override PartName="/ppt/ink/ink20.xml" ContentType="application/inkml+xml"/>
  <Override PartName="/ppt/ink/ink19.xml" ContentType="application/inkml+xml"/>
  <Override PartName="/ppt/ink/ink11.xml" ContentType="application/inkml+xml"/>
  <Override PartName="/ppt/ink/ink10.xml" ContentType="application/inkml+xml"/>
  <Override PartName="/ppt/ink/ink9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1.xml" ContentType="application/inkml+xml"/>
  <Override PartName="/ppt/ink/ink2.xml" ContentType="application/inkml+xml"/>
  <Override PartName="/ppt/ink/ink3.xml" ContentType="application/inkml+xml"/>
  <Override PartName="/ppt/ink/ink8.xml" ContentType="application/inkml+xml"/>
  <Override PartName="/ppt/ink/ink7.xml" ContentType="application/inkml+xml"/>
  <Override PartName="/ppt/ink/ink6.xml" ContentType="application/inkml+xml"/>
  <Override PartName="/ppt/ink/ink5.xml" ContentType="application/inkml+xml"/>
  <Override PartName="/ppt/ink/ink4.xml" ContentType="application/inkml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56" r:id="rId4"/>
    <p:sldId id="257" r:id="rId5"/>
    <p:sldId id="258" r:id="rId6"/>
    <p:sldId id="259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14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1-23T15:58:05.4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6326 880 2765 0,'0'0'57'0,"0"0"75"0,-19 0 109 15,19 0 510-15,0 0-347 0,-13 0-73 16,13-17-67-16,0 17-47 0,0 0 130 16,0 0-178-16,0 0 14 0,0 0-2 0,0 0 59 15,0 0 13-15,0 0 255 16,0 31-318-16,0-11-44 0,0 4-29 0,19 7-7 16,-19 44 32-16,19-34-107 0,-19 3-24 15,13 0-6-15,-13 0-29 0,13-4-50 16,2 36-295-16,-10-43 20 0,0-5-175 15,-1-3-106-15,3-5-315 0,0 11-1372 16,-2-24 1149-16,-3-4 382 16</inkml:trace>
  <inkml:trace contextRef="#ctx0" brushRef="#br0" timeOffset="380.7824">5966 726 4354 0,'-8'0'96'0,"-4"0"310"16,5 0 200-16,7 14-273 0,0-14 381 16,20 0-400-16,3 0-95 0,9 0-96 15,58 0-10-15,-29 0-107 16,8 0-8-16,9-23-18 0,79 7-100 0,-85 16-20 15,-5-15-86-15,-7 15-138 0,30-11-602 16,-60 11 228-16,-14 0-115 0,-3 0-321 16,-13-8-839-16</inkml:trace>
  <inkml:trace contextRef="#ctx0" brushRef="#br0" timeOffset="960.6953">6640 1219 3840 0,'0'-1'141'0,"-16"-3"459"16,16 4-213-16,-9 0-54 0,9 0-54 16,-7 0-34-16,7 0 176 0,0 0-251 15,0 0 8-15,0 0-18 0,0 25-19 16,17-25-42-16,0 39 9 0,-17-24-85 16,18 0-7-16,-18 0-7 0,16 1-3 15,-2 7-4-15,-14-14-5 0,11-1-3 16,-11-2-7-16,6-2-1 0,-6-4 7 15,4 0-22-15,-4 0 4 0,0 0-13 0,0-26-4 16,0 26 4-16,-21-45-51 16,21 28 34-16,0-3 9 0,-16 2 8 0,16 0-3 15,0 1 11-15,0-10-53 0,0 15 15 16,0 3-45-16,28 1-41 0,-28 3-50 16,25 2-281-16,-4 3 175 0,-8 0-181 15,1 0-178-15,-2 23-204 0,0-23-174 16,16 19-549-16</inkml:trace>
  <inkml:trace contextRef="#ctx0" brushRef="#br0" timeOffset="1385.0077">7156 1202 2684 0,'0'0'65'16,"0"0"20"-16,0 0 64 0,0 12 27 0,-17-12 13 15,17 0 61-15,-16 0-210 0,16 0-30 16,-15 9-11-16,15-9 0 0,-16 7 3 16,-5 2 24-16,10-2 46 0,-2 2 64 15,1-1 54-15,-4 3 38 0,3 3-13 16,-13 14 90-16,14-14-207 0,2 3-26 16,2 0-20-16,1-2-8 0,-1 13-16 0,8-16-28 15,0-1-7-15,0-3-42 0,20-1-46 16,-20-6-98-16,49-1-541 0,-29 0 250 15,1 0-16-15,1-29 41 0,-3 29 1 16,-1-29 75-16,8-5-148 0,-17 17 413 16,-9-2 86-16,8 2 109 0,-8 2 101 15,0-12 441-15,0 17-248 0,0 2 19 16,0 2 8-16,-17 6 70 0,17 0 16 16,0 0 300-16,0 0-543 0,-13 25-91 15,13-25-36-15,0 25-13 0,0 4 9 16,0-13-97-16,0-1-31 0,0 1-47 15,18-1-56-15,-18-3-90 0,15 7-679 0,3-12 231 16,-18-2-197-16,21-5-55 0,-8 0 85 16,2 0 214-16</inkml:trace>
  <inkml:trace contextRef="#ctx0" brushRef="#br0" timeOffset="1740.7599">7384 1247 3876 0,'0'20'237'0,"0"-20"87"16,0 0 66-16,-21 19-40 0,21 0 58 16,-15-7-263-16,15 1-36 0,0 2-36 0,0 2-8 15,0-1-41-15,0 16-21 16,0-17-20-16,19-2-16 0,-19-3-1 0,15 1-4 16,0-2-32-16,-15-9 30 0,15 0-12 15,-15 0-12-15,16 0-20 0,-8-22 6 16,-1-5-54-16,0 8 80 0,-7-1 10 15,0-1-5-15,0-1 17 0,0-21-25 16,0 25 44-16,0-1-11 0,0 5 22 16,-17 5-4-16,17 1 0 0,0 5 50 15,0 3 10-15,0 0 56 0,0 0 19 16,0 29 18-16,26 0 140 0,-9-12-176 16,-17 3-38-16,16 1-31 0,-16-4-19 0,13 3-42 15,-2 14-175-15,-11-19-15 0,7-2-71 16,-2-5-128-16,0-3-218 0,9-1-1066 15,-4-4 725-15,2 0 178 0,2-26 237 16</inkml:trace>
  <inkml:trace contextRef="#ctx0" brushRef="#br0" timeOffset="2045.2386">7835 1202 2830 0,'0'0'68'16,"-21"0"52"-16,21 0 271 0,-20 0-205 0,20 0-24 15,-18 17-56-15,18-17-27 16,-15 0-49-16,2 19-97 0,13-2-27 0,-5-8-30 16,5 2-9-16,0-1 20 0,0-1 33 15,20 7 29-15,1-8 49 0,-21-3 8 16,27 0 12-16,-12 1 41 0,7 4 193 16,-22-7-66-16,14 2 1 0,-14-1 1 15,7 3 11-15,-7-1-19 0,0 6 104 16,0-5-205-16,0 1-39 0,0 1-23 15,-23-1-13-15,23 0-4 0,-38 10-26 16,20-6 13-16,2-3-21 0,0-1-17 0,1 1-40 16,-11 3-217-16,19-7 85 0,7-4-119 15,-8-1-117-15,8 0-130 0,0 0-193 16,0-19-590-16,0-4 912 0</inkml:trace>
  <inkml:trace contextRef="#ctx0" brushRef="#br0" timeOffset="2264.4505">8091 1255 4226 0,'0'0'151'0,"0"19"89"0,0-19 88 16,0 15 425-16,0 1-450 0,0-7-54 15,-19 3-82-15,19-1-66 0,0-1-57 16,0 12-79-16,0-11-66 0,0-2-104 15,0-1-93-15,21-3-70 0,-5-2-772 16,-16-3 371-16,17 0-265 0,-6 0 46 16,0-29 169-16,-11 29 255 0</inkml:trace>
  <inkml:trace contextRef="#ctx0" brushRef="#br0" timeOffset="2405.2927">8044 1051 2782 0,'0'25'224'0,"0"-9"23"0,0 1 69 16,0-2-57-16,0 1-64 0,0 0-129 16,26 15-403-16,-2-19-62 0,-8-1-212 15,3-7-186-15,4-4-6 0</inkml:trace>
  <inkml:trace contextRef="#ctx0" brushRef="#br0" timeOffset="2687.1997">8471 1131 3624 0,'-19'17'122'16,"19"-17"114"-16,-22 18 427 0,-9 0-417 16,12-7-107-16,4 0-82 0,-2 2-34 15,-8 11-37-15,25-12-20 16,-14 2-28-16,14-2-49 0,0 0-41 0,0-2-34 16,21 5-231-16,-21-8 209 0,21-4 6 15,-21-1 32-15,24-2 42 0,-3 0 56 16,-21 0 120-16,17 0 28 0,-17 0 21 15,13 0 47-15,-13 0 68 0,6 0 301 16,-6 0-280-16,0 0-80 0,0 26-59 0,-21-26-35 16,21 25-35-16,-25 3-29 15,-7-15-28-15,18 1-46 0,0-2-122 0,2 0-166 16,-9 4-694-16,21-16 357 0,-11 4-96 16,11-4 90-16,-7 0 92 0</inkml:trace>
  <inkml:trace contextRef="#ctx0" brushRef="#br0" timeOffset="2968.6156">8709 515 4382 0,'0'-1'80'0,"0"1"64"15,-11 0 420-15,11 0 307 16,0 27-462-16,0 13 95 0,0-11-360 16,23 4-38-16,-23 9-33 0,24 7-18 15,6 65 3-15,-15-51-49 0,-1 3-8 16,1 1-29-16,-3-1-49 0,-1-1-63 16,9 46-337-16,-11-62 122 0,-2-4-86 0,0-6-67 15,-3-5-195-15,0 19-948 0,-4-33 617 16,0-7 180-16,0-4 241 0</inkml:trace>
  <inkml:trace contextRef="#ctx0" brushRef="#br0" timeOffset="3135.233">8641 1095 5127 0,'18'0'24'0,"3"0"68"16,0 19 100-16,-3-19 72 0,2 17-22 15,15 0-117-15,-17-17-348 0,-2 21-129 16,0-21-243-16,-4 12-217 0,15-4-1362 16,-14-8 1244-16,0 0 295 0</inkml:trace>
  <inkml:trace contextRef="#ctx0" brushRef="#br0" timeOffset="3490.6338">9119 1286 4761 0,'-23'7'141'0,"23"1"-17"0,-23-4 40 16,23-4 2-16,-14 0 20 0,14 5-8 15,-13 5 75-15,6-2-190 0,7 1-32 16,0 1-19-16,0 2-4 0,25 14-15 16,-25-14 1-16,31 0-19 0,-12 0-25 0,4-2-25 15,28 5-103-15,-24-10 111 0,0-5 11 16,-1 0-2-16,0 0-8 0,-2 0-30 15,15-17-117-15,-20-8 98 0,-7 25-9 16,1-33-49-16,-5 13-56 0,-4-1-69 16,-4-25-306-16,0 24 397 0,-25-2 100 15,25 4 77-15,-34 3 32 0,-9-8 81 16,19 21 41-16,0 4 87 0,1 0 47 0,3 0 19 16,-1 18-58-16,-11 8-6 0,19-26-178 15,3 28-13-15,3-13-7 0,2 0-9 16,0 11-226-16,5-17-155 0,0 0-218 15,0-9-349-15,0 12-90 0,29-12 209 16</inkml:trace>
  <inkml:trace contextRef="#ctx0" brushRef="#br0" timeOffset="3810.4437">9495 1166 4763 0,'0'0'31'0,"0"0"33"0,0 9 52 16,0-9 64-16,0 5 299 0,0-1-230 15,0 1-30-15,0 2-62 0,15 3-30 16,-15 11 13-16,14-9-104 0,-14 1-18 16,0-1-3-16,10 0 15 0,-10-2 14 15,6 7 89-15,-6-10-58 0,3 0 12 16,-3-4 41-16,0-3 69 0,2 2 324 0,-2-2-329 15,1 0-79-15,-1-21-102 16,5 21-15-16,-2-26-2 0,6-11-19 0,-2 16-12 16,4-1-26-16,0 2-30 0,3 0-48 15,21-9-227-15,-17 18 100 0,2 2-161 16,2 4-132-16,-3 1-364 0,1 4-375 16,14 0-1404-16</inkml:trace>
  <inkml:trace contextRef="#ctx0" brushRef="#br0" timeOffset="4664.2635">11412 505 1573 0,'0'-7'123'0,"0"3"103"0,0-5 568 16,-15 4 150-16,15 2-483 16,0 2 202-1,-9 1-299-15,9 0-198 0,0 0 442 16,-5 26 84-16,5 8-450 0,0 22 162 16,0 16-29-1,0-31-259-15,24 5-52 0,-8 46-3 0,-16-48-31 16,18-3 1-16,-18-2-14 0,19-4-5 15,-9-3-8-15,6 12 0 0,-9-27-7 16,-1-7-5-16,-1-1-1 0,1-4 4 16,-4-2 14-16,-2-3-42 0,0 0-34 15,0-20-36-15,-20 20-15 0,20-29 10 16,-29-6-80-16,-2 17 114 0,11 0 14 16,2 6 20-16,0 1 8 0,-16 2 14 15,16 9 13-15,0 0 1 0,2 0 0 0,0 0 1 16,2 28 10-16,-7-2 42 15,12-11-17-15,5 5-1 0,3-3-12 0,1 0-1 16,21 17-18-16,-21-18-64 0,35-4-110 16,-11-1-187-16,5-3-162 0,3-5-168 15,34-3-1185-15,-31 0 729 0,2 0 88 16,-3-22 353-16</inkml:trace>
  <inkml:trace contextRef="#ctx0" brushRef="#br0" timeOffset="4980.2232">11692 998 4111 0,'0'17'62'0,"0"-17"56"15,0 0 69-15,-11 9 59 0,11-9-29 16,0 7 122-16,0-7-244 0,25 5-33 16,-25-5-48-16,32 3-2 0,10 0-37 15,-22-3 3-15,0 0-26 0,1 0-19 16,-3 0-11-16,-3 0-9 0,8-15-66 15,-16 15 90-15,-1 0 11 0,-6-21 11 0,0 21-20 16,0-18 13-16,0 2-21 16,-31 9 60-16,31-2 4 0,-26 4 13 0,26 5 25 15,-42-6 140-15,28 6-64 0,-1 0 14 16,2 0-26-16,1 25 13 0,3-25 3 16,3 40 74-16,6-23-129 0,0 0-23 15,0 0-27-15,19 2-48 0,14 16-251 16,-13-21-69-16,8 0-206 0,4-2-158 15,4-3-306-15,7-3-30 0</inkml:trace>
  <inkml:trace contextRef="#ctx0" brushRef="#br0" timeOffset="5392.2316">12659 638 1282 0,'-17'-3'318'0,"17"3"-47"15,-12-3 61-15,5-1 163 0,7 2-274 16,0 2-6-16,0-3 347 16,22-1 155-16,-22 1-379 0,18 3-58 0,0 0 198 15,-18 0-217-15,13 0 12 0,-13 0-17 16,12 0 197-16,-12 0-234 0,0 0 28 15,0 22 29-15,0 3 225 0,0-8-362 16,0 4-82-16,0 4-57 0,0 39 0 16,0-23 0-16,0 0 0 15,0 7 0-15,0 1 0 0,0 45 0 0,0-50 0 16,0 0 0-16,0-7 0 0,0-4 0 16,0-4 0-16,0 15 0 0,18-26 0 15,-18-5 0-15,22-4-53 0,-6-6-90 16,25-3-363-16,-18 0 190 0,3-19-36 15,1 19-67-15,4-22-52 0,-2 22-45 16,28-24-737-16,-32 4 539 0,-1 20-100 0,-6-17-4 16,-2 17 42-16,-3-12 193 0</inkml:trace>
  <inkml:trace contextRef="#ctx0" brushRef="#br0" timeOffset="5675.7576">12672 998 2415 0,'-7'0'54'0,"-6"0"232"15,5 15-32-15,6-15 20 0,-4 0 4 16,6 0 25-16,0 0 272 0,0 9-342 15,29-9-46-15,-10 0-87 0,6 9-24 16,6-9-25-16,38 4-18 0,-31-2-68 16,0-1-48-16,-1-1-106 0,-6 0-159 0,20 0-648 15,-35 1 421-15,-3-1-126 16,-3 0 11-16,-5 0 18 0,-1 0 158 0</inkml:trace>
  <inkml:trace contextRef="#ctx0" brushRef="#br0" timeOffset="5884.3712">12697 616 2948 0,'0'-6'268'0,"0"5"12"0,0-9 475 16,43-2-105-16,-24 6-455 0,40-9-46 15,-20 9-167-15,1-2-91 16,-2 2-211-16,0-1-297 0,30-1-1420 0,-39 3 1045 16,-9 2 297-16</inkml:trace>
  <inkml:trace contextRef="#ctx0" brushRef="#br0" timeOffset="6276.6667">13171 1056 3385 0,'0'7'87'16,"-14"6"514"-16,14-7-165 0,0-1 1 16,0 0-26-16,0 0 7 0,0 9 361 15,18-8-503-15,-18-1-71 0,19-1-44 16,-19 1 1-16,15-2 4 0,-15-1 182 15,14-1-198-15,-14-1-50 0,0 0-46 16,0 0-39-16,0-23-15 0,0-3 0 0,0 6 0 16,0-4 0-16,0-7 0 15,0-3-6-15,-21-45-108 0,-1 34-18 0,22 0-36 16,-20-43-127-16,2 13 124 16,9 42 107-16,9-23-32 15,0 14 37-15,18 24 45 0,-18 5 5 16,45-12-7-16,-27 17 12 0,2 0-7 15,22-4-125-15,-21 8-68 0,-3 3-141 16,-3-2-67-16,13 3-628 0,-18 0 335 16,-2 0-164-16,-4 0-201 0,1 22-647 15</inkml:trace>
  <inkml:trace contextRef="#ctx0" brushRef="#br0" timeOffset="6476.7106">13126 914 4968 0,'-2'5'64'16,"2"-1"74"-16,0 4 530 0,0-4-291 16,0-4-55-16,31 3-155 0,-11 2-132 0,3-1-180 15,28 1-646-15,-22-2 42 0,3-2-239 16,-3 1-266-16,6-2 0 15</inkml:trace>
  <inkml:trace contextRef="#ctx0" brushRef="#br0" timeOffset="6827.1228">13497 1063 3886 0,'0'1'49'0,"0"0"54"0,0 2 82 0,0-3 82 16,0 0 245-16,20 0-354 0,-20 0-71 16,36 0-62-16,-14 0-27 0,28 0-34 15,-27 0-12-15,1 0-57 0,0 0-72 16,-1-15-91-16,-4 15-92 0,17-16-412 16,-24-4 442-16,0 10 74 0,-5-2 45 15,-5-2 4-15,-2-12-98 0,0 13 215 16,-31-3 53-16,31 4 52 0,-36 0 57 15,15 2 57-15,-26 1 299 0,25 9-133 16,-1 0 60-16,3 0 32 0,2 27 7 16,-11 7 208-16,13 10-298 15,12 10-172-15,4-28-101 0,0-1-14 0,0 1-12 16,24 1-2-16,-24-3-34 0,63 18-335 16,-34-26-150-16,3-1-192 15,4-5-249-15,1-6-72 0,38-4-334 0</inkml:trace>
  <inkml:trace contextRef="#ctx0" brushRef="#br0" timeOffset="7029.3285">14117 934 4123 0,'-23'0'144'0,"1"0"93"0,0 0 48 0,-20 22 305 15,23-22-363-15,-1 23 10 0,7-8-6 16,3 1-11-16,6 4-56 0,4 20 0 15,0-18-133-15,0 0-43 0,29-2-64 16,-7-2-118-16,31 11-481 0,-20-16 224 16,3-6-154-16,2-3-120 0,5-4-202 15,-3 0-115-15,32-28-453 0</inkml:trace>
  <inkml:trace contextRef="#ctx0" brushRef="#br0" timeOffset="7271.6886">14376 417 3166 0,'0'-7'204'16,"0"0"178"-16,0-1 621 0,0 8-627 15,0-1-124-15,0 1-76 0,0 0 323 16,0 0-227-16,0 19 30 0,0-19-58 16,20 46 114-16,-20-22-242 0,20 7-41 15,-20 6-34-15,30 47 11 0,-20-35-39 16,2 4-10-16,-5 7-31 0,1-1-40 15,3 55-227-15,-6-63 36 0,0-1-113 16,1-7-66-16,-3-9-39 0,3-5-113 16,4 5-856-16,-6-22 443 0,0-7-6 0,-2-5 276 15</inkml:trace>
  <inkml:trace contextRef="#ctx0" brushRef="#br0" timeOffset="7437.3314">14211 830 4350 0,'0'16'52'16,"30"1"77"-16,6 23 282 0,-19-22-221 15,6-1-65-15,-5 0-70 0,0 0-51 16,20 12-243-16,-20-17-163 0,0-2-257 0,2-2-246 16,3-2-205-16,-1-4 183 0</inkml:trace>
  <inkml:trace contextRef="#ctx0" brushRef="#br0" timeOffset="7744.9129">14690 1070 3750 0,'-19'0'122'0,"19"11"96"0,-16-11 75 16,16 12 40-16,-17 4 57 0,0-6-280 15,9 0-26-15,8 4-16 0,-6-1-11 16,6 18 4-16,0-17-51 0,27-1 9 0,-27 1-11 15,33-3-6-15,-14-3 1 0,23 0-25 16,-19-6 3-16,1-2-24 0,-4 0-5 16,1 0-1-16,15-27-30 0,-23 2 54 15,-2 9 0-15,-4-3-11 0,-2 1 0 16,-5-3-29-16,0-18-106 0,0 20 96 16,-21 0 21-16,21 4 33 0,-24 6 13 15,1-4-23-15,23 13-4 0,-24 0-38 16,13 0-60-16,11 22-92 0,-19-22-113 0,6 43-571 15,13-27 286-15,-6 1-101 16,6-5 48-16,0 2 99 0</inkml:trace>
  <inkml:trace contextRef="#ctx0" brushRef="#br0" timeOffset="8552.775">16330 337 2828 0,'0'-2'217'16,"0"2"170"-16,-19 0 122 0,19 0 415 16,0 0-648-16,0 0-73 0,0 0-46 15,0 0 129-15,0 0-147 0,0 0 44 16,0 0 37-16,0 20 261 0,0 6-292 16,0-5-27-16,18 4-8 0,1 40 132 15,-19-26-155-15,22 2-22 0,-10 6-3 16,9 46 65-16,-9-49-122 0,-4 2-25 15,-1-5-24-15,0-2 0 0,0-6 0 16,3 17 0-16,-6-31 0 0,-1-5 0 16,-1-5 0-16,-1-3 0 0,0-4 0 0,-1-2-26 15,0 0-29-15,0-25-20 0,0 25-25 16,-23-35 3-16,1-11-56 0,7 21 106 16,-2 1 20-16,0 6 9 0,-20-11-11 15,18 29 22-15,0-11 21 0,-1 11 28 16,-1 0 22-16,-15 25 99 0,23-25-77 15,0 36 0-15,4-14-11 0,7 4-15 16,2 27-16-16,0-29-44 0,34 1 0 16,-13-2-22-16,4-3-107 0,3-5-133 15,32 6-719-15,-30-16 333 0,2-1-170 16,0-4-184-16,-2 0-212 0,-1 0-25 16,22-30-359-16</inkml:trace>
  <inkml:trace contextRef="#ctx0" brushRef="#br0" timeOffset="8885.2219">16674 869 4014 0,'0'0'90'15,"0"16"86"-15,0-16 88 0,0 0 57 16,0 17 186-16,0-17-300 0,0 12-9 16,0-12-8-16,23 14-30 0,-6-14-60 0,22 12-38 15,-15-5-66-15,-1-7 2 0,3 0-3 16,-1 0-17-16,16 0-44 0,-25 0 21 15,-4 0-3-15,0-24 4 0,-5 24 1 16,-3-15-1-16,-2-3-35 0,-2 5 46 16,0 1 6-16,0 2 4 0,-32-1 15 15,-1-5-3-15,12 9 17 0,-3 7 38 16,2 0 36-16,-3 0 54 0,-13 19 196 16,21-19-156-16,3 32-7 0,3-12-16 15,11 4-5-15,-7 3-38 0,7 26 38 16,22-26-118-16,-22-2-26 0,32 0-57 0,-7-3-79 15,32 12-427-15,-24-22 113 16,6-2-73-16,4-6-265 0,4-1-227 16,4-3-242-16,60-24-732 0</inkml:trace>
  <inkml:trace contextRef="#ctx0" brushRef="#br0" timeOffset="9193.1207">18154 512 3605 0,'1'-7'136'0,"-1"-6"482"0,0-1 85 15,0 9-391-15,0 0 3 0,-23-3 320 16,23 4-378-16,0 1-58 0,-22 2 106 16,-14 1-20-16,21 0-116 15,-18 0 220-15,12 24-238 0,-2-24-59 16,2 29-72-16,-26 17-20 15,4 13 0-15,21-23 0 0,5 1 0 16,-7 48 0-16,11 0 0 16,12-42 0-16,1 1 0 0,30 36 0 15,-8-47 0-15,6-4-50 0,5-2-154 16,5-5-162-16,50 11-985 0,-45-24 453 16,4-2-186-16,2-4-126 0,-4-3-72 0,2 0 337 15</inkml:trace>
  <inkml:trace contextRef="#ctx0" brushRef="#br0" timeOffset="9566.954">18659 980 4383 0,'0'-7'79'0,"0"-1"50"15,0-1 47-15,0 1 59 0,-26-14 274 16,3 10-191-16,23 1 24 0,-24 2-36 0,10-1-26 16,-14-4 78-16,13 9-243 15,0 3 4-15,0 2 7 0,0 0 34 16,-2 0 18-16,-19 22 108 0,19-22-218 15,-2 29-44-15,3-13-24 0,3 2 0 16,-10 21 0-16,18-20 0 0,2 0 0 0,3 0 0 16,0-4 0-16,0-1-25 0,48 10-218 15,-28-15 13-15,5-3-65 0,2-3-27 16,2-3-45-16,29 0-375 0,-33 0 440 16,-3-20 77-16,-3 20 86 0,-5-19 47 15,-3 19 43-15,1-26 46 0,-12 3 41 16,4 23 35-16,-4-18 44 0,0 18 46 0,0-11 246 15,0 11-194-15,0 0-20 16,0 0-21-16,0 0-15 0,0 0-36 0,-14 26 9 16,14-6-104-16,0-20-19 0,0 20-13 15,0-20-39-15,0 21-308 0,0-5-39 16,0-16-88-16,18 10-187 16,-18-10-215-16,21 0-171 0,10 0-1086 0,-15 0 1489 15</inkml:trace>
  <inkml:trace contextRef="#ctx0" brushRef="#br0" timeOffset="10507.6454">19343 894 1427 0,'0'0'101'0,"0"0"97"0,0 16 103 16,0-16 583-16,0 0-353 0,0 11 45 16,-17-11-43-16,17 9-10 0,0 9 363 15,-15-9-471-15,15 3-15 0,0 0-34 16,0 5 16-16,-7-2-75 0,7 23 32 15,0-18-317-15,0 2-22 0,-4 2 0 16,4-1 0-16,0 29 0 0,0-25 0 16,0 1 0-16,0 1 0 0,0 0 0 15,0 1 0-15,14 24 0 0,-14-26 0 0,0-3 0 16,0 0 0-16,13-3 0 0,-13-1 0 16,0-3 0-16,0 12 0 0,0-19 0 15,0-3 0-15,0-4 0 0,0 0 0 16,0-2 0-16,0-2 0 0,0 0 0 15,0 0 0-15,0 0 0 0,0-20 0 16,0 20 0-16,0-46 0 0,0 26 0 16,0-4 0-16,0-2 0 0,0-3 0 15,0-34 0-15,0 31 0 0,0-3 0 16,0-2 0-16,0-1 0 0,0 1-6 0,22-29-61 16,-22 34 0-16,0 3-30 0,25 6-4 15,-25 0-5-15,36-15-59 0,-22 20 114 16,-1 1 15-16,0 2 13 0,-2-1 3 15,0 5 4-15,10-9 1 0,-14 13 5 16,-1 5-3-16,-2-2-5 0,1 4 4 16,1 0 0-16,-4 0 18 0,-2 28-4 15,0-28-1-15,0 36-3 0,0-15 0 16,0 29-3-16,-17-25 7 0,17 0-2 16,0-1 5-16,-22 0-4 0,-1 15 8 15,10-19-5-15,-3-4-11 0,0-3-23 0,-1-1-43 16,-1-6-49-16,-13-2-370 0,17-4 75 15,2 0-67-15,2-25-172 0,2 25-194 16,-2-58-1220-16,10 34 1115 0,0 0 286 16</inkml:trace>
  <inkml:trace contextRef="#ctx0" brushRef="#br0" timeOffset="10928.4478">19784 913 2619 0,'0'0'99'0,"-16"-3"122"16,16 3 153-16,0 0 143 0,0 0-4 15,-10 0 303-15,10 0-550 0,-10 0-41 16,3 23-28-16,1-23-11 0,-8 17 69 16,7 5-186-16,0-7-38 0,2 0-13 0,2 2-12 15,3 0-1-15,0 15-40 0,0-18-64 16,30 1-91-16,-30-5-56 0,34-2-6 16,5 1-91-16,-18-9 250 15,-1 0 3-15,0 0 1 0,-2 0-32 0,-3-19 7 16,9-3-62-16,-16 22 121 0,-8-27 8 15,7 10 8-15,-7 0-27 0,0-3-2 16,-32-22-116-16,32 22 60 0,-36 0-10 16,15 3 16-16,0 4 27 0,-18 0-14 15,22 13 16-15,-1 0-97 0,2 0-106 16,2 26-157-16,-1-26-214 0,-9 31-622 16,10-1 866-16</inkml:trace>
  <inkml:trace contextRef="#ctx0" brushRef="#br0" timeOffset="17248.619">18861 938 1736 0,'0'0'93'16,"0"0"60"-16,0 0 50 0,-20 0 38 0,20 0-56 16,-17 0 123-16,17 0-163 0,0 0-1 15,-12 0-10-15,12 0 3 0,0 0 137 16,0 0-115-16,0 0 19 0,0 0-4 15,0 0 16-15,0 0-12 0,0 0 116 16,0 0-172-16,0 0-19 0,0 0-2 16,0 0 33-16,0 0 183 0,0 0-145 15,0 10 2-15,0-10-16 0,10 0 15 16,-10 0-9-16,0 10 76 0,6-3-166 16,-6-2-26-16,0 2-6 0,5-3-7 15,-3 3 5-15,2 7 48 0,-2-6-44 16,1 1-8-16,-1-1 15 0,0 3 3 15,-1 10 62-15,-1-12-68 0,0 1 6 16,0 0-2-16,0 0-1 0,0 7 6 16,0-11-48-16,0-1-4 0,0 0 4 0,0-2 5 15,0-3 3-15,0 0 3 0,0 0-22 16,0 0 0-16,0-20-6 0,0 20-2 16,0-19-58-16,0-5 10 0,16 12-33 15,-16-3 1-15,15 1-3 0,-15-1 19 16,26-15 3-16,-16 16 44 0,-1 1 5 0,0 3 2 15,-2 0 4-15,3-2 0 16,-7 7 10-16,1 3-7 0,-4 1 8 16,2 1 0-16,-2 0 1 0,0 0 6 0,0 22-3 15,0-22 4-15,1 20-2 0,0-20 6 16,2 24-1-16,-1-2-4 0,-2-11-2 16,2-1 1-16,-2-2-3 0,1-8 0 15,1 10 13-15,-2-4 0 0,2-6 2 16,-1 0-7-16,0 0-5 0,3 0-37 15,-2-20-27-15,1 20-46 0,3-18-46 16,0 18-43-16,0-26-2 0,13 3-112 16,-10 10 242-16,2 2 33 0,2 0 31 15,-1 3-9-15,14-7 5 0,-14 15 31 16,0-3 31-16,-2 3 61 0,0 0 30 0,0 0 14 16,6 23 111-16,-10 6-177 0,-1-12-33 15,-2 2-22-15,-1 0-8 0,0 19 7 16,-2-19-29-16,0-1-54 0,0-4-117 15,0 1-216-15,0-7-174 0,0-1-1626 16,0-2 834-16,0-5 180 0</inkml:trace>
  <inkml:trace contextRef="#ctx0" brushRef="#br0" timeOffset="18324.3571">22494 596 2608 0,'0'-2'116'0,"0"-2"487"0,0 1-105 0,0 1-11 15,0-6 297-15,0-1-187 16,0 4-300-16,0-7 258 16,0 2-58-16,0 5-267 0,0-5 274 15,18 3-150-15,-18 7-293 16,0-2-61-16,11 2 0 0,-11 0 0 15,0 24 0-15,10-6 0 0,0 32 0 16,-7-17 0-16,-3 6 0 0,4 7 0 16,-4 0 0-16,0 3 0 0,0 47 0 15,0-13 0-15,0-47 0 0,0 17 0 16,0-34-91-16,0-6-209 16,0-4-329-16,0-4-328 0,0-5-421 15,0-27-1706-15,0 8 1993 0</inkml:trace>
  <inkml:trace contextRef="#ctx0" brushRef="#br0" timeOffset="18599.1168">22412 497 4234 0,'0'-4'452'16,"19"1"474"-16,-19 3-461 0,18 0 467 16,7 0-163-16,-7 0-535 15,33 0-55-15,-17 0-179 0,7 0 0 16,8 0 0-16,54 0 0 0,-49 0 0 16,-4-19-84-16,-2 19-97 0,26 0-505 15,-52 0 182-15,-4 0-62 0,-7 0-52 16,-9 0-1125-16,-2 0 583 0,-31 0 24 15,9 0 349-15</inkml:trace>
  <inkml:trace contextRef="#ctx0" brushRef="#br0" timeOffset="18781.7442">22465 640 4200 0,'0'5'175'0,"24"-1"91"15,5 3 605-15,-6-5-459 0,2 0-36 16,10-1-110-16,50 1-36 0,-39-2-274 16,0 0-152-16,2 0-190 0,37 0-978 0,-53 0 367 15,-2 0-238-15,-2 0 109 16</inkml:trace>
  <inkml:trace contextRef="#ctx0" brushRef="#br0" timeOffset="19125.271">23417 507 2948 0,'9'-2'174'0,"0"-2"164"0,-3 1 133 15,4 2 480-15,-8 1-596 16,-2 0 5-16,0 0 36 0,0 20 383 0,-20 4-495 15,20-7-46-15,0 2-24 0,-24 32 151 16,5-21-230-16,6 2-45 0,1 5-32 16,0 4-25-16,-5 39-31 0,10-38-2 15,7-2 0-15,0-1 0 0,0-3 0 16,19 24 0-16,-19-37 0 0,38-1 0 16,-14-5 0-16,3-1 0 0,3-5 0 15,38 2-26-15,-31-10-58 0,-3-3-64 0,-4 0-78 16,-3 0-64-16,14 0-475 15,-28 0 253-15,-4 0-71 0,-3 0-189 16,-6-15-150-16,0 15-229 0,0 0-832 0</inkml:trace>
  <inkml:trace contextRef="#ctx0" brushRef="#br0" timeOffset="19397.0036">23341 795 3012 0,'-2'-2'130'0,"2"2"135"16,0 0 137-16,0 0 540 0,28 0-559 15,-28 0-11-15,36 20-7 0,-10-20 29 16,5 0-43-16,40 17 17 0,-34-17-311 15,1 0-53-15,-6 8-45 0,-2-8-88 16,13 0-534-16,-29 0 188 0,-3 0-161 16,-6-19-161-16,-1 2-1359 15,-4-8 467-15</inkml:trace>
  <inkml:trace contextRef="#ctx0" brushRef="#br0" timeOffset="19609.0461">23445 528 4926 0,'20'-2'404'0,"-6"2"-54"0,13-3 362 16,24 2-214-16,-18 0-404 15,50-1-130-15,8 2-534 0,-48 0 54 16,36 0-1323-1,-12 0-692-15,-42 0 1669 0</inkml:trace>
  <inkml:trace contextRef="#ctx0" brushRef="#br0" timeOffset="19877.2865">24117 479 2509 0,'17'-6'260'16,"-17"6"42"-16,43 0 546 15,7-2-157-15,-17 1-521 0,52-1-65 16,15-3-215-16,-50 3-114 15,-1 1-182-15,29-3-713 0,-50 4 403 16,-6 0-9-16,-5 0-479 16</inkml:trace>
  <inkml:trace contextRef="#ctx0" brushRef="#br0" timeOffset="20204.9344">24294 510 1802 0,'0'0'339'0,"0"0"4"15,0 0 691-15,0 0 51 16,0 0-668-16,17 0 305 15,-17 0 123-15,0 18-457 0,10-18-70 16,-10 35 250-16,0-18-376 0,0 5-81 16,0 32-84-16,-16 17-27 15,16-30 0-15,-14 3 0 0,14 0 0 16,0 43 0-16,0-49-83 0,0-2-170 16,0-3-209-16,0-5-296 0,0 13-1519 15,0-29 783-15,0-4 204 0,0-4 399 16</inkml:trace>
  <inkml:trace contextRef="#ctx0" brushRef="#br0" timeOffset="20798.7189">22060 260 2334 0,'0'0'140'0,"0"0"152"16,0 0 704-16,-21 0-494 0,21 0-95 0,-19 0-124 15,-7 0 180-15,10 17-219 0,-2-17 75 16,0 23 35-16,-24 18 363 15,23-12-386-15,-3 7-15 0,2 11-81 0,-14 70 23 16,24-47-258-16,4 8 0 0,6 9 0 16,0 2 0-16,31 2 0 0,34 77-55 15,-22-87-181-15,8-12-236 0,5-7-322 16,3-10-473-16,61 27-2010 0,-64-51 2023 16</inkml:trace>
  <inkml:trace contextRef="#ctx0" brushRef="#br0" timeOffset="21478.3301">25210 206 3350 0,'0'-3'194'0,"0"-2"543"15,0 4-292-15,0 1-173 0,0 0-121 16,0 0 55-16,0 0-69 0,28 0 63 16,-8 23 57-16,34 11 292 0,-18-10-328 15,2 9-8-15,5 7 30 0,38 61 346 16,-45-43-356-16,-9 9-93 0,-3 9-92 16,-6 8-42-16,-10 82-6 0,-8-85 0 15,0 0-86-15,-41-3-140 0,12-7-178 16,-48 50-1080-16,32-71 354 0,-10-4-380 15,-2-7 167-15,-6-8 160 0</inkml:trace>
  <inkml:trace contextRef="#ctx0" brushRef="#br0" timeOffset="22008.2439">22046 1817 1389 0,'16'-13'89'0,"-16"13"70"0,19 0 60 31,-19 0 67-31,12-7-16 0,-12 7 334 16,0 0-238-16,0 0 44 0,0 0 12 0,0 0-8 0,0 0-65 0,0 0 208 15,0 0-237-15,0 0 28 0,0 12 0 16,0-12 16-16,0 12 253 0,0 9-334 16,18-4-81-16,-18 5-87 0,0 3-55 0,0 6-60 15,0 39 0-15,0-31 0 16,0 2 0-16,0-1 0 0,0 0 0 15,0 35-110-15,10-41-155 0,-10-5-199 0,0-3-271 16,0-5-186-16,0-4-235 0,0 0-1571 16,0-17 1709-16</inkml:trace>
  <inkml:trace contextRef="#ctx0" brushRef="#br0" timeOffset="22247.2428">21924 1685 3629 0,'0'-9'127'0,"0"-1"107"16,0 0 96-16,28 1 86 0,12-11 341 16,-11 10-395-16,10 2-15 0,5 1-74 15,7 1-75-15,47-1-65 0,-52 6-191 16,-4 1-112-16,-7 0-153 0,-8 0-139 15,-6 0-171-15,-1 24-972 0,-18-24 533 16,-2 18 63-16,0-18 273 0</inkml:trace>
  <inkml:trace contextRef="#ctx0" brushRef="#br0" timeOffset="22423.4401">22051 1948 4765 0,'18'7'130'16,"1"-3"131"-16,5 0 147 0,33-4 456 16,-24 0-605-16,-3 0-151 0,3 0-90 0,-3 0-98 15,-1 0-184-15,17 0-734 0,-27 0 92 16,-4 0-227-16,2 0-145 0,-5 0 154 16</inkml:trace>
  <inkml:trace contextRef="#ctx0" brushRef="#br0" timeOffset="22648.377">22584 2112 4762 0,'5'3'124'0,"-5"0"1"15,2 0 85-15,-2-1 46 0,0 4 22 16,0 3-1-16,5 14 86 0,-2-7-262 15,2 2-52-15,0 1-27 0,1 4-31 16,6 20-272-16,-6-23-42 0,1-1-87 0,-1-2-166 16,-1-2-203-16,-1-4-140 0,4-1-1174 15,-4-10 1410-15</inkml:trace>
  <inkml:trace contextRef="#ctx0" brushRef="#br0" timeOffset="22796.9326">22633 1919 4164 0,'0'0'73'16,"-25"20"128"-16,25 0-103 0,-17-20-116 0,17 17-159 15,0-5-215-15,0 3-189 0,0 9-1178 16,34-15 1005-16,-34 0 196 0</inkml:trace>
  <inkml:trace contextRef="#ctx0" brushRef="#br0" timeOffset="23181.271">22824 2206 2765 0,'0'3'78'15,"0"1"95"-15,0 0 116 0,0 1 500 16,17-1-428-16,-17 0-75 0,0-2-89 15,22 3-39-15,-22-3-74 0,42 3-5 16,-27-4-71-16,1 0-8 0,1-1-16 16,1 0-9-16,13 0-39 0,-19 0 27 15,0-18-13-15,-2 18-4 0,-3-14-24 16,-2 14 16-16,-3-18-18 0,-2-1 61 16,0 9-4-16,0 0 15 0,-24 1-11 15,24 3 4-15,-23 2 2 0,-6 0 16 0,14 4 16 16,1 0 13-16,-1 0 21 15,-10 23 97-15,15 1-60 0,3-9-2 16,7 4-5-16,-8 1 2 0,8 1-29 0,0 24-7 16,27-24-35-16,-27 0-19 0,29-1-61 15,-11-5-97-15,25 9-718 0,-22-17 203 16,1-5-190-16,2-2-44 0,1 0 83 16,-3 0 214-16</inkml:trace>
  <inkml:trace contextRef="#ctx0" brushRef="#br0" timeOffset="23401.1312">23235 1627 5276 0,'0'-9'45'16,"0"3"57"-16,0 4 59 0,0 2 455 16,0 0-236-16,0 28 27 0,0-10-40 15,0 4-17-15,0 37 58 0,0-21-329 16,0 0-79-16,0 6 0 0,0 3 0 15,18 2 0-15,-18 53 0 0,17-51-20 16,-17 0-143-16,10-3-148 0,-10-5-217 16,22 26-980-16,-14-46 502 0,-1-3-216 15,3-7-54-15,2-6 148 0</inkml:trace>
  <inkml:trace contextRef="#ctx0" brushRef="#br0" timeOffset="23897.2215">23660 2256 4179 0,'0'0'272'0,"0"-21"-42"0,0 21 50 16,0-25-69-16,0 11-13 0,0-15 157 16,0 17-159-16,19-3-3 15,-19 2 7-15,0 3 23 0,0-1-10 0,13-1 171 16,-13 7-213-16,0 5-14 0,0-2-18 15,0 2 8-15,0 0 107 0,0 0-159 16,-20 0-35-16,20 0-36 0,-28 18-14 16,11-18-10-16,-19 19 0 0,17 9 0 15,1-13 0-15,3 4 0 0,5 1 0 16,2 21 0-16,3-20-7 0,5-4-40 16,0 0-58-16,26-2-78 0,-6-6-69 0,31-1-375 15,-24-8 242-15,3 0-43 0,1-26 29 16,-2 26 29-16,23-57-79 0,-13 7 236 15,-11-7 142-15,-21 25 69 16,-3-3 19-16,-4-1 43 0,0-4 28 16,0-2 32-16,-19-45 238 15,2 46-62-15,17 6 105 0,-19 4 67 0,19 6 59 16,-13-6 319-16,13 24-614 0,0 3-122 16,-10 4-95-16,10 0-15 0,0 27 0 15,0 14 0-15,0-13 0 0,0 4 0 16,24 6 0-16,-24 1 0 0,20 0 0 15,-20 4 0-15,39 38 0 0,-8-7 0 16,0-13-528-16,-16-37-171 0,0-5-410 16,3-7-421-16,0-2-180 0,2-10 361 15</inkml:trace>
  <inkml:trace contextRef="#ctx0" brushRef="#br0" timeOffset="24456.4312">24714 1835 1203 0,'0'-9'84'16,"-2"-1"115"-16,2 0 107 0,0-7 515 0,0 8-388 16,0 4 52-16,0-1 22 0,0 2-17 15,0 2 172-15,0-1-457 0,0 3-26 16,0 0 41-16,0 0 77 0,0 0 21 16,0 25 367-16,14 1-394 0,-14-4-15 15,0 4-48-15,0 3-52 0,0 39-50 16,0-29-126-16,0 5 0 0,0 1 0 15,0 0 0-15,-22 2 0 0,22 37 0 16,0-46 0-16,0-5 0 0,0-2 0 16,0-7 0-16,28 11 0 0,-10-25 0 0,3-3 0 15,3-2-74-15,1-5-102 0,0 0-100 16,24-22-522-16,-28 22 299 0,-2-18-42 16,-2 18-143-16,-5-23-187 0,4 3-1076 15,-13 20 982-15,-3-18 271 0,0 7 247 16</inkml:trace>
  <inkml:trace contextRef="#ctx0" brushRef="#br0" timeOffset="24706.1421">24712 2060 3189 0,'-5'0'203'0,"5"-2"106"15,-2 2 62-15,2 0-27 0,0 0 171 16,30 0-282-16,-30 0 31 0,38 0 15 16,-12 19-3-16,4-19-71 0,33 15-63 15,-34-15-155-15,-1 13-52 0,-3-13-76 16,-6 8-101-16,10-8-364 0,-20 8 204 0,-4-8-87 16,-1 0-82-16,-4 0-141 0,0 0-120 15,0-19-667-15,-25 19 1002 0</inkml:trace>
  <inkml:trace contextRef="#ctx0" brushRef="#br0" timeOffset="24896.1608">24734 1877 3315 0,'-1'0'166'0,"1"0"141"0,0 0 600 0,0 0-499 15,0 0-17-15,0 0-30 0,29 0 8 16,1 16 116-16,-9-16-394 0,1 0-56 15,5 0-66-15,3 0-122 16,0 0-192-16,34 0-790 0,-35-22 258 0,-1 22-176 16,-1-21-165-16,-6 8 191 0,0 2 346 15</inkml:trace>
  <inkml:trace contextRef="#ctx0" brushRef="#br0" timeOffset="25292.5732">25289 2355 3536 0,'5'8'152'0,"-3"-4"152"0,-2-3 111 15,2-1 564-15,-2 0-565 0,0 0-31 16,0 0-38-16,0 0-25 0,0 0 211 15,0 0-264-15,0 0-34 0,0 0-68 16,0 0-50-16,0 0-83 0,0 0-32 16,0 0 0-16,0-17 0 0,0 17 0 15,0-23 0-15,0 6 0 0,0-3 0 0,0-34 0 16,0 20 0-16,0-2 0 0,0-3 0 16,0-4 0-16,0-44 0 0,0 45 0 15,0 2 0-15,0 1 0 0,0 5 0 16,0 5 0-16,0-17 0 0,21 27-3 15,-21 1-41-15,14 6-63 0,-14 3-72 16,17-4-352-16,-17 11 204 0,9 2-34 16,-9 0-17-16,14 0-51 0,-8 0-5 15,18 19-832-15,-10-3 432 0,5-16-238 0,0 14 150 16,0-14 191-16</inkml:trace>
  <inkml:trace contextRef="#ctx0" brushRef="#br0" timeOffset="25640.6442">25549 2217 3837 0,'0'20'158'0,"-10"-1"128"16,10 10 488-16,0-17-387 0,-6-1 6 16,6-2 37-16,0-1 14 0,0-3-44 15,0-1 265-15,0-2-441 0,0 0-81 0,0-2-93 16,0 0-50-16,0 0 0 0,0-19 0 15,0 19 0-15,18-23 0 0,-18 7 0 16,0-3 0-16,17-28 0 0,-17 19 0 16,12-1 0-16,-12-5 0 0,0-4 0 15,0-40 0-15,0 39 0 0,0-2 0 16,0-1 0-16,0 4 0 0,0 2 0 16,0-23-5-16,0 34-18 0,0 3-32 15,0 2-27-15,0 4-16 0,21-8-80 16,-21 14 78-16,19 2-49 0,-19 0-64 15,17 2-96-15,-17 3-159 0,14 2-646 16,-3 1 381-16,-11 0-24 0,10 18-100 16,-5-18-168-16,3 29 158 0</inkml:trace>
  <inkml:trace contextRef="#ctx0" brushRef="#br0" timeOffset="25848.8656">25308 2019 3129 0,'-5'5'115'15,"2"0"168"-15,1 5 689 0,2-6-460 16,0-1-42-16,25 2-85 0,-25 4-21 16,41-5-107-16,23 9-96 0,-25-9-254 15,1 2-190-15,0-4-158 0,-2 3-354 16,26-1-1464-16,-43-1 1033 15,-4-2 368-15</inkml:trace>
  <inkml:trace contextRef="#ctx0" brushRef="#br0" timeOffset="26221.8421">25758 2161 3397 0,'0'2'181'16,"0"2"121"-16,0-2 101 0,0 1-10 16,21 4 107-16,-2-2-392 0,-6-3-50 15,5 1-18-15,-2-3-31 0,4 0-52 16,18 0-123-16,-20 0 6 0,1 0-35 16,-4-25-74-16,-2 25-65 0,-1-20-10 0,-1-3-236 15,-9 11 385-15,-2-1 59 16,0 2 51-16,0-1 29 0,-25-5 18 15,1 12 44-15,24-1 42 0,-29 6 61 16,12 0 72-16,2 0 86 0,-16 22 395 16,15-22-319-16,3 28-45 0,1-9-74 0,3 2-24 15,1 4-67-15,8 25 37 0,0-23-135 16,0 0-20-16,21 0-2 0,-21-4-5 16,50 18-81-16,-29-23-45 0,3-2-89 15,2-4-148-15,4-6-209 0,31-1-933 16,6-5-118-16,-1-28 677 15</inkml:trace>
  <inkml:trace contextRef="#ctx0" brushRef="#br0" timeOffset="26422.9691">26317 2194 2718 0,'-30'-8'201'0,"30"3"167"0,-31 1 144 16,15-1 16-16,-16-3 257 0,19 6-549 0,-1 2-45 15,1 0-32-15,3 0-28 0,0 0-29 16,-5 19 40-16,15-19-82 0,-7 22-17 15,7-22-10-15,0 29-10 0,0 7 2 16,27-19-38-16,-27 0-36 0,34 0-89 16,-15-2-94-16,4-1-67 0,29 5-492 15,-21-19 259-15,-3 3-101 0,1-3-66 16,0 0-130-16,3-22 110 0,18-9-336 0</inkml:trace>
  <inkml:trace contextRef="#ctx0" brushRef="#br0" timeOffset="26651.4689">26524 1659 3129 0,'-17'-31'225'16,"17"-7"707"-16,-13 26-348 0,13 3-149 15,0 4-162-15,0 3-29 0,0 2 281 16,0 0-230-16,0 22 17 0,0-22-38 16,0 29-10-16,0-4-12 0,18 35 92 0,-18-23-262 15,0 5-61-15,16 4-21 16,-16 4 0-16,11 53 0 0,-11-48 0 0,0-1 0 15,0 3-91-15,0-3-117 16,0-3-128-16,0 37-702 0,0-48 471 0,0-9-98 16,0-7-151-16,0-7-158 0,0-5-1230 15,0-12 1471-15</inkml:trace>
  <inkml:trace contextRef="#ctx0" brushRef="#br0" timeOffset="26791.0601">26304 2051 4898 0,'0'-6'94'16,"28"2"50"-16,-5 2 65 0,2 2-15 0,4 0-42 16,45 0-21-16,-29 0-210 15,2 0-117-15,2 0-318 0,1 19-413 0,-1-19-410 16,37 0-867-16</inkml:trace>
  <inkml:trace contextRef="#ctx0" brushRef="#br0" timeOffset="27291.28">27146 1792 2589 0,'0'-3'141'0,"0"0"154"16,-11 0 734-16,11 0-525 0,0 0-53 15,0 3-56-15,0-1 12 0,0 1-4 16,0-1 203-16,0 1-455 0,0 0-54 16,0 0 42-16,0 17 90 0,0 17 307 15,0-8-374-15,23 3-105 0,-23 8-57 16,13 4 0-16,-13 3 0 0,14 45 0 15,-14-46 0-15,11 1 0 0,-11-3 0 16,0-4 0-16,10 23-364 0,-10-39-16 0,3-1-231 16,-1-9-29-16,-2-2-127 0,2-5-141 15,-2-2-1118-15,0-2 990 0,0-22 276 16,0 22 281-16</inkml:trace>
  <inkml:trace contextRef="#ctx0" brushRef="#br0" timeOffset="27492.9947">26951 1683 3716 0,'-1'-2'118'0,"-1"2"109"0,2 0 102 16,0 0 463-16,28 0-411 0,-11 21-20 16,10-21-31-16,4 0-25 0,57 20 42 15,-34-20-275-15,3 16-44 0,3-16-69 16,1 10-152-16,-2-10-208 0,35 6-1049 15,-58-1 396-15,-8-5-212 0,-10 0 132 16,-8 0 259-16</inkml:trace>
  <inkml:trace contextRef="#ctx0" brushRef="#br0" timeOffset="27906.7139">27675 2080 2673 0,'0'0'192'16,"0"0"250"-16,0 0 160 0,0 0 701 16,0 0-833-16,0 0-75 0,0 1-37 0,0 1-7 15,0 4 299-15,0-1-334 16,0 3-78-16,0-1-106 0,0 3-63 0,17 2-69 15,-17 14 0-15,16-11 0 0,-16-1 0 16,0 1 0-16,11 2 0 0,-11 13 0 16,0-16 0-16,0 0 0 0,0-5 0 15,0-1 0-15,0-1 0 0,6-2 0 16,-6-5 0-16,0 0 0 16,2-20 0-16,2-2 0 15,2-9 0-15,-4 12 0 0,2 0 0 16,-1-1 0-16,3 3 0 0,-1 1 0 15,3-10 0-15,-4 17 0 0,-2 4-92 0,0 1-110 16,0 2-125-16,1 1-665 16,-1 1 452-16,0 0-50 0,6 0-151 0,0 0-149 15,5 23-215-15,21-23-848 0</inkml:trace>
  <inkml:trace contextRef="#ctx0" brushRef="#br0" timeOffset="28315.1285">28135 2115 4575 0,'0'0'98'16,"0"-9"323"-16,0 9-26 0,0-8 33 16,0 8 10-16,0-4 1 0,0 2-106 0,0-2 43 15,-17 3-275-15,17-1-24 0,-13 2-2 16,3 0 13-16,-15 0 107 0,6 0-119 16,-1 0-23-16,3 19-30 0,-2-19-23 15,2 20 0-15,-14 8 0 0,16-11 0 16,7 2 0-16,1-1 0 0,5 1 0 15,2 15 0-15,0-17 0 0,24-5 0 16,-6 0-26-16,3-4-76 0,3-3-80 16,26-5-329-16,-25 0 271 0,0 0 37 15,-4-24 13-15,-2 24-10 0,11-38-180 16,-21 22 226-16,-1-1 33 0,-1 0 55 16,-4 2 24-16,-2 1 42 0,3-6 88 15,-4 13-9-15,0 7 5 0,0-7 14 0,0 7 27 16,0 0 230-16,0 0-148 0,0 0 15 15,0 21-15-15,0-21-3 0,-18 18-13 16,18 3 93-16,0-9-208 0,-13 0-36 16,13 0-33-16,0-1-15 0,0 13-199 15,0-14-37-15,0-1-158 0,0 1-173 16,19-3-132-16,-19-3-260 0,17 1-1234 16,9-5 1064-16,-7 0 338 15,-1 0 284-15</inkml:trace>
  <inkml:trace contextRef="#ctx0" brushRef="#br0" timeOffset="28646.2057">28446 2180 4698 0,'0'0'302'0,"0"0"7"0,0 0 122 15,0 0-25-15,-15 0-10 0,15 0 104 16,0 0-351-16,0 0-22 0,0 0-12 16,0 18-15-16,0-18-39 0,-9 19-18 15,9 3-34-15,0-22 1 0,0 21-5 16,0-21 1-16,0 16 10 0,0-7-8 0,0-9 4 15,16 6 6-15,-16-6-14 16,0 0-7-16,11 0-33 0,-11-22 17 16,9 22-3-16,-9-24-6 0,14 9-10 0,-1-22-32 15,-7 20 45-15,-1-2 16 0,0 2 12 16,-1 3 11-16,0 1 9 0,3 0 19 16,-7 13-38-16,2-6-21 0,0 6 0 15,-1 0 5-15,0 17 14 0,0-17 1 16,0 22-3-16,1-22 4 0,2 26-10 15,0-10-51-15,5 10-274 0,-1-14-8 16,-1-3-137-16,4-1-69 0,3-8-207 16,17 7-1007-16,-12-7 698 0,2 0 130 15,3-23 284-15</inkml:trace>
  <inkml:trace contextRef="#ctx0" brushRef="#br0" timeOffset="28925.2646">28851 2014 2829 0,'0'-3'282'0,"-20"3"-17"15,20 0 98-15,0 0-38 0,-25 0 4 16,25 0-59-16,-22 23 85 0,5-6-267 16,17-17-32-16,-15 24-35 0,15-10-4 15,0 12-25-15,0-13-20 0,31 0-17 16,-11 1 9-16,6-2 12 0,2-1 20 0,32 12 24 16,-30-14-24-16,0 1-8 15,-5-3 3-15,-5 1-7 0,-5-1 24 16,-4 7 119-16,-11-5-25 0,0 0 37 15,0 0-18-15,-22 1 4 0,-17 11 42 16,14-10-124-16,-5-2-23 0,1 0-20 0,1-1-11 16,-1 1-30-16,-19 1-177 0,28-5 47 15,1-3-62-15,9-2-157 0,1 0-231 16,2-21-1181-16,7 21 809 0,0-29 275 16</inkml:trace>
  <inkml:trace contextRef="#ctx0" brushRef="#br0" timeOffset="29139.2582">29140 2110 4730 0,'2'0'103'16,"0"0"62"-16,-2 0 135 0,1 0 120 16,-1 0 43-16,0 17 389 0,0-1-578 15,0-16-83-15,0 21-69 0,0-7-43 16,0 11-80-16,0-13-71 0,0 0-74 15,0-2-89-15,0-3-99 0,0 0-123 16,0-4-739-16,0-3 330 0,0 0-87 16,22 0-156-16,-22-24 70 0</inkml:trace>
  <inkml:trace contextRef="#ctx0" brushRef="#br0" timeOffset="29284.354">29250 2067 3684 0,'0'0'124'0,"0"0"89"15,0 17 337-15,0-17-389 0,-21 0-77 16,21 0-59-16,0 0-48 0,0 0-68 16,0 0-608-16,0 0 128 0,0 0-163 15,20 0-79-15,-20 0 19 0,37 0 184 0</inkml:trace>
  <inkml:trace contextRef="#ctx0" brushRef="#br0" timeOffset="29560.2617">29492 1994 2952 0,'0'0'118'15,"-28"0"116"-15,28 0 118 0,-26 0 84 16,26 15-50-16,-41-15 150 0,29 13-361 16,0-13-46-16,12 15-18 0,-15-6-8 15,15 9 13-15,0-5-95 0,0-5-20 16,0 3-20-16,0 0-29 0,32 1-28 16,4 7-97-16,-15-10 125 0,1-1 23 0,1 0 12 15,-4-2 9-15,14 6-13 0,-21-9 17 16,-5 4 45-16,-7-2 47 0,0 0 66 15,0 2 36-15,-21 5 136 0,-20-5-234 16,13 1-42-16,-2-1-25 0,-3-1-18 16,-32 9-31-16,38-7-80 0,2-3-86 15,3 2-68-15,6-2-50 0,5-2-39 16,4 0-787-16,7-3 353 0,0 0-206 16,0-21 117-16,31 21 174 0</inkml:trace>
  <inkml:trace contextRef="#ctx0" brushRef="#br0" timeOffset="29839.606">29652 1373 3236 0,'7'-11'438'0,"-7"8"-28"0,2 3 87 15,-2-3-64-15,0 3 39 0,0 0 15 16,0 0 520-16,0 32-564 0,0-15-102 15,0 7-117-15,0 7-67 0,0 48-111 16,0 21-46-16,0-42 0 16,0 61 0-16,21 2 0 15,-21-61 0-15,13 60 0 0,-13-17 0 16,11-58 0-16,-2 35-117 0,-9-48-176 16,7-8-235-16,-7-6-235 0,6-4-107 15,-2 1-1193-15,-4-15 902 0,0 0 100 16,0-22 360-16</inkml:trace>
  <inkml:trace contextRef="#ctx0" brushRef="#br0" timeOffset="29994.2463">29448 1886 4670 0,'0'0'75'0,"27"0"48"16,-27 20 55-16,33-20 79 0,8 24 257 0,-18 5-284 15,2-12-73-15,4-1-82 16,-1 1-57-16,2 0-141 0,23 12-509 0,-27-17-1 15,1-2-175-15,-3-2-151 0,0-4-170 16,18 1-443-16</inkml:trace>
  <inkml:trace contextRef="#ctx0" brushRef="#br0" timeOffset="30311.084">29943 2021 3102 0,'0'0'121'0,"-19"0"82"0,19 0 87 15,0 0 90-15,-13 0 257 16,13 17-370-16,0-17-33 0,-11 18-14 0,11-18 29 15,-8 28-11-15,4 3 141 16,4-12-273-16,0-1-39 0,0-1-32 16,0 3-11-16,29 13-6 0,-29-20-28 0,30 0-55 15,-10-4-53-15,3-3-71 16,1-1-58-16,24-5-233 0,-24 0 271 0,1-20 20 16,-4 20 6-16,-4-23-35 0,11-11-110 15,-20 12 215-15,-2 0 58 0,-6-1 20 16,0 1 24-16,0 0 59 0,-23-12 177 15,-8 22-59-15,13 4-7 0,-2 8-6 16,0 0-18-16,-2 0-31 0,-14 0 9 16,18 25-84-16,4-25-12 0,-1 22-5 0,6-22-37 15,4 24-215-15,0-2-117 0,5-11-188 16,0-11-113-16,0 16-165 0,25-16-33 16,4 6-470-16</inkml:trace>
  <inkml:trace contextRef="#ctx0" brushRef="#br0" timeOffset="30579.1425">30264 2077 2908 0,'4'19'233'0,"-4"-19"198"0,0 15 123 16,1-15 33-16,-1 18-27 0,0 5 328 0,0-8-510 16,0-3-75-16,0 0-61 15,0 0-16-15,0 7 76 0,0-11-218 0,0-1-15 16,0-5 4-16,0 3 24 0,0-4 9 15,0-1 25-15,0 0-112 0,0 0-19 16,0 0 0-16,0-23 0 0,0 2 0 16,26 6 0-16,-26-2 0 0,27 0-33 15,-9 3-41-15,2-3-40 0,24-8-197 16,-24 16 146-16,0 2-29 0,-3 4-87 0,-2 3-194 16,5 0-775-16,-17 0 373 15,-3 0-124-15,0 0-234 0,-28 18 172 16</inkml:trace>
  <inkml:trace contextRef="#ctx0" brushRef="#br0" timeOffset="31508.0664">21660 2734 3416 0,'0'4'316'0,"0"-2"145"0,0 0 119 16,0-2 85-16,0 0-43 15,0 0 650-15,0 0-830 0,0 0-158 0,26 0-157 16,-4 17-121-16,12-17-6 0,60 0 0 16,38 12 0-16,-59-12 0 15,75 0 0-15,-27-19 0 16,-76 19 0-16,14 0-217 0,-44 0-48 15,-11 0-129-15,-4 0-196 0,0 0-127 16,-26 0-1519-16,-10 0 900 0,15 0 166 16,1 0 443-16</inkml:trace>
  <inkml:trace contextRef="#ctx0" brushRef="#br0" timeOffset="32031.0468">24401 2825 2362 0,'0'0'119'0,"-9"0"135"16,9 0 152-16,0 0 128 0,0-2-16 0,0 2 314 15,24 0-476-15,-24 0-1 0,38 0 21 16,-17 0 47-16,7 0-53 0,38 15 240 16,-28-15-343-16,4 0-70 0,5 15-68 15,2-15-46-15,62 9-83 0,-57-9 0 16,-1 7 0-16,-1-7 0 0,-4 5 0 15,-8-5 0-15,15 5-36 0,-36-4-121 16,-5 0-111-16,-8 2-96 0,-4-2-114 16,1 2-608-16,-3 1 434 0,0 0-154 0,0 0-85 15,0 1-264-15,0-2 123 0</inkml:trace>
  <inkml:trace contextRef="#ctx0" brushRef="#br0" timeOffset="32556.3356">27092 2753 3142 0,'-7'-1'185'0,"3"1"197"15,-1-2 130-15,1 2 109 0,-2-5 499 16,3 5-615-16,-2-2 15 0,3 1-50 16,0-1-103-16,2 1 0 0,0 1-367 15,0 0 0-15,0 0 0 0,0-1 0 16,0 1 0-16,27 0 0 0,-9 0 0 15,41 0 0-15,-24 0 0 0,5 0 0 16,1 0 0-16,2 17 0 0,-7-17 0 0,-3 0 0 16,-8 0 0-16,8 12 0 0,-21-12 0 15,-12 0-113-15,0 0-220 16,0 0-333-16,-30 0-360 0,30-20-417 16,-26 20-272-16</inkml:trace>
  <inkml:trace contextRef="#ctx0" brushRef="#br0" timeOffset="40237.3935">24008 3979 1778 0,'-2'0'59'16,"2"-9"65"-16,-2 9 70 0,2 0 342 0,0 0-225 16,0 0 39-16,-1 0 25 0,-1 0 25 15,2 0 210-15,0 0-403 0,0 0-68 16,-2 0-8-16,2 0 6 0,0 0 4 16,0 0 245-16,0 0-169 0,0 0 20 15,0 0-32-15,0 0 0 0,0 0 88 16,0 0-184-16,0 0 0 0,0 0 35 15,0 0 27-15,0 0 2 0,0 23 121 16,0 3-211-16,16-8-30 0,-16 5-33 16,0 2-20-16,15 32 0 0,-15-25 0 15,10 3 0-15,-10-1 0 0,0 2 0 16,9-2 0-16,-9 31 0 0,5-7 0 16,3-12 0-16,-7-28 0 15,1-5 0-15,0-2-112 0,-1-1-157 0,1-6-178 16,1 4-924-16,-1-8 523 0,-2 0-188 15,0 0-193-15,0-26-21 0,0 26 319 16</inkml:trace>
  <inkml:trace contextRef="#ctx0" brushRef="#br0" timeOffset="41038.2692">23999 4035 1616 0,'0'0'96'15,"0"0"59"-15,-18 0 56 0,18 0 55 16,0 0 202-16,0 0-209 0,0 0 34 15,-8 0 33-15,8 0 34 0,0 0-18 0,0 0 174 16,0 0-336-16,0 0-14 16,0 0 13-16,0 0 20 0,0 0 209 15,0 0-234-15,0 0-35 0,0 0-67 0,0 0-31 16,0 0-49-16,18-18-27 16,-18 1 20-16,22 8 6 0,-4-2 7 15,3-2-1-15,32-11-1 0,-24 12-3 0,3 2-7 16,-1-2 8-16,-1 5-4 0,-3 1 2 15,21 3-2-15,-31 3 0 0,-1 0 4 16,-6 0-2-16,0 25-3 0,0-5 9 16,-8-20 5-16,-2 26 4 0,0-11 10 15,0 2-16-15,-24 3 3 0,-8 23 5 16,11-21-4-16,1 2-4 0,-4-2-11 0,2-3-13 16,-19 15-56-16,26-23 12 0,2-3 7 15,3-1 6-15,2-4 8 0,8-1-36 16,-7-2-246-16,7 0 141 0,0 0 50 15,0-25 74-15,23 25 28 16,5-20 2-16,-13-3 21 0,4 23 26 0,2-16 35 16,1 16 29-16,1-11 28 0,17 11 100 15,-20 0-130-15,1 0 9 0,-4 0-2 16,1 27-12-16,12 1 25 0,-20-12-75 16,2 2 2-16,-1 1 14 0,-2 0 18 15,-5 1 24-15,-2 21 154 0,-2-20-96 16,0-1-6-16,-21-2-16 0,21-1-13 15,-62 15 42-15,35-19-97 0,-3-1-16 0,-3-3-18 16,-2-1-10-16,-1-3-30 0,-29-4-208 16,33-1-47-16,1 0-148 0,1-19-133 15,4 19-306-15,-15-41-1415 0,28 23 1141 16,5-1 367-16</inkml:trace>
  <inkml:trace contextRef="#ctx0" brushRef="#br0" timeOffset="41614.4983">25087 3860 2789 0,'-11'0'145'0,"11"0"173"0,0 0 731 16,-8 0-536-16,8 0-33 0,0 0-54 15,0 0 0-15,0 0 244 0,0 0-470 16,0 0-60-16,0 0-47 0,0 0-25 16,0 0 1-16,0 0 166 0,0 22-62 15,0-22 1-15,0 34-62 0,19-12-33 16,-3 41-47-16,-16-30-32 0,11 3 0 0,-11-1 0 15,12 1 0-15,-12-2 0 0,9 29 0 16,-1-34 0-16,-8-3 0 0,0-3 0 16,0-2 0-16,0-2 0 0,0-4 0 15,-20 10 0-15,0-9 0 16,20-11 0-16,-50-1 0 0,9-4 0 16,-5 0 0-16,24 0 0 15,-1-22-73-15,3 22-132 0,1-15-131 16,1 15-175-16,-8-14-748 0,17 1 457 0,2 13-116 15,2-12-148-15,3 4-142 0,2-7-320 16</inkml:trace>
  <inkml:trace contextRef="#ctx0" brushRef="#br0" timeOffset="42009.3554">24772 3838 5120 0,'-3'0'199'0,"1"0"161"0,0 8 125 0,2-8 37 15,0 0 385-15,0 0-608 16,27 0-104-16,-8 0-105 0,10 0-76 0,7 0-14 16,67-19 0-16,-38 6 0 15,5 13 0-15,2-14 0 0,0 14 0 16,54-12-233-16,-78 4-31 0,-8 8-135 0,-9 0-120 15,-13 0-68-15,-7 0-33 0,-8 0-841 16,-3 0 536-16,-23 16-230 0,23-16 236 16,-32 0 203-16</inkml:trace>
  <inkml:trace contextRef="#ctx0" brushRef="#br0" timeOffset="42679.0438">25773 3846 3002 0,'0'0'157'0,"0"0"176"16,0 0 139-16,0 0 104 0,0 0 352 15,0 0-592-15,0 0-39 0,0 0-59 0,23-12-9 16,-23 12-44-16,67-12 82 0,-36 7-161 15,9 5-6-15,6-7-20 0,1 2-21 16,48 2-29-16,-57 3-45 0,-3 0-43 16,-7 0-56-16,-6 0-87 0,-7 0-97 15,-1 0-512-15,-11 0 351 0,-1 0-127 16,2 0-137-16,-2 0-225 0,7 0-1141 16,-5 0 1420-16</inkml:trace>
  <inkml:trace contextRef="#ctx0" brushRef="#br0" timeOffset="43113.3358">26038 3834 3473 0,'0'0'172'0,"0"0"150"0,0 0 99 16,0 0 524-16,0 0-558 0,0 0-23 15,0 0-45-15,0 0 2 0,0 0-48 16,0 17 209-16,-16 0-266 0,16 0-19 16,0 2-55-16,0 3-31 0,0 36-65 15,0-25-46-15,0 4 0 0,0 1 0 0,0 2 0 16,0 0 0-16,0 1 0 16,21 37 0-16,-8-8 0 0,-13-40 0 15,14 20 0-15,-6-20 0 16,-8-19-209-16,5-1-1007 0,-1-10-52 15,-4 0-406-15,5 0 100 0,-4-31 268 16</inkml:trace>
  <inkml:trace contextRef="#ctx0" brushRef="#br0" timeOffset="44301.6703">23716 5792 2540 0,'0'-13'75'0,"0"13"268"16,-18 0-31-16,18 0 82 0,0 0 60 0,0 0 37 16,0 0 282-16,0 0-517 0,0 0-22 15,0 0-35-15,0 0-1 0,0 0 5 16,21 0 198-16,-21 0-183 0,30 0-23 15,-7 0-46-15,3 0-26 0,33 0-5 16,-29 0-97-16,-3 0-11 0,-2 0-13 16,-5 0-17-16,-4 0-55 0,0 0-330 15,-12 0-10-15,0 0-126 0,-4 0-192 0,0 0-342 16,0-21-1619-16,-28 21 1667 16</inkml:trace>
  <inkml:trace contextRef="#ctx0" brushRef="#br0" timeOffset="44813.0098">24106 5412 2464 0,'0'-2'138'0,"0"1"175"16,0 1 171-16,0 0 688 15,0-2-732-15,0 2-99 0,-15-3-89 16,15 3-4-16,0 0 122 0,0 0-231 16,-14 0-18-16,14 0 2 0,-7 0 19 0,7 32 32 15,-5 6 322-15,5-9-195 0,0 6-63 16,0 8-81-16,0 8-79 0,20 58-78 15,-20 7 0-15,17-60 0 16,-17-2 0-16,0 37 0 0,10-20 0 16,-10-43 0-16,0 15 0 15,0-28 0-15,5-7 0 0,-5-2-122 0,0-1-198 16,0-5-338-16,0 0-1558 0,0-25 778 16,0 25 49-16,0-30 354 0</inkml:trace>
  <inkml:trace contextRef="#ctx0" brushRef="#br0" timeOffset="45587.1025">24083 5790 2068 0,'0'0'96'0,"0"0"102"16,-2 0 113-16,0 0 565 0,1 0-446 15,-1 0-23-15,1 0-104 0,0 0-56 16,1 0-65-16,-2 0 50 0,1 0-127 16,1 0-2-16,0 0 23 0,0 0 56 15,0 0 311-15,0 0-223 0,0 0-4 16,0 0-15-16,0 0 19 0,0 0-34 15,0 0 125-15,0-20-268 0,22 20-38 16,-22 0-29-16,24-20-22 0,19-6-4 16,-16 9 0-16,5-4 0 0,2 1 0 0,5-5 0 15,1 1 0-15,34-17 0 0,-43 22 0 16,-3 4 0-16,-6 2 0 0,-6 7 0 16,-1-4 0-16,-13 8-3 0,-1 1-5 15,0 1-8-15,-1 0-8 0,0 0 3 16,0 0 0-16,0 0 24 0,0 0-1 15,-16 0 0-15,16 17 3 0,0-17 30 16,-11 0-14-16,11 0-5 0,0 0-10 16,0 0-3-16,0 0-3 0,0 0 0 15,0 0 0-15,0 0 0 0,0 0 0 16,0 0 0-16,0 0 0 0,0 0 0 16,0 0 0-16,0 0 0 0,0 0 0 15,0 0 0-15,0-17 0 0,0 17 0 0,0-20 0 16,0 6 0-16,0-2 0 0,11-20 0 15,-11 14 0-15,0-1 0 0,0-2 0 16,0 0 0-16,0-1 0 0,0-23 0 16,0 24 0-16,0 6 0 0,0 2 0 15,0 3 0-15,-14-7 0 0,14 16 0 16,0 2 0-16,0 2 0 0,0-1-3 0,0 2-171 16,0 0-655-16,0 0 94 15,0 0-160-15,0 0-223 0,0 0-300 16,0 15-870-16</inkml:trace>
  <inkml:trace contextRef="#ctx0" brushRef="#br0" timeOffset="46736.2776">24139 5964 3432 0,'0'0'179'0,"0"0"162"0,0 0 627 0,0 0-528 16,-11 0-69-16,11 0-57 0,0 0-33 15,0 0 160-15,0 23-242 0,18-23 23 16,-18 0-21-16,27 24-3 0,-4-24-28 15,35 39 29-15,-21-27-154 0,4 0-25 16,4 0-18-16,0-1 1 0,44 6-2 16,-48-10 11-16,-4-1 4 0,-4-2 25 15,-7 0-3-15,-6-1-6 0,8 1-7 16,-22-3-25-16,-3 1 0 0,-1-2 0 16,-2 0 0-16,0 0 0 0,0 1 0 15,0-1 0-15,0 0 0 0,0 0 0 16,0 0 0-16,0 0 0 0,0 0 0 15,0 0 0-15,0 0 0 0,0 0 0 0,0 0 0 16,0 0 0-16,0 0 0 16,0 0 0-16,0 0 0 0,-18 0 0 0,18 0 0 15,0 0 0-15,0 0 0 0,-12 0 0 16,12 0 0-16,0 0 0 0,-9 0 0 16,9 0 0-16,-7-14 0 0,7 14 0 15,-7 0 0-15,0-16 0 0,1 1 0 16,2 6 0-16,0 1 0 0,0 0 0 15,-3-6 0-15,5 9 0 0,-3 1 0 16,3 0 0-16,0 0 0 0,-2 0 0 16,2 1 0-16,-3 1 0 0,3 2 0 15,1-2 0-15,-1 1 0 0,0-2 0 0,2 2 0 16,0 1 0-16,0 0 0 0,0 0 0 16,-1 0 0-16,1 0 0 0,0 0 0 15,0 16 0-15,0-16 0 0,0 17 0 16,20-5 0-16,1 16 0 0,6 3 0 15,-11-18 0-15,15 13 0 16,-3-5 0-16,-15-14 0 16,-3 1 0-16,9 4 0 0,-13-7 0 15,0-1 0-15,-3-1 0 0,-1-3 0 0,-2 2 0 16,0-2 0-16,0 0 0 0,0 0 0 16,0 0 0-16,0 0 0 0,-22 0 0 15,22 0 0-15,-39 0 0 0,20 0 0 16,-3 0 0-16,0 0 0 0,-3 0 0 15,-22 0 0-15,25 0 0 0,-4 0 0 16,4 0 0-16,3 0 0 0,5 15 0 16,-8-15 0-16,14 0 0 0,4 0 0 15,4 0 0-15,0 0 0 0,20 0 0 16,-20 0 0-16,27 0 0 0,-10-22 0 16,2 22-14-16,-3-16-68 0,13 3-265 15,-29 13 76-15,15-12-48 0,-15 12-114 16,9-6-129-16,-9 0-916 0,0 6 593 15,0-7-177-15,-18 5-9 0,18-3 211 0</inkml:trace>
  <inkml:trace contextRef="#ctx0" brushRef="#br0" timeOffset="47137.2849">24765 6200 2565 0,'-22'0'114'0,"22"0"136"16,0 0 159-16,0 0 127 0,-11 0-24 15,11 0 235-15,0 0-498 0,0 0-23 16,0 0 31-16,0 0 81 0,0 15 373 15,0-15-371-15,0 0-19 0,0 17-63 16,0-6-50-16,0 4-84 0,0 18-98 16,0-13-26-16,0 3 0 0,0 5 0 15,0 1 0-15,0 3 0 0,0 2 0 16,0 41 0-16,0 5 0 0,0-42 0 16,0 30 0-16,0-15 0 15,18-29 0-15,-3 12 0 16,-3-15 0-16,-12-15 0 0,12-3 0 15,-12 0 0-15,8-3 0 0,-8 0-238 16,5-21-326-16,-5 21-340 0,8-23-525 16,5-13-1773-16,-6 17 2058 0</inkml:trace>
  <inkml:trace contextRef="#ctx0" brushRef="#br0" timeOffset="53256.9978">23554 8057 2806 0,'0'7'280'0,"0"-4"52"0,0 1 161 0,0-2 17 15,0-2 17-15,0 0 387 16,0 0-517-16,0 0-40 0,0 0-105 0,0 0-82 15,0-20-97-15,0-8-63 0,0 10-12 16,18-6-15-16,-18-2-16 0,14-6-22 16,0-32-84-16,-14 34 87 0,13 1 22 15,-13 1 11-15,9 4 3 0,-9 3 5 16,8-5-4-16,-8 18 11 0,0 3-13 16,0 1-14-16,4 4-6 0,-1 0-20 15,-1 0 50-15,1 26 8 0,2-26 7 16,2 32 2-16,4-10 10 0,9 29 59 0,-9-24-28 15,0-1 6-15,0-2-5 16,3-2-7-16,11 11 31 0,-13-22-30 0,1-4 15 16,4-7-5-16,1 0-7 0,-2 0-18 15,18-27-27-15,-15 8-18 0,-4-3-16 16,0-5-23-16,-2-2-35 0,4-37-195 16,-13 30 103-16,-2-2-8 0,-2 0 3 15,0 4 15-15,0 5 38 0,0-20-50 16,-23 34 80-16,23 4-37 0,0 9-33 15,0 2-60-15,-13 20-551 0,13-20 210 16,0 32-99-16,0-13-110 0,0 2-23 0,0-2 124 16</inkml:trace>
  <inkml:trace contextRef="#ctx0" brushRef="#br0" timeOffset="53473.2872">24161 7592 4495 0,'-19'0'228'0,"19"0"104"0,0 0 124 16,-17 0 17-16,17 21 448 0,0 8-502 16,0-10-62-16,0 6-110 0,0 4-65 15,0 2-101-15,26 39-81 0,-26-33 0 16,19 0 0-16,-19 1 0 0,20-1 0 0,-4 25-64 16,-16-39-133-16,16 0-148 15,-16-6-211-15,12-5-156 0,-12-4-187 16,15-8-1229-16,-10 0 964 0,1-28 213 0,-3 11 324 15</inkml:trace>
  <inkml:trace contextRef="#ctx0" brushRef="#br0" timeOffset="53760.8363">24108 7595 4725 0,'-8'0'112'0,"1"0"71"16,0 0 69-16,4 0 55 0,0 0 42 15,3 0-318-15,0 0-106 0,0 0-62 16,22-21-29-16,-22 21 26 0,51-14-33 16,-29-1 135-16,1 15 2 0,1 0 13 15,-1-12 14-15,13 12-8 0,-24 0 21 16,-1 0 19-16,-4 19 45 0,-7-19 48 16,0 24 44-16,0 7 244 0,-21-13-219 15,21 4-35-15,-35 0-42 0,13 1-32 16,-25 20 2-16,22-23-67 0,0 0-18 15,1-2-67-15,3-4-112 0,2 0-119 0,-8 1-669 16,18-9 185-16,2-5-298 0,2-1-98 16,5 0 164-16</inkml:trace>
  <inkml:trace contextRef="#ctx0" brushRef="#br0" timeOffset="54236.1133">24431 7933 6108 0,'0'2'21'0,"0"0"1"0,0 1 8 0,-15-3 207 16,15 0-4-16,0 0 58 0,0 0-36 16,0 0-58-16,0 0-23 15,0 0-116-15,0 0 63 0,0 0 31 0,0 0-13 16,0 0-27-16,15-22-71 0,-15 22-41 15,0-25 0-15,13 7 0 0,-13-1 0 16,12-27-13-16,-12 21 3 0,9 1 4 16,-9 4 7-16,0 0 10 0,0 6 0 15,0-4-5-15,0 12-6 0,0 5 0 0,0 1 0 16,0 0 0-16,0 0 0 0,0 21 0 16,0-21 0-16,0 29 0 15,19-8 0-15,-19 3 0 0,17 31 0 0,5-26 0 16,-11 0 0-16,3 0 0 0,0-3 0 15,19 15 0-15,-19-27 0 0,1-3 0 16,4-4 0-16,-2-4 0 0,0-3 0 16,16-26 0-16,-16 26 0 0,-4-38 0 15,0 12 0-15,-1-5 0 0,5-37 0 16,-12 35 0-16,0-1 0 0,-5 2 0 16,2 6 0-16,-2 5 0 0,0-5-186 15,0 18-85-15,0 8-133 0,0 0-150 16,0 0-91-16,0 22-975 0,0-22 706 15,0 29-166-15,0-12 72 0,0 0 216 0</inkml:trace>
  <inkml:trace contextRef="#ctx0" brushRef="#br0" timeOffset="62115.2569">22866 3588 1662 0,'0'14'34'0,"0"-14"28"16,0 0 184-16,0 0-98 0,0 0-3 16,0 0-25-16,0 0-10 0,0 0-13 15,22 0 157-15,11 0-100 0,-11 0 6 0,4 0 11 16,5 0 18-16,0 0 17 0,32 0 310 16,-31 0-255-16,-1 0-14 15,1 0-58-15,0 0-39 0,29 19 44 0,-30-19-142 16,2 17-5-16,1-17-13 0,5 12-16 15,4-12-2-15,52 0-12 0,-40 0 1 16,6 0-4-16,3 0 14 0,3 0 2 16,67-17 16-16,-71 17-24 0,2 0-4 15,-3 0 2-15,-7-15 2 0,-3 15-4 0,46 0 17 16,-52 0-10-16,-2 0 12 16,-1 0-7-16,2 0-4 0,43 0 4 15,-45 17-10-15,2-17-3 0,0 0-4 0,2 0-2 16,1 0-4-16,40 10-11 0,-44-10 17 15,1 0-3-15,-2 0 6 0,0 0-3 16,31 0 7-16,-41 0-10 0,1 0 6 16,-1 0-5-16,-1 0 10 0,-5 0 8 15,29 0 33-15,-24 0-39 0,-3 0-1 16,5 0-4-16,-3 14-2 0,40-14-2 16,-36 0-8-16,3 0-5 0,-2 0 6 15,2 0-6-15,-1 0 6 0,37 0-3 16,-35-15 12-16,1 15-2 0,2 0 3 15,-2 0-1-15,41 0-3 0,-41 0 6 16,1 0-1-16,-3 0-10 0,0 0 12 0,0 16-11 16,30-16-3-16,-36 0-2 0,1 0 6 15,-3 0 18-15,5 0-11 0,31 0-2 16,-33 0-12-16,5 0 2 0,5 0 11 16,0 0-3-16,4 0 3 0,56 0 1 15,-49 0 0-15,1 0-3 0,-1 0-3 16,1 0 11-16,47 0-15 0,-55 0 8 15,0 0-11-15,-3 0 6 0,0 0 3 0,0 0-11 16,44 0-3-16,-42-13 7 16,0 13-3-16,4 0 3 0,4 0 5 15,58-9-9-15,-52 9 18 0,4 0-9 0,2 0 2 16,3 0-3-16,0 0-4 0,69 0 9 16,-66 0 9-16,-2 0-6 0,-1 14 6 15,0-14-8-15,54 0-9 0,-66 14-15 16,0-14-5-16,-3 0-17 0,-2 0-6 15,-4 0 10-15,44-24-60 0,-46 24 53 16,1 0-1-16,0-21 16 0,3 21 17 16,54 0 8-16,-49 0-3 0,5 0-7 15,2 0-1-15,2 0 0 0,2 0 8 0,66 22 7 16,-69-22-2-16,-1 0 4 0,-4 19 5 16,-5-19-1-16,36 14 18 0,-54-14-12 15,-4 0 16-15,-3 8 1 0,-6-8-1 16,-6 0-23-16,4 4-261 0,-14-4-159 15,-5 0-258-15,-1 0-397 0,0 0-90 16</inkml:trace>
  <inkml:trace contextRef="#ctx0" brushRef="#br0" timeOffset="63141.295">23173 9010 2317 0,'-21'0'30'16,"21"-2"-11"-16,-14 1 4 0,14-1 16 0,0 0 61 15,-10 0 76-15,10-2 400 0,-7 1-216 16,7 3 15-16,0-2-8 0,0 0-11 16,0 2-73-16,0 0 102 0,0 0-272 15,0-2-48-15,0 0-44 0,0 2-26 16,21 0-14-16,6 0 15 0,-8 0 7 16,8 0-2-16,4 0-13 0,6 0 15 15,53 16 2-15,-34-16-22 0,5 16-23 16,8-16-19-16,9 0-10 0,92 9-10 0,-78-9 64 15,12 0 30-15,6 7 21 0,10-7 14 16,9 0-5-16,136 6 9 0,-119-3-53 16,6 2 3-16,6 0-4 15,4 0-5-15,157 10-52 0,-158-7-17 0,10-2-36 16,1 1-4-16,2 1 2 0,4-1 33 16,173 7 25-16,-174-6 63 0,1-3 0 15,-3 2 6-15,0 0 42 0,164 5 133 16,-176-5-60-16,4-2-2 0,1-1 2 15,-1 2-16-15,-2-4-22 0,153 5-26 16,-156-4-66-16,0 2-11 0,-1-3-4 0,-1 1 5 16,154 0-8-16,-163-2 15 15,3 0 5-15,-5 0-8 0,-8-1 0 0,-6 0 1 16,103 0 3-16,-129 0 13 0,-13 0 17 16,-12 0 9-16,-13 0 35 0,32 0 90 15,-70 0-88-15,-8 0-21 0,-11 0-8 16,-3 0 9-16,-5 0-3 0,-5 0-5 15,-1 0-75-15,0 0-90 0,0 0-129 16,0 0-129-16,0-18-1024 0,-18 1 430 16,18 17-204-16,-19-21 242 0,19 8 213 15</inkml:trace>
  <inkml:trace contextRef="#ctx0" brushRef="#br0" timeOffset="67024.3107">27599 4380 1430 0,'0'0'68'16,"0"0"71"-16,0 0 83 0,0 0 73 16,0-10 3-16,0 10 318 0,0 0-301 15,0 0 7-15,0 0-23 0,0 0-5 16,0 0-37-16,0 0 128 0,0 0-242 16,0 0-32-16,-11 0-8 0,11 0 16 15,0 0 147-15,0 0-103 0,0 0 4 16,0 0 3-16,0 0 12 0,0 0-14 15,0 0 110-15,0 0-168 0,0 0-8 0,0 0-4 16,0 0 2-16,0 0 56 16,0 0-103-16,0 0-19 0,0 0-9 0,0 0-10 15,0 0-1-15,0 0 18 0,0 0-13 16,0 0 1-16,0 0 4 0,0 0 7 16,0 0 39-16,0 0-26 15,0 0 9-15,0 0 19 0,0 0 23 0,0 0-5 16,0 0 22-16,0 0-100 0,0 0-12 15,0 0 0-15,0 0 0 0,0 0 0 16,0 0 0-16,0 0 0 0,0 0 0 16,0 0 0-16,0 0 0 0,0 0 0 0,0 0 0 15,0 0 0-15,0 0 0 0,0 0 0 16,0 0 0-16,0 0 0 0,0 0 0 16,0 0 0-16,0 0 0 0,0 0 0 15,0 0 0-15,0 0 0 0,0 0 0 16,0 0 0-16,0 0 0 0,0 0 0 15,0 0 0-15,0 0 0 0,0 0 0 16,0 0 0-16,0 0 0 0,0 0 0 16,0 0 0-16,0 0 0 0,0 0 0 15,0 0 0-15,0 0 0 0,0 0 0 16,0 0 0-16,0 0 0 0,0 0 0 0,0 0 0 16,0 0 0-16,0 0 0 15,0 0 0-15,0 0 0 0,0 0 0 0,0 0 0 16,0 0 0-16,0 0 0 0,0 0 0 15,0 0 0-15,0 0 0 0,0 0 0 16,0 0 0-16,0 0 0 0,0 0 0 16,0 0 0-16,0 0 0 0,0 0 0 15,0 0 0-15,0 0 0 0,0 0 0 16,0 0 0-16,0 0 0 0,0 0 0 16,0 0 0-16,0 0 0 0,0 0 0 15,0 0 0-15,0 0 0 0,0 0 0 0,0 0 0 16,0 0 0-16,0 0 0 0,0 0 0 15,0 0 0-15,0 0 0 0,0 0 0 16,0 0 0-16,0 0 0 0,0 0 0 16,0 0 0-16,0 0 0 0,0 13 0 15,0 1 0-15,0-2 0 0,0 4 0 16,0 4 0-16,0 5 0 0,0 4 0 16,18 0 0-16,-18 7 0 0,29 43 0 15,-8 1 0-15,-12-42 0 16,9 30 0-16,-5-18 0 15,-6-29 0-15,-2 10 0 0,-5-20 0 16,2-2-16-16,-2-1-193 0,0-5-204 16,0 2-303-16,0-3-1580 0,-23-2 789 15,23-19 174-15,-17 19 389 0</inkml:trace>
  <inkml:trace contextRef="#ctx0" brushRef="#br0" timeOffset="68550.5271">27480 4352 2148 0,'0'0'100'0,"0"0"59"15,0 0 67-15,0-6 51 0,-19 6 384 16,19 0-307-16,0 0-26 0,0 0-54 16,0 0-34-16,0 0-63 0,0 0 112 15,0 0-146-15,0 0 24 0,0 0-43 16,0 0-22-16,0 0-46 0,0 0-44 15,0-16-10-15,0 16 5 0,27 0-6 16,-10-19 0-16,22 4-11 0,-17 15 9 16,5-12-4-16,-2 12 11 0,4-7-21 0,-4 7 15 15,19 0-17-15,-25 0 5 16,-4 0-3-16,-6 0 15 0,1 0 0 0,-4 23 50 16,-6 2-11-16,0-11 19 0,0 3-1 15,0 1 6-15,-20 21 25 0,0-18-67 16,20-1-14-16,-23 1 0 0,23 0-7 15,-23 0-1-15,-1 12-4 0,11-16 9 16,4-2-4-16,-1-4-6 0,3 0-18 16,-3-2-6-16,2 1-97 0,4-8 49 15,4-2-40-15,0 0-19 0,0 0-18 16,0-17-89-16,29 17 188 0,-29 0 46 16,30-22 23-16,-12 22 19 0,24-13 105 15,-21 13-20-15,0 0 39 0,-2 0 49 16,2 23 37-16,-4-23 21 0,13 56 194 0,-17-32-282 15,-2 0-40-15,1 5-30 0,-2-1-24 16,7 26-13-16,-11-29-63 0,1-1-4 16,-1 0-25-16,-1-3-66 0,3-2-103 15,2 6-646-15,-4-15 250 0,2-4-237 16,-1-3-118-16,4-3-274 0,14-20-775 16</inkml:trace>
  <inkml:trace contextRef="#ctx0" brushRef="#br0" timeOffset="68906.2941">28196 4758 4708 0,'0'10'76'0,"0"-10"52"16,0 0 34-16,0 0 63 0,0 0-13 15,0 0 146-15,0 0-258 0,0 0-68 16,0 0-42-16,0 0-15 0,29 0-86 15,-2 0 5-15,-12 0-7 0,-1 0-6 16,0 0 2-16,-4 0 43 0,7-11-57 0,-17 11 91 16,8-11 2-16,-8 3 19 15,0 1 14-15,0-9-5 0,-20 8 1 0,20-1 9 16,-29 3 13-16,13 2 34 0,-2 4 47 16,-23 0 184-16,19 0-98 0,2 0 14 15,2 27 13-15,4-27-10 0,-10 44 123 16,19-25-218-16,5 0-23 0,0 3-35 15,0 0-19-15,23 0-27 0,20 19-209 16,-17-21-87-16,6-5-110 0,4-3-146 16,2-4-228-16,35 1-982 0,-38-9 796 15,0 0 186-15,-2 0 221 0,-5-26 172 16</inkml:trace>
  <inkml:trace contextRef="#ctx0" brushRef="#br0" timeOffset="69366.3085">28629 4834 2952 0,'0'-13'120'0,"0"6"115"16,0 2 120-16,-25 0 107 0,5-8 307 15,20 7-468-15,-26 1-42 0,26 0-21 16,-26 1 26-16,15 1-41 0,-14 1 125 16,13 2-239-16,-1 0-8 0,-2 0-20 15,2 0-2-15,-13 22 43 0,15-22-80 16,0 21-18-16,3-21-12 0,2 26-5 0,4-11-5 16,1 14-9-16,1-16-6 15,0-1-20-15,29-3-27 0,-29 0-45 0,54-1-262 16,-32-8 92-16,-2 0-29 0,1 0 9 15,-2 0 12-15,-1-17 63 0,9 17-54 16,-16-19 196-16,-2 19 20 0,-1 0 16 16,-4-16 6-16,-1 16 3 0,-3-13 46 15,0 13 23-15,0-10 14 0,0 10 54 16,0-9 10-16,0 4 144 0,-19 5-130 16,19-3 4-16,0 3-7 0,0 0 5 15,0 0 150-15,0 0-130 0,-9 0 2 0,9 23-12 16,0-23 23-16,0 24 3 15,0 13 160-15,0-14-180 0,23 0-21 16,-23 2-22-16,18 2-16 0,6 31-4 16,-12-32-66-16,0 5-3 0,-3-3 0 0,-9 0 10 15,13-2 8-15,-8 18 37 0,-5-22-34 16,0-5-5-16,0-1-6 0,-27-5-8 16,-4 8-24-16,11-14-18 0,-4 0-25 15,0-4-53-15,-1-1-71 0,-2 0-80 16,-21-20-519-16,27 20 290 0,0-20-101 15,5 20-198-15,3-28-184 0,6-8-1342 16,7 15 1523-16</inkml:trace>
  <inkml:trace contextRef="#ctx0" brushRef="#br0" timeOffset="69687.3891">28854 4775 4716 0,'0'-1'30'16,"-15"-5"176"-16,15 4-35 0,0 2 10 15,-11-3-22-15,11 3 4 0,0 0 141 0,0 0-192 16,0 22-14-16,0-22-31 16,0 25-13-16,20-9 13 0,5 18 46 0,-25-19-58 15,28-2-15-15,-7-1-9 0,-3-3-5 16,21 0-4-16,-21-9-14 0,-1 0-13 15,-3 0-23-15,-1 0-25 0,-2-22-23 16,2-3-133-16,-8 11 59 0,-3-5-48 16,-1 2-22-16,-1 1-19 0,0-15-234 15,0 18 216-15,0 2-61 0,0 2-58 16,0 9-77-16,0-10-59 0,0 6-826 16,0 4 636-16,0-3 145 0</inkml:trace>
  <inkml:trace contextRef="#ctx0" brushRef="#br0" timeOffset="69952.9991">29186 4288 5168 0,'-17'-3'129'15,"17"0"518"-15,0 3-147 0,-13 0 0 16,13 0-22-16,0 24-91 0,0 9-5 15,0-11-382-15,0 5 0 0,22 2 0 0,-22 3 0 16,19 2 0-16,2 40 0 16,-21-32 0-16,20-1 0 0,-20 2 0 0,15 0 0 15,-4 38 0-15,-11-45-148 0,8-1-146 16,-8-5-203-16,7-5-237 0,-5-3-134 16,4 7-1302-16,-2-20 965 0,3-6 172 15,2-3 363-15</inkml:trace>
  <inkml:trace contextRef="#ctx0" brushRef="#br0" timeOffset="70324.6124">29581 4846 4192 0,'8'-5'78'0,"-4"-3"43"0,-1 0 50 16,0-12 284-16,-2 10-209 0,-1 2 61 16,0-1 7-16,0 1 7 0,0 1-67 15,0-3-37-15,-16 7-185 0,16-1-8 16,-15 0 5-16,15 2 12 0,-36 0 28 15,21 2-31-15,0 0-7 0,-1 0 4 16,1 22-4-16,1-22-13 0,-6 36 7 16,10-22-19-16,4 2 1 0,3 4-8 15,1-1-2-15,2 12-22 0,0-16 6 16,0-2-29-16,24-4-45 0,-24-4-76 16,26-5-107-16,8 0-425 0,-17 0 361 0,3-20 24 15,-1 20 25-15,-2-24 2 0,9-3-115 16,-16 12 327-16,0 1 73 15,-5 3 83-15,-2 11 43 0,-3-16 52 16,0 9 209-16,0 7-191 0,0 0 21 0,0 0 23 16,0 0 30-16,0 17 181 0,0 3-314 15,0-20-61-15,0 24-34 0,0-24-27 16,0 22-88-16,0-10-429 0,25 5 39 16,-7-17-239-16,2 9-126 0,6-9-247 15,1 0-26-15,41 0-254 0</inkml:trace>
  <inkml:trace contextRef="#ctx0" brushRef="#br0" timeOffset="70753.0571">30076 4766 4916 0,'0'-3'29'15,"-30"-3"27"-15,30 2 35 0,-27-7 303 16,-5 5-73-16,15 1 52 0,1 2-34 16,0 2-55-16,-10 1-15 0,15 0-217 15,2 0-27-15,-1 19-12 0,1-19 4 16,4 22-9-16,-5 7 6 0,8-12-24 15,2-2-1-15,0 4-14 0,0-2-14 16,24 9-95-16,4-17 31 0,-10-2-38 16,-1-7-25-16,2 4-48 0,-1-4-25 0,13 0-186 15,-19-23 263-15,1 23 45 0,-4-21 18 16,-2 21 15-16,0-48-72 0,-7 29 55 16,0-4-39-16,0-5-35 0,0-7-38 15,0-5-5-15,-25-53-135 0,7 38 257 16,18-1 59-16,-21 3 74 0,21 1 85 15,-17-31 388-15,1 54-176 0,16 7-3 16,-9 7-13-16,9 5 10 0,0 5-43 0,-5 3 117 16,5 2-290-16,0 0-20 15,0 0 23-15,0 0 11 0,0 19 85 16,0 1-154-16,0-3-16 0,0 2-2 0,0 3-2 16,0 2-4-16,19 32 12 0,-19-24-30 15,17 2-8-15,-17 1-6 0,17-1-12 16,1 36-156-16,-18-38-45 0,16-2-167 15,-5-2-104-15,0-2-172 0,1-6-223 16,13 8-1279-16,-8-20 1083 0,-2-2 330 16</inkml:trace>
  <inkml:trace contextRef="#ctx0" brushRef="#br0" timeOffset="71076.4737">30279 4698 3837 0,'-19'0'161'0,"19"-4"105"0,0 4 75 15,-15 0 81-15,15 0 171 0,-16 0-347 16,16 0-61-16,-12 0-47 0,12 23-44 16,-6 0-28-16,6-8-56 0,0 4-9 15,0-1 1-15,0 2-31 0,28-1-60 16,8 17-239-16,-14-21 134 0,2-2 13 16,1-5 33-16,-1-2 5 0,22-2-144 15,-27-4 140-15,-4 0 12 0,-1 0 37 0,-5-29 25 16,-5 29 26-16,-4-46-24 15,0 26 19-15,-25-2 7 0,25 1 6 0,-33-3 7 16,11 4 30-16,-22-16 86 16,22 24 44-16,3 0 45 0,1 7 22 15,1 5-17-15,-6 0-3 0,14 0-156 0,2 28-12 16,1-28 2-16,6 26-19 16,0-26-60-16,0 25-482 0,0 0-2 0,0-13-161 15,27-12-210-15,-27 14-34 0</inkml:trace>
  <inkml:trace contextRef="#ctx0" brushRef="#br0" timeOffset="71352.3872">30607 4731 5223 0,'2'0'74'0,"-2"0"96"16,0 15 125-16,0-15 119 0,0 0 6 15,0 11 209-15,-18-11-476 0,18 13-78 16,0-5-46-16,-18 2-10 0,18 12-22 15,-12-11-12-15,12-3-15 0,0 1-3 16,0-2-6-16,0-2 4 0,0 0-25 16,0-5 28-16,0 0 3 0,0 0 3 15,22-17 12-15,-4-9-20 0,-18 13 11 0,20-8 0 16,-9 1-6-16,0-2-9 16,0 3-27-16,8-19-180 0,-11 20 12 0,0 3-100 15,-1 4-56-15,-1 1-133 0,7-4-911 16,-9 11 475-16,3-1-88 0,3 1 232 15,-1 3 174-15</inkml:trace>
  <inkml:trace contextRef="#ctx0" brushRef="#br0" timeOffset="71783.3032">31245 4053 5052 0,'0'-6'35'0,"0"2"58"16,0 3 71-16,0 1 406 0,0 0-153 0,0 0 45 15,0 26-13-15,0-7-33 0,0 32 18 16,18-18-348-16,-18 7-73 0,20 2-13 16,-20 1 0-16,22 3 0 0,-1 43 0 15,-12-45 0-15,1 2 0 0,-4-4 0 16,-1-2 0-16,3 28 0 0,-4-39 0 15,-2-5 0-15,-1-5 0 0,0-4 0 0,2-6 0 16,-3-1 0-16,0-5-41 16,0-3-82-16,0 0-91 0,0 0-70 0,-21-20-305 15,21-8 318-15,-25 10 3 0,10-2 29 16,-3 2 31-16,-2-1 85 0,-20-8 131 16,18 27 120-16,3-11 80 0,-1 11 43 15,1 0 28-15,-13 21 214 0,20-21-276 16,2 28 1-16,2-11-3 0,5 0-42 15,3 20-3-15,0-19-170 0,31 2 0 16,-10-3 0-16,2 0-53 0,5-5-151 16,28 8-732-16,-27-16 212 0,-1-1-191 15,0-3-152-15,-2 0-220 0,-1 0 15 0</inkml:trace>
  <inkml:trace contextRef="#ctx0" brushRef="#br0" timeOffset="72120.8001">31612 4671 4564 0,'0'0'76'0,"0"0"55"15,0 0 216-15,0 0-200 0,0 0-14 16,0 0-28-16,0 0-15 0,0 0-47 16,0 0-32-16,20 0-37 0,-20 0-8 0,22 0-32 15,-22 0-34-15,23 0-117 16,-3 0 108-16,-9 0 2 0,-3-17 11 0,-8 17 8 15,12-14 16-15,-9-2 4 0,-3 8 61 16,0 0 12-16,0-1 8 0,-19 2 29 16,19 1 23-16,-25-1 200 0,-3 6-95 15,12 1 41-15,-1 0 3 0,1 0 34 16,-11 22 203-16,17 3-252 0,1-8-4 16,2 4-1-16,7 0-5 0,0 2-46 15,0 24-15-15,24-21-118 0,-24-4-12 16,31 0-31-16,-14-5-76 0,18 13-637 15,-18-21 23-15,1-1-402 0,-2-5-350 16,0-3 93-16,0 0 287 0</inkml:trace>
  <inkml:trace contextRef="#ctx0" brushRef="#br0" timeOffset="72847.4598">28054 5549 2364 0,'6'0'110'0,"-6"0"116"15,0 0 152-15,0 0 632 0,0 0-550 16,0 0-115-16,0 0-118 0,0 0-54 15,-19 0-86-15,19 0-14 0,-15 0-56 16,15 0 12-16,-19 0 18 0,9 0 18 0,-9 20 135 16,12 2-61-16,-1-6 27 15,0 6 22-15,4 4 11 0,0 2-17 0,1 34 36 16,3-32-174-16,0 0-33 0,0-3-16 16,0-2-25-16,22 13-248 0,-22-23-60 15,31-4-141-15,-10-3-225 0,6-5-214 16,2-3-124-16,39 0-1025 0,-35-24 1422 15</inkml:trace>
  <inkml:trace contextRef="#ctx0" brushRef="#br0" timeOffset="73199.7681">28353 5736 3266 0,'-19'0'490'16,"19"0"-52"-16,-17 0 82 0,17 0-97 15,-19 0 1-15,-2 17 281 0,9-17-410 16,-1 13-81-16,3-13-62 0,-1 18-37 15,2-6-48-15,-4 11-5 0,9-10-45 16,3 0-6-16,1 1-1 0,0 1 0 16,21 9-4-16,14-14-17 0,-14 0-14 15,3-1-20-15,3-4-11 0,-2-1 0 16,22 1-34-16,-27-5 59 0,-2 0-8 16,-5 0-11-16,0 0-11 0,2-20-54 15,-11 2 66-15,-4 18-12 0,0-27-30 0,0 10-32 16,0-2-14-16,-29-24-113 0,29 21 187 15,-24 1 28-15,24 3 36 0,-29 6 11 16,0-5 49-16,13 17 13 0,0 0 26 16,-1 0 15-16,1 25-10 0,-1-25-18 15,-10 50 5-15,17-32-81 0,3 2-22 16,5 0-77-16,2-3-131 0,0 17-600 16,26-18 86-16,-26-3-195 0,38-4-248 15,-12-1 39-15,-1-3 335 0</inkml:trace>
  <inkml:trace contextRef="#ctx0" brushRef="#br0" timeOffset="73512.3014">28691 5779 5343 0,'0'0'44'15,"-19"0"144"-15,19 0-49 0,-14 0-14 16,14 0 6-16,0 0-10 0,-8 20 40 15,8-20-137-15,0 24-13 0,0-10-6 0,0 3 0 16,25 0-3-16,-6 14-1 0,-19-17-5 16,19-3 4-16,-19-4 0 15,15 0 2-15,-3-7 16 0,-12 0 8 0,13 0 14 16,-13 0 10-16,12 0 5 0,-12-28-15 16,11-3-27-16,-6 13-18 0,-3-1-7 15,-1 2-2-15,1 0-16 0,1-10-68 16,-1 20 25-16,-2 0-25 0,0 7-64 15,0-7-74-15,0 7-30 0,0 0-356 16,0 0 174-16,19 0-155 0,-19 19-159 16,21-19-215-16,7 18-591 0</inkml:trace>
  <inkml:trace contextRef="#ctx0" brushRef="#br0" timeOffset="73838.6771">29048 5799 4829 0,'0'0'97'16,"0"0"71"-16,0 0 87 0,0 0 382 16,0 0-332-16,0 0-39 0,0 0-69 15,0 21-35-15,0-21-81 0,0 20-37 16,0 6-40-16,0-10-4 0,0-2 3 16,0 2-3-16,0 9 9 0,19-15-5 15,-19-1 7-15,0-9-1 0,12 10 3 16,-2-10 15-16,-10 0-16 0,11 0-3 0,-6 0 6 15,0-28 8-15,0 28-5 0,8-50 8 16,-10 29-23-16,1-1 3 16,1 0 4-16,-2 0 11 0,1-13 24 0,-2 22-31 15,-2 4-23-15,1 3-12 0,0 6-14 16,-1-4 0-16,2 4-37 0,0 0-29 16,1 22-116-16,0-22-164 0,1 19-123 15,5 3-979-15,-2-22 589 0,0 20-230 16,2-20 118-16,2 13 219 0</inkml:trace>
  <inkml:trace contextRef="#ctx0" brushRef="#br0" timeOffset="74040.378">29409 5758 4657 0,'0'0'217'15,"0"21"95"-15,0-21 123 0,0 0-16 16,0 21-58-16,-15-3 137 0,15-8-388 15,0 0-55-15,0 0-39 0,0-1-11 16,0 8-48-16,0-10-61 0,0-2-119 16,16 0-138-16,-16-3-91 0,0-2-162 15,0 0-986-15,12 0 648 0,-12 0-9 0,9-25 214 16,-9 25 147-16</inkml:trace>
  <inkml:trace contextRef="#ctx0" brushRef="#br0" timeOffset="74173.2977">29443 5625 4390 0,'0'0'133'16,"0"21"68"-16,0-21 53 0,-23 15 29 16,23 2-16-16,0-17-223 0,-17 17-56 15,17-17-86-15,0 17-158 0,0-17-299 16,0 14-1310-16,0-2 720 0,0-12 304 0</inkml:trace>
  <inkml:trace contextRef="#ctx0" brushRef="#br0" timeOffset="74515.2637">29558 5784 3856 0,'0'0'111'0,"0"6"95"0,0-6 71 16,0 4 320-16,0 1-402 0,0-3-67 0,23 0-61 15,-23-1-31-15,29 2-32 16,8-2-106-16,-18-1-9 0,0 0-58 0,1 0 11 15,-6 0-12-15,18-17-58 16,-23 17 156-16,-1-17 32 0,-3 17 9 0,-5-12 16 16,0 12 7-16,-22-12 23 0,22 12 58 15,-29-9 42-15,29 9 34 0,-34 0 31 16,15 0-15-16,-14 0 176 0,19 0-154 16,0 0 16-16,2 22 20 0,2-22 1 15,-2 16 151-15,12 5-259 0,0-8-41 16,0-1-41-16,0 3-16 0,0-3-19 15,27 14-167-15,-5-13-92 0,-22-1-149 16,25-3-140-16,-11 0-248 0,15 4-969 16,-12-9 775-16,4-3 185 0,1-1 220 15</inkml:trace>
  <inkml:trace contextRef="#ctx0" brushRef="#br0" timeOffset="74859.2314">29890 5775 3981 0,'0'-5'172'0,"0"2"126"15,0 2 108-15,0 1 113 0,0-3-91 16,0 2 178-16,0 1-448 0,0 0-63 0,0 0-17 16,0 0-14-16,0 20 33 15,0-20-85-15,0 15-7 0,0-15-4 16,0 17 2-16,15-17-6 0,-15 16-29 0,16-1-13 16,-16-15-30-16,12 7-23 0,-12-7-20 15,20 0-109-15,-13 0 132 0,0 0 13 16,0-20 14-16,1 20 19 0,-1-19 17 15,5-2 29-15,-7 21 1 0,0-18 9 16,-2 18 6-16,-1-14 17 0,3 14 58 16,-3-10-61-16,-2 10-17 0,4 0-12 15,0 0 7-15,1 0 21 0,9 21 68 16,-5-21-44-16,1 21-5 0,0-8-16 0,-1 2-3 16,11 14-16-16,-11-14-28 15,0-1-83-15,1 1-132 0,-2-3-138 0,1-1-212 16,10 2-981-16,-8-10 627 0,3-3-11 15,1 0 215-15,2 0 140 0</inkml:trace>
  <inkml:trace contextRef="#ctx0" brushRef="#br0" timeOffset="75100.7191">30309 5263 4464 0,'0'-4'170'15,"17"-1"108"-15,-17 2 535 0,0 2-478 16,11 1-24-16,-11 0-20 0,14 0 21 0,-7 21-9 16,14 11 176-16,-10-10-317 15,3 6-49-15,-2 6-41 0,0 0-21 0,8 52-14 16,-13-41-37-16,3 3-11 0,-5 2-41 16,-2 0-87-16,-2-2-102 0,-1 39-545 15,0-48 228-15,0-3-82 0,0-5-205 16,0-6-139-16,0 11-1211 0,0-27 1354 15,0-1 264-15</inkml:trace>
  <inkml:trace contextRef="#ctx0" brushRef="#br0" timeOffset="75266.9892">30360 5750 5239 0,'0'0'50'0,"24"18"195"16,-24-18-23-16,21 0 4 0,-21 0-22 15,14 16-44-15,5-4-132 0,-7-12-248 16,2 12-175-16,4-12-340 0,1 9-283 16,2-9-259-16,27 0-808 0</inkml:trace>
  <inkml:trace contextRef="#ctx0" brushRef="#br0" timeOffset="75597.6898">30771 5762 4752 0,'0'0'66'0,"0"0"186"16,0 0-75-16,0 0-43 0,0 0-23 15,0 0-15-15,0 0-8 0,20 0-75 16,-20 0-13-16,28 13-12 0,-11-13-10 16,1 0-32-16,14 0-131 0,-16 0 75 0,-4 0 10 15,-1 0 19-15,-11 0 1 0,12-17 7 16,-12 3 60-16,0 14 17 15,0-18-14-15,0 18 14 0,-31-17 0 0,2 5 24 16,12 12 24-16,0 0 50 16,-2 0 55-16,4 0 57 0,-2 0 65 0,-5 31 338 15,12 3-316-15,4-14-28 0,6 2-20 16,-3 2-9-16,3 22 65 0,0-24-251 16,22 2-48-16,-22-5-40 0,29 0-76 15,-13-4-122-15,26 7-827 0,-23-15 128 16,4-2-311-16,-2-5-274 0,-2 0 184 15</inkml:trace>
  <inkml:trace contextRef="#ctx0" brushRef="#br0" timeOffset="76340.3159">27909 6384 1122 0,'0'0'191'0,"0"0"102"16,0 0 79-16,17 0 9 0,-17 0 8 15,21-19 501-15,-21 19-415 0,0 0-39 16,0-12-86-16,0 12-33 0,0 0 231 16,0 0-276-16,0 0-18 0,0 0-40 15,0 0-20-15,0 0-41 0,0 0 114 16,0 0-143-16,0 0 2 0,-25 0 12 15,25 21 52-15,-55 1 161 0,32-5-243 16,-4 5-72-16,0 3-36 0,1 4 0 0,-1 5 0 16,-14 40 0-16,24-35 0 15,8 2 0-15,9 0 0 0,0-2 0 16,0-1 0-16,32-2 0 0,-5-4 0 0,52 22 0 16,-30-35-155-16,1-3-214 0,3-8-309 15,0-3-291-15,42-5-1438 0,-53 0 1161 16,-5-21 167-16,-3 21 397 0</inkml:trace>
  <inkml:trace contextRef="#ctx0" brushRef="#br0" timeOffset="76658.7959">28298 6763 4208 0,'-21'-4'125'0,"21"2"94"0,-18-1 72 16,18 3 67-16,-17-2-44 0,0 1 214 15,11 1-307-15,-2 0-69 0,3 0-52 16,-1 19-36-16,1 1-21 0,4-20-24 15,1 27-4-15,0-10 2 0,0-2 2 16,19 2-5-16,4 15 3 0,-23-18-12 16,29-1-8-16,-13-2 2 0,0-4-10 15,14-1-67-15,-15-6-2 0,-4 0-28 16,-2 0-17-16,0 0-18 0,-4-18 11 0,0-1-53 16,-5 19 112-16,0-25 1 15,0 9-18-15,0 1-19 0,-26-16-31 16,3 19 108-16,23-1 22 0,-23 4 1 0,23 3 1 15,-22 6 4-15,4 0 19 0,10 0 4 16,8 21 7-16,-13-21-20 0,7 26-26 16,2 3-176-16,4-15-78 0,0-1-236 15,0 0-191-15,25-3-287 0,-25-1-74 16</inkml:trace>
  <inkml:trace contextRef="#ctx0" brushRef="#br0" timeOffset="76998.1927">28575 6829 5307 0,'0'0'102'0,"0"0"113"0,0 0 95 0,0 0 22 15,0 0-41-15,0 0 24 0,0 0-261 16,0 0-21-16,0 20-24 0,0-20-10 16,0 14-9-16,0 2-1 0,0-16-12 15,0 14-10-15,0-14-12 0,0 0 0 16,0 9-17-16,0-9 23 0,0 0-26 15,0 0-17-15,0 0-25 0,14-23-91 16,-14 2 107-16,13 7 17 0,-13 1 20 16,10-3 11-16,-10 4 24 0,7-10 63 15,-2 12 3-15,-5 10-2 0,3-9-24 0,-2 9-15 16,2 0 4-16,1 0 28 0,-1 24 20 16,4-24-2-16,0 27-11 0,0-11-22 15,11 16-15-15,-11-16-18 0,3-3-47 16,-2 3-99-16,-2-4-126 0,11 5-702 15,-7-17 252-15,-1 4-121 0,1-4-160 16,0 0 32-16,-1-21 277 0</inkml:trace>
  <inkml:trace contextRef="#ctx0" brushRef="#br0" timeOffset="77232.9147">28844 6200 3770 0,'2'0'173'0,"7"20"545"16,-3-20-161-16,2 31 1 0,-1-9-22 16,5 7 34-16,1 5-44 0,19 46 96 15,-16-37-484-15,1 2-115 0,-1 3-23 16,-1 2 0-16,12 42 0 0,-15-46 0 16,-5-2 0-16,3-3 0 0,-2-2 0 15,1-5-121-15,3 24-530 0,-5-35 26 0,-1-3-95 16,1-8-239-16,-2-2-212 15,0-3-130-15,6-7-726 0</inkml:trace>
  <inkml:trace contextRef="#ctx0" brushRef="#br0" timeOffset="77396.6974">28819 6734 3758 0,'0'20'109'0,"0"-20"114"16,0 20 128-16,26-1 472 0,2-19-484 15,-13 19-107-15,4-10-88 0,2 1-91 16,7 0-197-16,28 7-720 0,-25-10 36 16,-2-1-223-16,2 0-126 0,-1-4 185 0,-2-2 332 15</inkml:trace>
  <inkml:trace contextRef="#ctx0" brushRef="#br0" timeOffset="77723.2057">29259 6857 5052 0,'0'11'78'16,"-12"-11"58"-16,12 0 143 0,0 0 128 16,0 0 41-16,0 0 243 0,0 0-547 15,0 0-78-15,0 0-28 0,0 0-2 16,0 0 3-16,17 19 78 0,-17-19-41 0,0 0 6 16,11 19-5-16,-11-19-9 0,11 15-1 15,-11 0-51-15,0-15-6 0,7 10 1 16,-7-10 2-16,0 7 4 0,3-4 41 15,-3-3-4-15,0 0-14 0,0 0-16 16,2 0-23-16,4-20-131 0,-3-2 26 16,3 7-14-16,0-2 0 0,0-1-14 15,0 3 3-15,8-17-94 0,-8 18 151 16,1 4 22-16,-2 1 0 0,0 3-19 16,3 2-207-16,-6 0 24 0,0 4-79 0,0 0-37 15,1 0-92-15,-1 0-123 16,7 0-901-16,-3 20 525 0,3-20 62 0,0 0 236 15</inkml:trace>
  <inkml:trace contextRef="#ctx0" brushRef="#br0" timeOffset="78037.3039">29574 6766 4016 0,'0'0'228'16,"0"0"83"-16,0 0 79 0,-17 0-10 15,17 18 303-15,0-18-356 0,-15 16-31 16,15-1-62-16,0-1-37 0,0 2-61 0,20 20-19 15,-20-17-97-15,25-2-11 0,-25-1-6 16,29-4-4-16,12 10-37 0,-18-16-8 16,-1-1-26-16,0-2-32 0,0-3-39 15,-1 0-19-15,10-19-168 0,-20 19 202 16,-2-22 18-16,-5 7 14 0,1-1-24 16,-5-19-176-16,0 14 128 0,-26 2 34 15,26-1 25-15,-27 1 32 0,11 5 48 16,-15-5 17-16,16 19 41 0,-1 0 19 15,5 0 17-15,-2 0 14 0,-7 31 17 16,13 1-68-16,0-13-20 0,7-2-18 16,0 1-42-16,0 1-69 0,0 7-569 15,0-16 63-15,19-3-153 0,-19-7-164 16,30 0-5-16</inkml:trace>
  <inkml:trace contextRef="#ctx0" brushRef="#br0" timeOffset="78268.9424">29871 6346 4768 0,'0'-10'127'0,"0"5"153"0,0 1 168 15,0 3 91-15,0-1 331 16,0 2-514-16,0 0-40 0,0 26-68 16,0-6-62-16,19 4-133 0,-2 39-53 15,2 16 0-15,-19-40 0 0,18 41 0 16,-2-7 0-16,-2-36 0 15,0 30-133-15,-7-38-153 0,1 0-228 16,2-3-235-16,-2-4-232 0,18 10-1411 16,-11-20 1140-16,3-7 308 0,1-3 359 15</inkml:trace>
  <inkml:trace contextRef="#ctx0" brushRef="#br0" timeOffset="78642.7239">30358 6849 4244 0,'7'-5'177'0,"0"5"60"15,-4-3 76-15,0-4-7 0,-3 1 44 16,0-2 435-16,0 2-430 0,0 0-100 16,0 1-98-16,-22 2-45 0,4-2 6 15,18 5-67-15,-25-2 7 0,11 2 6 16,-2 0 18-16,-1 0-8 0,-13 19 35 16,15 0-90-16,2-19-3 0,2 21-7 15,1-8 0-15,-1 12 9 16,9-12-12-16,2 0-6 0,0-2-22 0,0 2-24 15,21 0-37-15,4 4-150 0,-25-8 83 16,31-1-33-16,-14-3-60 0,0-2-93 16,13 1-428-16,-15-4 433 0,-3 0 84 15,-1 0 91-15,-2 0 53 0,-1-26 38 0,2 6 21 16,-7 20 40-16,-3-20 35 0,1 20 38 16,-1-15 36-16,0 15 55 0,0-11 253 15,0 11-202-15,0 0-48 0,0 0-44 16,0 0-15-16,0 0 8 0,0 0-82 15,0 20-54-15,0-20-82 0,0 17-130 16,20-17-142-16,7 15-921 0,-11-4 453 0,5-11-217 16,2 0 67-16,5 0 214 15</inkml:trace>
  <inkml:trace contextRef="#ctx0" brushRef="#br0" timeOffset="79091.1898">30745 6875 3943 0,'0'-6'221'0,"-26"1"98"0,26 1 83 15,-28-4 3-15,-5-3 381 0,18 6-417 16,-1 1-60-16,0 3-97 0,3-1-55 16,-2 2-68-16,-6 0-18 0,8 0-58 15,2 0-3-15,3 0-7 0,-1 23-1 16,-1-2-33-16,5-21-22 0,3 27-32 16,2-12-25-16,0 1-31 0,0-1-17 0,24 14-233 15,6-18 140-15,-12-2-26 0,4-5-9 16,-1-4-11-16,20 0-316 0,-21 0 297 15,-4-18 0-15,-1 18 58 0,-2-28 44 16,-3 13 86-16,3-20 50 0,-13 15 76 16,4-2 4-16,-4-3 5 0,0-3 29 15,0-2 56-15,-21-40 209 0,2 29-110 16,19-1 12-16,-22-1 23 0,22 3 41 16,-21-27 280-16,5 42-270 0,16 3 22 15,-13 7 1-15,13 5 19 0,0 6-49 0,-7 0 71 16,7 4-206-16,-3 0-2 15,1 0 1-15,0 33 13 0,-2 5 115 0,3-14-122 16,0 4-28-16,1 6-34 0,0-1-26 16,0 2-38-16,20 37-14 0,-1-36 0 15,-19-2 0-15,25 0-24 0,-10-1-108 16,14 21-437-16,-15-30 108 0,0-1-78 16,-1-4-36-16,1-6-181 0,-2-2-103 15,11 0-882-15,-12-8 912 0,-1-3 176 16,-2 0 141-16,0 0 162 0</inkml:trace>
  <inkml:trace contextRef="#ctx0" brushRef="#br0" timeOffset="79381.2788">30865 6885 2178 0,'0'-12'88'0,"0"12"74"0,0-10 99 15,0 10 119-15,0-6 449 0,0 3-474 16,0 3-93-16,0 0-108 0,0 0-12 16,0 0 2-16,0 20 138 0,0 1-178 15,0-21-27-15,14 26-8 0,-14-11-6 16,18 14 4-16,5-16-67 0,-10 0 4 15,4-2-10-15,0-2 3 0,22 4-69 16,-20-13-3-16,2 0-40 0,-3 0 11 16,1 0 8-16,-5 0 23 0,8-25 3 15,-17 1 43-15,-1 8-4 0,-4 0 5 16,0-5 1-16,0 2 9 0,-31-21 1 16,0 21 15-16,13 4-8 0,0 3 21 0,0 2 26 15,-15 3 87-15,17 7-64 0,0 0-37 16,2 0-8-16,2 0-29 0,0 27-72 15,-3-10-436-15,9-17-63 0,2 20-243 16,4-20-240-16,0 21 109 0,0-21 265 16</inkml:trace>
  <inkml:trace contextRef="#ctx0" brushRef="#br0" timeOffset="79897.7334">31524 7011 5473 0,'-18'-16'3'0,"7"16"-4"0,11 0 24 0,0-13 78 16,0 13 96-16,0 0 34 0,0-6-16 16,0 6-23-16,0 0-163 0,0 28 23 15,22-28 34-15,-22 36 58 0,16 8 234 16,-3-20-188-16,-13 2-20 0,0 3-41 0,11 0-19 15,-11 24 4-15,0-28-82 0,0 0 5 16,0-2-2-16,0-5-7 0,0-3-8 16,0 4-5-16,0-12-4 0,0-4 10 15,0-2 1-15,0-1-2 0,0 0-23 16,0-24-24-16,0 24-17 0,0-29-6 16,0 9-6-16,0-5-26 0,0-31-173 15,0 24 92-15,0-7 1 0,0-2 11 16,14-2-6-16,-14-1-9 0,12-51-211 15,-12 47 200-15,10 2 42 0,-10 3 56 16,9 4 29-16,3-21 10 0,-7 40 19 16,-1 1-20-16,0 6-13 0,-1 4-20 15,3-1-96-15,-3 8 85 0,1 2 1 16,0 0 23-16,2 0-11 0,0 23 9 0,5 6-40 16,-4-11 62-16,-1 4 3 0,-4 2 8 15,0-1 21-15,-2 2 4 0,0 19 25 16,0-22-20-16,-24-3 13 0,24-2-4 15,-25-3-1-15,-1 6-12 0,12-11-28 16,-2-6-55-16,2-3-136 0,-3 0-221 16,3 0-181-16,-10-22-1111 0,17 22 931 0,1-26 207 15</inkml:trace>
  <inkml:trace contextRef="#ctx0" brushRef="#br0" timeOffset="80250.732">31852 6753 3024 0,'0'0'86'0,"0"0"83"0,-19 0 415 16,19 0-270-16,0 21-31 0,-23-21-64 16,23 21-51-16,-14 8 2 0,14-12-136 15,0 0-4-15,0 0-30 0,0 1 0 16,25-2-8-16,7 13-32 0,-13-18-1 0,-1-1-13 15,0-4-9-15,-1-1-8 0,12-5-67 16,-20 0 72-16,-1 0 10 0,-1 0 10 16,-7-26 6-16,7 26 11 0,-7-41-24 15,0 23 32-15,0-2 2 0,0-2 2 16,0 1 3-16,-23 2 9 0,23-13 1 16,-20 20 20-16,20 5 52 0,-12 7 33 15,12 0 33-15,-13 0 78 0,-1 19-171 16,7-19-33-16,-1 27-29 0,3-27-61 15,5 27-144-15,-5 0-811 0,5-15 230 16,0-1-134-16,0-11 181 0,26 10 141 16</inkml:trace>
  <inkml:trace contextRef="#ctx0" brushRef="#br0" timeOffset="80529.0227">32190 6769 4052 0,'0'17'262'0,"0"-17"107"0,0 0 121 16,-22 13 23-16,6 0 275 0,16-13-534 0,-14 16-115 16,14-8-79-16,-12-1-28 15,12 0-20-15,-9 4-4 0,9-6-4 16,0-2 3-16,0-2 3 0,0 0 13 0,0-1-6 16,0 0-3-16,0 0-20 0,19-19 4 15,-19 19 1-15,13-20 1 0,2-6 1 16,-15 12 10-16,13 0 16 0,-13 1 18 15,8 2 4-15,-8 2-16 0,15-3-77 16,-12 12-85-16,2 0-158 0,0 0-184 16,3 0-238-16,8 0-1338 0,-7 21 787 15,0-21 208-15,3 17 366 0</inkml:trace>
  <inkml:trace contextRef="#ctx0" brushRef="#br0" timeOffset="81347.512">28274 7693 1612 0,'12'18'111'0,"-12"-18"79"15,12 0 427-15,-5 0-274 0,-7 0 52 16,5 0 39-16,-5 0 40 0,0 0 281 16,0 0-500-16,0 0-39 0,0 0 3 0,0 0 37 15,0 0 7-15,0 0 184 16,0 0-280-16,0 0-33 0,0 0-27 15,0 0-18-15,0 0-1 0,0 0-58 0,0 0 40 16,0 0 49-16,0 21 39 0,-26-21 11 16,2 45 71-16,8-23-148 0,1 6-27 15,1-5-17-15,14 6-20 0,-19 23-28 16,19-29 0-16,0 2-26 0,0-4-112 16,41-4-125-16,-13-2-164 0,47 2-836 0,-33-13 516 15,8-4-132-15,-1 0 11 16,-1 0-157-16,38-31-670 0,-51 0 1171 15</inkml:trace>
  <inkml:trace contextRef="#ctx0" brushRef="#br0" timeOffset="81695.3203">28694 7861 2911 0,'-14'-4'105'0,"14"3"119"16,-26-2 532-16,20 0-365 0,-4 2-57 15,1 1-84-15,3 0-37 0,-6 0 86 16,5 0-166-16,4 0-10 0,1 21-14 15,0-21 6-15,2 22-24 0,0 4 60 16,0-10-105-16,0 0-9 0,24 0-13 16,-24-3-12-16,42 11-5 0,-24-14-8 15,1-3-7-15,0-2-21 0,2-5-41 16,-4 0-35-16,13 0-161 0,-19 0 138 0,-1-26 15 16,-3 26 30-16,-3-21 8 0,-1-6-2 15,-3 11 39-15,0-4-16 0,0-2-15 16,-22-1-8-16,22-4 3 0,-29-21 7 15,0 28 53-15,12 3 28 0,-2 6 30 16,1 8 28-16,-14 3 156 0,19 19-108 16,-3-19 9-16,5 37-4 0,1-13 0 15,5 2-27-15,5 27-41 0,0-24-132 16,0-3-100-16,22-1-141 0,-22-2-280 16,46 15-1182-16,-26-26 653 0,2-2 234 0,-3-3 287 15</inkml:trace>
  <inkml:trace contextRef="#ctx0" brushRef="#br0" timeOffset="81984.7322">28964 7840 3241 0,'0'0'315'0,"0"0"37"16,0 0 105-16,0 23-21 0,0-23-10 15,0 27-67-15,0 7 199 0,0-13-375 16,0 1-59-16,0-1-42 0,0-1-16 0,18 19 9 15,-18-22-49-15,0-3-2 0,12-5-5 16,-12-1 7-16,0-5 1 0,10 0 4 16,-3-3-28-16,-7 0-14 0,10-23-3 15,-3 23-18-15,8-47-79 0,-6 26 49 16,-2 2 5-16,2 0 17 0,-3-1 2 16,-1 5-10-16,5-8-71 0,-6 23 12 15,-2-11-46-15,1 11-63 0,0 0-26 16,5 0-323-16,-3 0 165 0,0 0-176 15,1 18-136-15,2-18-256 0,0 15 19 16</inkml:trace>
  <inkml:trace contextRef="#ctx0" brushRef="#br0" timeOffset="82335.0284">29287 7945 4722 0,'0'0'67'16,"0"0"83"-16,0 0 79 0,0 0 130 15,0 0 404-15,0 0-422 0,0 0-103 16,0 13-81-16,0-13-40 0,0 14-46 0,0 0 17 16,0-6-68-16,0 1 0 15,0-3-8-15,0 0 3 0,0 6 0 16,0-8-12-16,0-3-1 0,0 3 5 0,0-2 9 16,0-1 6-16,9-1 50 0,-9 0-57 15,0 0-15-15,6 0-26 0,-6-24-9 16,13 0-62-16,-6 7 36 0,-1 0 9 15,0 0 4-15,2-4 3 0,-1 4 8 16,3-10-26-16,-6 15 43 0,-1 2 7 16,1 5-6-16,-2 0-6 0,1 4-48 15,-1 1 45-15,0 0 4 0,0 0-5 16,2 19-50-16,1-19-77 0,7 16-423 16,-7 1 214-16,0-17-80 0,1 14-145 15,0-14-152-15,9 8-1103 0,-6-8 988 0,0 0 227 16</inkml:trace>
  <inkml:trace contextRef="#ctx0" brushRef="#br0" timeOffset="82547.6986">29616 7821 3582 0,'0'0'168'0,"2"0"133"0,0 0 85 15,-1 15 99-15,3-15-6 0,2 0 516 0,-3 17-527 16,0-9-106-16,1 3-131 15,-1 2-56-15,3 13-21 0,-4-14-136 0,-2 1-16 16,0-1-29-16,2-2-52 0,-1 1-90 16,3 3-497-16,-4-9 155 0,3 0-52 15,-1-3-220-15,2-2-186 0,-1 0-152 16,10-18-953-16,-7 18 1489 0</inkml:trace>
  <inkml:trace contextRef="#ctx0" brushRef="#br0" timeOffset="82681.6347">29681 7621 3515 0,'-12'0'339'0,"12"0"-47"16,-10 25 39-16,4-25-126 15,1 17-62-15,-5 1-162 0,8-18-225 0,1 16-252 16,1-16-211-16,0 15-277 0,0-15 10 16</inkml:trace>
  <inkml:trace contextRef="#ctx0" brushRef="#br0" timeOffset="83031.4404">29742 7841 3722 0,'0'2'199'0,"0"-1"95"0,0 3 80 0,0-4-37 15,29 5 68-15,-29-2-336 0,35-2-35 16,-13 2-28-16,1-2-19 0,1-1 7 15,22 0-47-15,-26 0-6 0,-1 0-13 16,-1 0-9-16,-6 0-31 0,7-19-83 16,-15 19 97-16,-4-15 10 0,0 15-11 15,0-15-12-15,0 6-23 0,-29-12-140 16,-2 8 185-16,14 2 45 0,0 2 56 16,-2 2 82-16,1 2 74 0,-11 5 343 15,15 0-269-15,4 21-14 0,0-21-16 16,3 34 54-16,2 14 311 0,5-25-313 15,0 6-62-15,0-2-70 0,29 1-42 0,-29-3-50 16,48 20-113-16,-31-26-117 0,3-2-188 16,-1-3-170-16,1-3-297 0,19 0-1248 15,-18-10 921-15,-1-1 338 0</inkml:trace>
  <inkml:trace contextRef="#ctx0" brushRef="#br0" timeOffset="83366.6941">30188 7832 4570 0,'0'0'91'0,"0"0"75"16,0 14 361-16,0-14-162 0,0 0 30 15,-15 14 7-15,15-14-49 0,0 17-131 16,0 5-32-16,0-10-160 0,0-4-18 16,0-2-6-16,0 0 6 0,18 0 5 15,-18-6-15-15,0 0-14 0,14 0-17 16,-14 0-22-16,11 0-33 0,5 0-132 15,-6 0 111-15,0-26 20 0,-2 26 8 16,1-29-16-16,9-11-92 0,-11 22 119 16,0 0 28-16,-2 4 45 0,0 3 20 15,1 0 4-15,-1 2-16 0,-5 9-23 16,2 0 0-16,-2 0 15 0,0 21 12 16,5 7-3-16,-3-10-12 0,3 4-1 0,-1-2-5 15,3 0-20-15,0-2-59 0,12 14-374 16,-10-15 104-16,3-8-141 0,1-3-133 15,2 1-119-15,15-7-982 0,-13 0 932 16,-2 0 194-16</inkml:trace>
  <inkml:trace contextRef="#ctx0" brushRef="#br0" timeOffset="83609.8611">30570 7152 2591 0,'0'23'131'16,"13"-23"173"-16,-13 36 195 0,13 15 716 16,-13-20-660-16,11 3-46 0,-3 4-18 15,2 0 34-15,12 42 347 0,-13-39-596 16,-1 2-114-16,1 1-103 0,-1-2-57 16,-3 2-2-16,3 37 0 0,-4-42 0 15,0-3-1-15,1-3-133 0,0-4-143 16,5 17-845-16,-5-30 364 0,1-3-251 0,0-5-132 15,0-3-180-15,2-5 165 0</inkml:trace>
  <inkml:trace contextRef="#ctx0" brushRef="#br0" timeOffset="83770.6427">30519 7640 4748 0,'0'17'137'16,"0"-17"109"-16,18 0 125 0,-18 14 16 15,25-14 152-15,-25 15-454 0,26-15-133 16,-10 12-185-16,3-12-153 0,3 0-270 0,18 5-1113 16,-19-5 672-16,-1 0 124 15,-2 0 293-15</inkml:trace>
  <inkml:trace contextRef="#ctx0" brushRef="#br0" timeOffset="84147.7994">30950 7736 4679 0,'0'1'135'0,"0"2"75"16,0-2 92-16,0-1 16 0,0 0-36 0,26 0 43 16,-26 0-289-16,26 0-41 0,-10 0-12 15,2 0-45-15,17 0-147 0,-19 0 80 16,-1 0 30-16,-2-17 23 0,-1 17 8 15,-2 0 15-15,4-14-30 0,-11 3 59 16,-1 11 16-16,-2-16 5 0,0 7 1 16,0-13-5-16,-27 12 1 0,27-4 5 15,-34 6-4-15,13-1 8 0,-3 2 16 16,-29 2 124-16,24 5 2 0,-1 0 35 16,3 0 8-16,0 29 27 0,-17 6 185 15,27-12-196-15,6 3-3 0,4 3-1 16,7 0 7-16,0 3-45 0,50 26 5 0,-21-32-156 15,6-1-33-15,5-3-52 0,4-3-102 16,44 3-675-16,-50-15 128 0,-1-6-380 16,-6-1-368-16,-3 0 36 0,-12 0 260 15</inkml:trace>
  <inkml:trace contextRef="#ctx0" brushRef="#br0" timeOffset="91077.2956">24083 9683 1880 0,'0'-15'76'0,"0"15"226"0,0 0-71 15,0-12 4-15,0 12 34 0,0 0 43 16,0-12 0-16,0 12 189 0,0-5-332 16,0 5-48-16,0 0-27 0,0 0 9 15,0 0 108-15,0 0-81 0,0 0 26 16,0 0 38-16,0 0 35 0,-12 0 47 16,12 0 284-16,0 0-300 0,0 17-39 0,0-17-29 15,0 19 17-15,0 13 211 16,0-11-209-16,0 5-54 0,0 3-54 0,0 3-46 15,15 3-57-15,-15 41 0 0,12-34 0 16,-12-2 0-16,10 0 0 0,-10 1 0 16,7-3 0-16,-7-4 0 0,6 29 0 15,-4-15 0 1,0-31 0-16,-2 4-252 0,3-16-99 0,-3-3-231 16,0-1-182-16,0-1-340 0,0-25-1590 15,0 25 1477-15,0-35 458 0</inkml:trace>
  <inkml:trace contextRef="#ctx0" brushRef="#br0" timeOffset="91530.8681">23974 9764 568 0,'-6'-1'94'0,"-1"-1"66"16,1 1 106-16,1 1 65 0,-1-3 40 16,-5 1 416-16,6 0-351 0,2 1 47 0,-1 1 18 15,2 0 12-15,-1-1 305 16,3 1-469-16,0-1 3 0,0 1-40 0,0-1-31 16,0 0-61-16,19-7 73 0,14 5-193 15,-10-3-37-15,8-1-39 0,7-2-19 16,43-9-18-16,-39 10 0 0,-1 0-13 15,-4 2-44-15,-5-1-75 0,-6 6-109 16,7-1-494-16,-22 2 362 0,-9 0-12 16,-2 0-99-16,0 20-188 0,-30-3-1157 15,11-17 906-15,-3 21 240 0</inkml:trace>
  <inkml:trace contextRef="#ctx0" brushRef="#br0" timeOffset="91734.8627">23921 9982 2847 0,'0'6'100'0,"29"-1"139"16,-29 1 208-16,32 1 157 0,-10-2 11 16,36 6 405-16,-24-5-732 0,6-1-115 15,1-2-117-15,2 1-66 0,33-1-303 16,-45-3-7-16,-5 1-164 0,-3-1-210 0,-7 1-164 15,-7 1-224-15,3-1-803 16</inkml:trace>
  <inkml:trace contextRef="#ctx0" brushRef="#br0" timeOffset="92330.4553">24714 9818 1368 0,'0'0'122'0,"0"-8"98"15,0 8 100-15,0-4 106 0,0-1 427 0,0 5-401 16,0 0-6-16,0 0-49 0,0 0-33 15,0 0-69-15,0 0 220 0,0 0-247 16,0 0-5-16,0 0-33 0,-14 17-17 16,14 9 102-16,-14-6-174 0,14 6 2 15,-12 3-20-15,6 8-6 0,-1 1-24 16,0 45 31-16,2-38-80 0,1 1-11 16,0-4-15-16,2-2-10 0,-2 27 6 15,2-39-7-15,2-1 12 0,0-6-5 16,0-4-4-16,0-4 6 0,22 8-9 15,5-16-16-15,-7-2-18 0,5-2-4 16,1-1-2-16,40 0-6 0,-31 0 26 0,3 0 1 16,-2 0 1-16,2-14-8 0,-2 14-3 15,28 0-111-15,-39 0 4 0,-4 0-53 16,-4 0-33-16,-5 15-52 0,0-15-424 16,-12 0 262-16,0 0-98 0,0 0-198 15,0 0-217-15,-20 0-229 0,3 0-662 16</inkml:trace>
  <inkml:trace contextRef="#ctx0" brushRef="#br0" timeOffset="92622.7164">24644 10139 2744 0,'0'0'133'0,"0"0"169"15,0 0 159-15,19 0 129 0,11 0 453 16,-9 0-615-16,5 0-36 0,5 0-47 16,2 0-58-16,44 0-16 0,-39 0-242 0,-4 0-28 15,0 0-22-15,-8 0-53 0,-3 0-91 16,5 0-492-16,-21 0 218 0,-2 0-74 15,-5 0-113-15,0 0-147 0,0 0-1185 16,-27-11 1118-16,27 11 246 0</inkml:trace>
  <inkml:trace contextRef="#ctx0" brushRef="#br0" timeOffset="92843.3421">24615 9881 3413 0,'0'0'181'0,"0"0"170"15,23 0 102-15,-23 0 90 0,36 0-64 16,13 9 258-16,-20-9-464 0,6 0-112 16,2 0-92-16,0 4-73 0,32-4-447 15,-39 3-1-15,-3-3-300 0,-7 1-177 16,-7-1-294-16,-2 0 0 0</inkml:trace>
  <inkml:trace contextRef="#ctx0" brushRef="#br0" timeOffset="93211.3589">25172 9765 3415 0,'0'0'169'15,"0"0"558"-15,7 0-208 0,0 0-43 16,1 0-30-16,4 0-31 0,5 0-91 16,33 0-45-16,-20 0-256 0,4 0-18 15,4 0-8-15,-2 0-6 0,38 0-137 16,-44 0-45-16,-4 0-113 0,1 0-61 0,-8 0-79 16,-5 0-74-16,5 0-661 0,-13 0 526 15,-1 0-86-15,-1 0 36 0,4 0 14 16</inkml:trace>
  <inkml:trace contextRef="#ctx0" brushRef="#br0" timeOffset="93537.7024">25359 9828 1813 0,'-9'0'259'0,"9"0"11"0,0 0 144 16,-7 12 74-16,7-12 112 0,0 10 16 15,0 11 572-15,0-6-641 0,0 4-6 16,0 4 16-16,18 7-120 0,-18 45 19 15,14 18-451-15,-14-43-5 16,0 52 0-16,0-12 0 0,0-50 0 16,0 22 0-16,0-39-253 0,0-6-401 15,0-3-563-15,0-8-714 0,20-6 136 16</inkml:trace>
  <inkml:trace contextRef="#ctx0" brushRef="#br0" timeOffset="96991.8977">23402 11144 1979 0,'2'-10'243'0,"-2"3"-16"0,0 5 101 15,0-4 25-15,0 5 75 0,0-2 426 16,0 3-530-16,0 0-90 0,0 0-82 15,0 0-19-15,0 0 9 0,0 0 186 16,0 0-137-16,0 0-8 0,0 0-21 16,0 0-8-16,0 0 121 0,0 0-138 15,0 18-3-15,0-18-14 0,0 22 15 16,17-5 7-16,0 28 175 0,-17-19-160 16,19 3-8-16,-9 3-45 0,-3 0-29 15,9 33-44-15,-10-33-31 0,-2-1 0 16,-1-1 0-16,-3-2 0 0,0-2 0 0,0 18 0 15,0-25 0-15,0 0 0 16,-21-5 0-16,21 0 0 0,-15 7 0 16,-5-15 0-16,6 2 0 0,-1-4 0 0,0-4 0 15,-4 0 0-15,-20 0 0 0,17-19 0 16,3 19 0-16,-2-26 0 0,3 12 0 16,2-1 0-16,-9-12 0 0,14 15 0 15,3 12 0-15,5-17 0 0,-1 17-54 16,1-7-381-16,3 7 0 0,0 0-208 0,0 0-124 15,0 0-328-15,20 0-289 0,7 22-1073 16</inkml:trace>
  <inkml:trace contextRef="#ctx0" brushRef="#br0" timeOffset="97500.341">23858 11226 937 0,'0'-11'235'0,"0"5"0"15,0-3 83-15,0-1-1 0,0 2 50 16,0-10 496-16,0 9-336 0,0 0 15 15,0 2-26-15,0 1 47 0,0 0-47 0,0 1 402 16,0 5-563-16,0 0-58 0,0 0-48 16,0 0-35-16,0 0-14 0,0 24-178 15,0-24-22-15,0 37 0 0,0-11 0 16,0 5 0-16,0 5 0 0,0 2 0 16,0 41 0-16,0-44 0 0,19 0 0 15,-19-2 0-15,0-6 0 0,12-2 0 16,-12-5 0-16,10 10-316 0,0-20-97 15,-10-3-257-15,9-4-174 0,-4-3-276 16,-1 0-151-16,9-26-1149 0,-6 26 1715 0</inkml:trace>
  <inkml:trace contextRef="#ctx0" brushRef="#br0" timeOffset="97739.3512">23824 11110 3833 0,'-4'0'519'0,"3"0"-135"15,1 0 106-15,0 0-78 0,21 0 17 0,-21 0 3 16,66-17 191-16,-31 6-464 0,5 11-79 16,3-14-52-16,3 6-26 0,42-3-112 15,-51 5-52-15,-3 3-136 0,-5 3-176 16,-9 0-110-16,-8 0-123 0,-6 0-884 15,-6 20 570-15,0-20 43 0,-38 16 251 16</inkml:trace>
  <inkml:trace contextRef="#ctx0" brushRef="#br0" timeOffset="97915.2907">23796 11279 4321 0,'30'2'177'0,"-30"1"129"15,39-1 162-15,-10 1 134 0,48 2 268 16,-36 1-656-16,1-1-152 0,2 0-148 16,-1 2-184-16,-7-1-203 0,21 7-1166 15,-35-5 573-15,-3-2-143 0,-4-2 196 16,-3 1 255-16</inkml:trace>
  <inkml:trace contextRef="#ctx0" brushRef="#br0" timeOffset="98236.3157">24471 11036 3521 0,'0'-4'139'0,"0"4"106"16,0-2 107-16,0 2 117 0,0 0 518 15,0 0-493-15,0 30-31 0,0-30-83 16,-18 28-14-16,2 16 191 0,16-17-406 15,-21 4-84-15,9 2-67 0,0 4 0 0,-2 0 0 16,-7 37 0-16,12-40 0 0,3 0 0 16,6-6 0-16,0-4 0 15,0 18 0-15,20-27 0 0,-20 1 0 0,24-4 0 16,-6-2 0-16,3-2 0 0,24 3 0 16,-20-10 0-16,1-1 0 0,0 0-85 15,-4 0-114-15,18 0-553 0,-25 0 196 16,-2 0-67-16,-3-17-178 0,-3 17-175 15,-1 0-128-15,4-13-984 0,-8-5 1446 16</inkml:trace>
  <inkml:trace contextRef="#ctx0" brushRef="#br0" timeOffset="98494.3204">24368 11282 2741 0,'-1'0'183'16,"-1"0"188"-16,0 0 139 0,1 0 82 15,1 0-118-15,0 0 244 0,22 0-372 16,-22 0 2-16,36 0-75 0,-9 0-66 16,32 0-45-16,-28 0-145 0,0 0-20 0,-3 15-35 15,-2-15-70-15,-3 0-109 0,7 11-521 16,-20-11 271-16,-4 0-118 0,-1 0-101 15,-5 7-97-15,0-7-148 0,0 0-691 16,-19 0 1098-16</inkml:trace>
  <inkml:trace contextRef="#ctx0" brushRef="#br0" timeOffset="98682.3395">24445 10990 3769 0,'-1'0'302'0,"1"18"121"16,0-18 139-16,0 0 23 0,0 17-80 0,27-1 225 16,5-16-581-16,-8 11-95 0,6-11-79 15,8 0-107-15,52 0-668 0,-44 0 73 16,5-20-278-16,2 20-242 0,-4-22-55 16,-5 22 289-16</inkml:trace>
  <inkml:trace contextRef="#ctx0" brushRef="#br0" timeOffset="99028.7527">24997 11112 2809 0,'-2'0'162'0,"-2"0"187"16,2 0 157-16,1 0 581 0,1 0-719 0,0 0-77 16,0 0-11-16,0 0 22 0,25 0 217 15,11 0-324-15,-8 0-45 0,7 0-19 16,8 0-22-16,6 0-39 0,50 0-30 15,-49 0-76-15,-1 0-74 0,-10 0-112 16,-4 0-159-16,6 0-643 0,-30 0 370 31,-4 0-97-31,-7 18-102 0,0-18-233 0,0 0 122 0</inkml:trace>
  <inkml:trace contextRef="#ctx0" brushRef="#br0" timeOffset="99312.4089">25193 11147 2555 0,'0'0'430'0,"0"0"48"16,0 0 151-16,0-13-45 0,0 13 10 15,0 0-90-15,0 0 373 0,0 0-423 16,0 0-27-16,0 21-90 0,0-21-99 0,0 54-154 15,0 1-84 1,0-23 0-16,13 2 0 0,-13 43 0 16,0-37 0-16,10 2 0 0,-10-2 0 0,0-1 0 15,0-1 0-15,6-5 0 0,-6-5 0 16,11 13-314-16,-4-30-366 0,-1-3-551 16,4-6-603-16,1-2 42 0</inkml:trace>
  <inkml:trace contextRef="#ctx0" brushRef="#br0" timeOffset="100203.2203">23181 11113 1906 0,'-3'0'93'0,"-1"0"92"0,1-8 93 0,-2 8 460 16,3 0-376-16,-1 0-21 0,1 0-29 16,-2 0-6-16,3 0-61 0,0 0 114 15,1 0-261-15,0 0-39 0,0 0-37 16,20 0-22-16,20 0-2 0,-13 0 1 15,9 0 1-15,8 0-1 0,7 0-4 16,4-16-11-16,54 16 11 0,-59 0 28 16,-8-13 14-16,-8 13-8 0,-10 0 32 15,-13 0 99-15,-11-6-67 0,-49 6-31 16,6 0-56-16,-13 0-60 0,-13 0-86 16,-83 16-405-16,72-16 72 0,1 0-137 0,6 16-130 15,11-16-233-15,-30 11-630 0</inkml:trace>
  <inkml:trace contextRef="#ctx0" brushRef="#br0" timeOffset="101844.3274">18945 10997 2434 0,'0'-5'85'16,"0"0"86"-16,0-1 455 0,0 2-228 15,0 2 20-15,0-1-26 0,0 0-24 16,0 1 134-16,0-1-307 0,0 1 10 15,17 0 13-15,-17 0 6 0,0 1-28 16,12 1 51-16,-12 0-107 0,0 0 36 0,15 30 57 16,-8-10 50-16,10 37 195 15,-5-18-337-15,-2 6-80 0,-1 1-61 0,0 3 0 16,0 2 0-16,2 48 0 0,-7-53 0 16,-1-2 0-16,-1-6 0 0,-1-2 0 15,0 21 0-15,-1-19 0 16,0-22 0-16,0 6 0 15,-20-12 0-15,-2-8 0 0,7-1 0 16,-27-1 0-16,19 0 0 0,-2 0 0 16,1-20 0-16,2 20 0 0,4 0 0 15,4-19 0-15,4 19 0 0,-1-12 0 16,6 12 0-16,5-8-15 16,0 8-159-16,22 0-152 0,-22-5-192 15,20 5-200-15,-20 0-111 0,43 0-1273 0,-26 0 896 16,2 0 161-16,3 0 363 0</inkml:trace>
  <inkml:trace contextRef="#ctx0" brushRef="#br0" timeOffset="102131.2814">19318 11519 4520 0,'0'-5'159'0,"-18"5"-31"0,18 0 38 0,0-2-8 16,-18 1 23-16,18 1 213 15,-14 0-223-15,14 0-33 0,0 25-30 0,0-25-11 16,0 24-6-16,0 3 113 0,0-13-104 16,25-1 6-16,-25-2-6 0,25-11 5 15,10 15 70-15,-16-15-116 0,0 0-27 16,-2 0-14-16,2 0-19 0,-4-22-31 16,10-2-119-16,-15 24 31 0,-3-27-19 15,-3 11-21-15,-1 4-31 0,-1-8-217 16,-2 20 176-16,0-11-23 0,0 11-76 15,0 0-137-15,0 0-104 0,0 0-720 0,0 0 588 16,0 0 26-16,0 15 60 0,0-15 115 16</inkml:trace>
  <inkml:trace contextRef="#ctx0" brushRef="#br0" timeOffset="102449.3905">19561 11521 4214 0,'0'0'146'0,"7"0"97"0,-7 0 103 15,0 0 445-15,0 0-429 0,0 0-8 16,0 0-44-16,0 0-31 0,0 22 43 16,0-4-243-16,0-4-28 0,0-14-25 0,19 22-2 15,-19-5 11-15,0-17-20 16,15 11-10-16,-15-11-11 0,0 0-18 16,11 0-26-16,3 0-92 0,-7-18 39 15,2 18-24-15,-1-23-10 0,2 7-13 16,8-13-53-16,-9 15 153 0,-3 1 38 0,-1 2 20 15,-2 11 5-15,0-12-1 0,1 12-5 16,-4 0 44-16,0 0 26 0,0 0 21 16,0 22 9-16,0 5-12 0,0-10-79 15,0 1-23-15,0 2-38 0,0 0-78 16,0-5-149-16,21 13-679 0,1-17 271 16,-7-11-104-16,4 6-37 0,4-6-149 0,2 0 96 15,30-19-347-15</inkml:trace>
  <inkml:trace contextRef="#ctx0" brushRef="#br0" timeOffset="102645.8877">20068 11451 2914 0,'0'0'123'0,"0"-4"109"0,0 4 119 15,-22 0 114-15,22 0-49 0,-17 0 235 16,-6 0-433-16,23 0-22 0,-23 0-15 16,23 0 3-16,-30 24 105 0,22-6-187 15,1-18-12-15,-1 23-22 0,8-9-9 16,-7 0-18-16,7 18 2 0,0-18-29 0,0 1-21 15,24-3-69-15,-24-4-128 0,55 1-527 16,-32-9 229-16,3 0-118 0,2 0-85 16,-2-20-146-16,2 20-94 0,27-43-523 15</inkml:trace>
  <inkml:trace contextRef="#ctx0" brushRef="#br0" timeOffset="102886.8909">20231 10845 4210 0,'-11'-3'133'0,"11"3"115"0,-9 0 100 16,-1 0 597-16,5 32-496 15,5-12 0-15,0 5-62 0,0 8 9 16,0 42 101-16,22-32-385 0,-22 6-95 0,26 3-17 16,-26 0 0-16,43 53 0 15,-29-5 0-15,3-53 0 0,0 31 0 16,-9-46 0-16,-2-6 0 0,0-2-63 15,-1-5-185-15,0-4-210 0,1 4-1080 16,-3-14 578-16,-3-5-140 0,0 0-110 16,0 0 33-16,0 0 337 0</inkml:trace>
  <inkml:trace contextRef="#ctx0" brushRef="#br0" timeOffset="103048.3189">20151 11416 5495 0,'19'19'256'0,"-19"-19"8"0,23 0 127 16,-9 0 6-16,2 13 5 0,20-13 116 16,-18 13-432-16,2-13-105 0,0 11-143 15,3-11-185-15,-1 6-269 0,19-6-1417 16,-19 0 702-16,1 0-7 0,0 0 356 16</inkml:trace>
  <inkml:trace contextRef="#ctx0" brushRef="#br0" timeOffset="103243.3013">20684 11418 5146 0,'-17'17'430'15,"17"-6"27"-15,0-11 129 0,0 9-35 16,0-1-73-16,0 1-173 0,0 12-67 16,0-10-238-16,0-1 0 0,17-1 0 15,-17 1 0-15,15 0-134 0,-15-6-105 0,0-3-187 16,0-1-275-16,12 0-209 15,-12 0-218-15,17-25-1344 0,-9 25 1442 16,-1-29 350-16</inkml:trace>
  <inkml:trace contextRef="#ctx0" brushRef="#br0" timeOffset="103367.0451">20764 11269 4010 0,'0'20'110'0,"0"-4"326"15,0-16-166-15,0 17-86 0,0-17-77 16,0 20-54-16,0-2-145 0,0-18-218 15,0 13-281-15,0-4-244 0,0-9-261 16,0 8 106-16</inkml:trace>
  <inkml:trace contextRef="#ctx0" brushRef="#br0" timeOffset="103678.8359">20874 11405 4330 0,'0'17'237'16,"-18"0"-28"-16,18-17 97 0,0 16 41 15,0-4 74-15,0-1-3 0,0 17 178 16,0-15-476-16,22 3-65 0,-22-1-36 16,32-2-15-16,5 8-16 0,-16-16-20 15,-2 0-41-15,2-3-70 0,-2-2-78 16,-3 0-73-16,10-21-271 0,-16 21 376 16,-1-22 64-16,-5 22 30 0,-4-25-8 15,0-6-198-15,0 14 91 0,-33 0-30 0,15-3 23 16,-1 2 37-16,-1 0 76 0,-18-7 73 15,20 15 71-15,4 5 84 0,2 5 61 16,2 0 34-16,10 0-6 0,-14 23 27 16,6 5-191-16,8-28-19 0,0 30-15 15,0-13-20-15,0 11-282 0,0-16-150 16,24 0-229-16,-24-3-242 0,17-1-150 16,-17-8 232-16</inkml:trace>
  <inkml:trace contextRef="#ctx0" brushRef="#br0" timeOffset="104017.3184">21180 11460 4951 0,'0'16'123'16,"0"-16"145"-16,0 0 151 0,0 16 601 0,-16-4-605 16,16-4-85-16,0 1-68 0,0 1-53 15,0 1-82-15,0 10-60 0,0-12-67 16,0 1 0-16,0-3 0 0,0-2 0 15,0-1 0-15,0-1 0 0,15-3 0 0,-15 0 0 16,11 0-22-16,-11 0-25 16,30-26-106-16,-17 2 83 0,2 9 22 15,-2 0 27-15,0-1 9 0,-2 1 27 0,10-10 129 16,-14 15-52-16,-2 2-16 0,-2 8-37 16,-1-7-32-16,1 7-7 0,-2 0 0 15,-1 0 0-15,2 24 0 0,1-24 0 16,5 40 0-16,-3-23 0 0,3 0 0 15,1 0 0-15,1 0-59 0,0-3-108 16,13 11-539-16,-13-15 101 0,1-4-141 16,-2-6-302-16,-1 6-323 0,-2-6-13 15</inkml:trace>
  <inkml:trace contextRef="#ctx0" brushRef="#br0" timeOffset="105747.0596">23304 13114 2075 0,'-4'0'112'0,"1"0"56"15,1 0 66-15,2 0 51 0,0 0 104 16,0 0 654-16,0 11-534 0,0-11-48 0,0 8-54 16,16-8 17-16,-16 5 378 15,0-5-474-15,0 0-8 0,0 0-56 0,0 0-54 16,0 0-82-16,0 0-96 0,0 0-32 15,0 0 0-15,0 0 0 0,0-20 0 16,19-6 0-16,1 9 0 0,-20-7 0 16,28-3 0-16,-10-4 0 0,-3-3 0 15,16-40 0-15,-16 34 0 0,-3-2 0 16,-3-1 0-16,-1 4 0 0,-3-31 0 16,0 44 0-16,-5 3 0 0,0 5 0 15,0 8 0-15,0 3 0 0,0 4 0 16,0 3 0-16,0 0 0 0,0 0 0 15,0 29 0-15,0 5 0 0,18-14 0 16,-18 4 0-16,16 2 0 0,-16-5 0 0,20 0 0 16,-2 11 0-16,-8-20 0 0,1-3 0 15,0-9 0-15,2 0 0 0,13 0-7 16,-12-23-75-16,0 23-62 0,-2-35-52 16,-1 13-38-16,-1-6 29 0,1-27-125 15,-9 26 217-15,-2 3 43 0,0-1 55 16,0 6 41-16,0-11 115 0,0 23-62 15,0 3-2-15,0 2-9 0,0 4 22 0,0 0 7 16,0 0 112-16,0 0-128 16,0 0-13-16,0 0 33 0,0 0 20 15,0 19 83-15,0 5-170 0,0-4-34 0,0 3 0 16,0 4 0-16,0 4 0 0,0 4 0 16,0 41 0-16,19 6 0 15,-5-42 0-15,5 38 0 16,-2-16 0-16,-9-33 0 0,10 10-132 15,-11-24-263-15,-1-6-372 0,-1-3-529 16,2-6-426-16,0 0 69 0</inkml:trace>
  <inkml:trace contextRef="#ctx0" brushRef="#br0" timeOffset="106178.3527">24008 12700 2529 0,'-4'0'131'0,"-1"0"147"0,-1 0 710 16,2 0-479-16,2 0-58 0,1 0-66 0,-1 0 27 15,-2 21 370-15,2-3-426 0,1-18-37 16,1 33-5-16,0-13 1 15,0 6-85-15,0 30-38 0,0-25-192 0,26-3 0 16,-26-1 0-16,25 0 0 0,10 12 0 16,-15-26 0-16,4-3 0 0,1-4 0 15,2-6-35-15,1 0-58 0,23-21-279 16,-28 21 134-16,-1-30 12 0,-3 10 30 16,-7 0 8-16,7-27-115 0,-17 21 142 15,-1-3-13-15,-1-3-27 0,0 1-34 16,-24-3 34-16,-3-30-60 0,9 36 220 15,2 3 30-15,-1 6 22 0,0 7 31 0,-14 5 143 16,14 7-64-16,2 0-16 0,0 34-38 16,4-14-19-16,-2 3-25 0,2 27-172 15,11-25-62-15,0-3-220 0,0 0-265 16,0-2-262-16,24 5-1259 0,11-25 1499 16</inkml:trace>
  <inkml:trace contextRef="#ctx0" brushRef="#br0" timeOffset="106499.2407">24607 12508 4890 0,'-44'0'172'0,"27"0"-7"0,-2 20 67 16,5-20 5-16,-3 19-7 0,2-19-28 0,-7 46 23 15,22-27-185-15,0 1-24 16,0 1-32-16,0-1-24 0,48 19-81 0,-25-22 48 15,2-3 17-15,3-2 17 0,0-1 7 16,-1-2 27-16,20 8 116 0,-28-10 24 16,-4 0 63-16,-2-1 20 0,-6 0 39 15,-7 11 278-15,0-5-269 0,0 0-53 16,-22 1-80-16,22 4-53 0,-41-1-62 16,-9 20-18-16,19-17 0 0,2 0-5 0,-1-1-57 15,2-1-85-15,-18 12-397 0,24-17 162 16,2 0-97-16,4-3-56 0,4-1-126 15,2-3-108-15,0-3-1029 0,8-2 776 16,2 0 187-16,0 0 270 0</inkml:trace>
  <inkml:trace contextRef="#ctx0" brushRef="#br0" timeOffset="106760.457">24957 12572 6282 0,'0'0'216'0,"0"0"144"0,0 0 139 0,-17 0-86 15,17 19-130-15,0 7-145 0,0-11-138 16,0 7 0-16,0 4 0 0,0 3 0 16,0 1 0-16,26 3 0 0,-26 4 0 15,26 38 0-15,18-4 0 16,-33-38 0-16,11 25 0 15,-14-17 0-15,5-24 0 0,-6 8-602 16,-3-19-91-16,-2-1-311 0,0-4-216 16,0-1-311-16,0-19-868 0</inkml:trace>
  <inkml:trace contextRef="#ctx0" brushRef="#br0" timeOffset="106952.3424">24892 12522 5603 0,'-5'0'112'0,"2"0"139"0,-5 0 633 16,5 0-349-16,3 0-139 0,0 0-138 15,0 0-106-15,46 0-152 0,-21 0 0 16,4 0 0-16,7 0-34 0,2 0-202 0,2 0-242 16,32 0-1195-16,-40 0 548 0,-5 0-163 15,-5 0-3-15,-6 0 194 0</inkml:trace>
  <inkml:trace contextRef="#ctx0" brushRef="#br0" timeOffset="107413.0616">24964 12840 3411 0,'0'0'146'0,"0"5"143"0,0-5 100 16,20 0 496-16,2 0-484 0,-6 0 9 15,5 0-27-15,2 0-37 0,35 0-22 16,-29 0-285-16,-1 0-47 0,-1 0-74 16,-2 0-138-16,-4 0-188 0,8 17-921 15,-23-17 390-15,-1 0-226 0,-3 17 5 0,-2-17 230 16</inkml:trace>
  <inkml:trace contextRef="#ctx0" brushRef="#br0" timeOffset="108940.3246">25417 12559 1264 0,'17'0'149'0,"-17"0"114"0,15 0 576 16,-15 0-385-16,0 0 46 0,0 0 15 0,0 0 5 16,0 0-57-16,0 0 262 0,0 0-398 15,0 0-21-15,0 0-32 0,0 0-10 16,0 0 137-16,0 0-254 0,0 0-38 15,0 0-25-15,0 0-15 0,0 0-21 16,0 0-1-16,0 0-23 0,0 0 80 16,0 0-2-16,0 20 2 0,0 13-15 15,0-11-89-15,0 7 0 0,0 6 0 16,0 4 0-16,-18 1 0 0,18 40 0 16,-16 0 0-16,16-46 0 15,0-3 0-15,0 22 0 0,21-36 0 16,-21 1 0-16,38-4 0 0,-14-2 0 0,10-6 0 15,2-2 0-15,5-3 0 0,39-1 0 16,-40 0 0-16,-7 0 0 0,-4-19 0 16,-7 19 0-16,-4 0 0 0,1 0-163 15,-15 0-53-15,-4 0-124 0,0 0-170 16,0 0-149-16,-27 0-1197 0,2 0 725 16,7 0-78-16,3 0 244 0,0-19 246 15</inkml:trace>
  <inkml:trace contextRef="#ctx0" brushRef="#br0" timeOffset="109263.3841">25463 12821 1912 0,'0'-3'159'0,"0"1"157"16,0 1 209-16,0 1 849 0,0 0-751 0,0 0-61 16,0 0-109-16,0 0-26 0,0 0 214 15,0 0-375-15,25 0 27 16,-25-17-33-16,33 17-47 0,-11 0-84 0,32 0-91 16,-25 0-38-16,1 0 0 0,-3-9 0 15,-2 9 0-15,13 0 0 0,-28 0 0 16,1 0-55-16,-3-5-113 0,-6 5-110 15,1-3-120-15,-1 3-611 0,-2-1 436 16,0-2-183-16,0-2-97 0,0-3-214 16,0-1-38-16,0-17-415 0</inkml:trace>
  <inkml:trace contextRef="#ctx0" brushRef="#br0" timeOffset="109476.2149">25415 12494 3802 0,'0'0'183'0,"0"0"152"0,0 0 124 15,0 0 169-15,23 0 433 0,-23 0-634 16,21 17-132-16,-4-17-125 0,5 0-57 16,4 0-81-16,41 0-191 0,-29 0-80 15,5 0-175-15,-1-20-144 0,-1 20-234 0,35 0-1168 16,-46 0 835-16,-3 0 148 0,-5 0 316 15</inkml:trace>
  <inkml:trace contextRef="#ctx0" brushRef="#br0" timeOffset="109753.0437">26110 12470 3202 0,'0'0'193'0,"-2"0"683"16,2 10-268-16,0-10-46 0,0 0-99 16,0 0-44-16,20 0 80 0,10 0-416 15,-9 0-49-15,4 0-34 0,7 0-34 16,6-18-79-16,40 18-455 0,-44-19 141 15,0 19-87-15,-5-10-146 0,-4 10-141 16,2 0-1151-16,-23 0 1111 0,-4 0 241 16</inkml:trace>
  <inkml:trace contextRef="#ctx0" brushRef="#br0" timeOffset="110049.2235">26220 12518 1809 0,'-2'12'139'0,"-2"-12"550"0,1 11-54 16,3-11 46-16,0 11 7 0,0-1 46 0,0 11 466 15,0-7-670-15,0 3-77 0,0 1-147 16,0 4-77-16,0 2-131 0,18 37-98 15,0 12 0-15,-18-35 0 16,13 44 0-16,-2-8 0 16,-1-37 0-16,-10-8 0 0,15 23 0 15,-11-34-129-15,0-4-299 0,0-3-375 16,-2-5-542-16,-2-4-2081 0,0-2 2182 16</inkml:trace>
  <inkml:trace contextRef="#ctx0" brushRef="#br0" timeOffset="111532.3273">18423 12966 1675 0,'0'0'101'0,"0"0"73"0,0 0 54 16,0 0 270-16,0 0-298 0,0 0 7 0,0 0 2 16,0 0 23-16,0 0 12 0,0 0 282 15,0 0-232-15,0 0-21 0,0 0-27 16,0 0 24-16,0 0 1 0,0 0 384 15,0 0-337-15,0 0-28 0,0 0-49 16,0 0-2-16,0 0 154 0,0 0-244 16,0 0-31-16,0 0-46 0,0 0-25 15,0 0-26-15,0-20-25 0,0 0-21 16,21 20-22-16,-21-29-34 0,15 8-35 16,1-27-154-16,-16 21 128 0,17 1 11 15,-17-3 23-15,15 0 16 0,-15 4 38 16,9-19 18-16,0 26 41 0,-9 5 6 15,3 3-4-15,-2 1 1 0,0 2-17 16,2 7-1-16,-3 0 3 0,0 0 5 0,0 0 8 16,0 19 14-16,0 1 26 0,0-20-18 15,0 25-4-15,0-25-4 0,0 25 2 16,15-8 2-16,-15-17-14 0,0 11 0 16,13-11-1-16,-13 0 3 0,15 0-9 15,3 0-50-15,-9 0-12 0,1-18-12 16,2 18-6-16,-2-27-2 0,6-7-54 15,-8 15 81-15,-3 0 14 0,-2 1 26 16,-1 2 34-16,-1 3 33 0,-1-5 110 16,0 13-97-16,0 5-18 0,0-5-25 15,0 5-2-15,0 0 27 0,0 0 18 0,0 0 21 16,0 17 11-16,0-17-3 0,0 19-4 16,0 16 149-16,0-14-113 0,0 5-34 15,0 3-45-15,0 5-34 0,0 41-16 16,23-33 0-16,-23-1 0 0,16-3 0 15,-16 2 0-15,15-7 0 0,-2 22 0 16,-13-33-106-16,12-3-163 0,-5-6-214 16,2-4-260-16,11 3-1220 0,-8-12 812 15,1 0-41-15,1 0 176 0,3-24 274 16</inkml:trace>
  <inkml:trace contextRef="#ctx0" brushRef="#br0" timeOffset="111891.7937">18961 12987 2488 0,'0'0'95'0,"0"0"94"0,0 0 110 15,0 0 128-15,0 0 20 0,0 0 331 16,0 0-535-16,0 0-97 0,0 0-64 16,0 0-34-16,0 0 27 0,0 0-44 0,21 0 9 15,-21 0-10-15,19 0-13 0,-19 0-2 16,21 0-17-16,-1 0 6 0,-20 0-8 15,19 0 4-15,-19 0-21 0,11-19-81 16,-3 19 22-16,-8-15 7 0,0 15-10 16,0-17-7-16,0 17-10 0,-20-28-159 15,20 19 159-15,-23 1 39 16,23 3 40-16,-24 1 30 0,2 4 95 0,22 0 5 16,-19 0 23-16,19 0 25 0,-12 19 6 15,12-19 1-15,0 24 177 0,0 2-163 16,0-9-8-16,0-2-42 0,29 0-37 15,2 13-81-15,-13-18-142 0,4 0-116 16,0-3-147-16,0-7-265 0,1 0-149 16,23 0-1203-16,-23 0 1135 0,-2-29 256 0</inkml:trace>
  <inkml:trace contextRef="#ctx0" brushRef="#br0" timeOffset="112143.0522">19158 12372 4047 0,'-7'-4'338'0,"3"2"-40"16,4 2 159-16,0 0 15 0,0 0 47 0,0 30 423 15,0-3-561-15,19-7-62 0,-19 5-97 16,19 3-68-16,-19 4-112 0,35 40-42 16,-23-32 0-16,0 4 0 15,-1 2 0-15,0-1 0 0,-2-1 0 0,0-1 0 16,-1-3 0-16,3 33 0 0,-5-44-22 15,-1-7-184-15,-1-2-199 0,0-7-273 16,0 4-1131-16,-3-13 809 0,-1-3-63 16,0-1-34-16,0 0 183 0,0 0 271 15</inkml:trace>
  <inkml:trace contextRef="#ctx0" brushRef="#br0" timeOffset="112290.9952">19112 12743 4207 0,'0'0'173'0,"0"0"116"0,0 0 155 15,0 25 170-15,24-4 403 0,-24-6-656 16,29-1-161-16,-9 2-106 0,1 0-70 16,2-1-147-16,28 13-705 0,-22-13 117 15,0-5-303-15,-2-3-166 0,1-2-161 16,25-5-506-16</inkml:trace>
  <inkml:trace contextRef="#ctx0" brushRef="#br0" timeOffset="112626.3303">19594 12838 4640 0,'-28'-4'97'16,"28"4"68"-16,-26-2 368 16,1 2-268-16,10 0-5 0,1 0-45 0,2 0-28 15,-1 0-63-15,-10 25-17 0,12-25-86 16,0 22-5-16,1-8-6 0,3 2-6 16,1 18-16-16,6-18-7 0,0 0-10 15,0-3 4-15,0-1-5 0,26-3 12 16,-7 1 2-16,-19-8-13 0,19-2-40 0,-19 0-37 15,21 0-41-15,-6-24-127 16,-15 24 165-16,13-20 12 0,-13 20 13 0,6-22 6 16,-6 22 33-16,4-21 48 15,-4 5 27-15,0 16 3 0,0-9 22 16,0 9 9-16,0 0 92 0,0 0-3 0,0 0 36 16,0 0 37-16,0 16-11 0,0-16-77 15,19 18 10-15,-19 4-121 0,0-22-18 16,16 18-39-16,-16-18-76 0,27 15-481 15,-17-4 145-15,2-11-183 0,-1 0-158 16,-1 0-146-16,5 0-192 0,7-20-577 16</inkml:trace>
  <inkml:trace contextRef="#ctx0" brushRef="#br0" timeOffset="112828.3729">19605 12412 4286 0,'0'0'156'15,"0"0"126"-15,0 19 169 0,0-19 174 16,0 48 559-16,0-21-659 0,0 5-174 16,25 2-139-16,-25 2-93 0,19 38-119 15,1-35 0-15,-20-1 0 0,21-1 0 16,-11-3 0-16,-1-2-70 0,9 19-515 16,-9-30-3-16,2-4-151 0,0-4-181 15,-1-6-254-15,16-3-1401 0,-14-4 1687 0</inkml:trace>
  <inkml:trace contextRef="#ctx0" brushRef="#br0" timeOffset="113022.965">19889 12843 4180 0,'0'-1'212'0,"0"-1"71"0,0 2 86 0,18-2 8 16,0-1 274-16,-18 2-419 15,26 1-106-15,-10 0-87 0,2 0-71 16,0 0-135-16,18 0-572 0,-16 0 13 0,-1 0-195 16,0 0-237-16,1 0-39 0,-2 0 349 15</inkml:trace>
  <inkml:trace contextRef="#ctx0" brushRef="#br0" timeOffset="113460.3175">20320 12610 3319 0,'-9'0'131'15,"-1"0"509"-15,3 0-166 0,-1 0-50 16,2 0-39-16,-2 0 18 0,-6 20 342 15,6-20-438-15,4 23-46 0,1-7-36 16,1 3 18-16,0 2 3 0,2 32 78 16,0-26-260-16,0 0-64 0,19 0 0 15,-19-3 0-15,24 17 0 0,12-29 0 0,-14-3-22 16,6-4-95-16,1-5-103 0,-1 0-92 16,32-29-413-16,-32 29 387 15,-3-33 29-15,-3 15 27 0,-5-4 38 16,6-26-22-16,-19 22 215 0,-4-3 16 15,0-3-7-15,0-4-12 0,-33 0 1 0,-8-25 7 16,15 32 80-16,1 7 41 0,-4 8 68 16,2 6 50-16,-22 8 281 0,25 19-263 15,1-19-49-15,3 37-50 0,2-16-41 16,6 5-30-16,-7 26-41 0,15-25-90 16,4 0-149-16,0-1-132 0,0-3-257 15,30 12-1288-15,4-18 701 0,-12-5 206 0,2-4 356 16</inkml:trace>
  <inkml:trace contextRef="#ctx0" brushRef="#br0" timeOffset="113712.8825">20602 12749 4515 0,'-15'-2'112'0,"15"-2"87"16,0 4 107-16,-9 0 492 0,9 0-432 15,0 0-70-15,0 0-85 0,0 0-38 16,0 0 163-16,27 0-128 0,-27 23 16 16,26-23-33-16,-9 26-47 0,5-10-63 15,21 18-50-15,-20-17-31 0,-1 0 0 0,-4 0 0 16,1-1-15-16,9 12-327 0,-18-18-9 16,0-1-190-16,-4 0-92 0,-2-3-180 15,0-5-214-15,3-1-1299 0,-2 0 1304 16,-2 0 353-16</inkml:trace>
  <inkml:trace contextRef="#ctx0" brushRef="#br0" timeOffset="113925.663">20795 12702 3244 0,'-4'20'171'0,"0"-20"154"16,-1 16 133-16,-1-16 85 0,-5 17 364 0,5 8-499 15,-1-11-9-15,0 1-57 0,0 1-41 16,0 1-100-16,-4 17-6 0,5-14-167 16,1-3-38-16,2 1-57 0,1-1-98 15,1 8-599-15,1-15 194 0,0-3-236 16,0-1-191-16,23-5-258 0,-23-1 12 16</inkml:trace>
  <inkml:trace contextRef="#ctx0" brushRef="#br0" timeOffset="114144.3334">20924 12769 4349 0,'0'17'387'0,"0"-17"-22"16,0 12 170-16,0-12-30 0,0 0 15 15,0 13 284-15,0 1-543 0,0-6-61 16,0 2-67-16,0-1-52 0,0 3-45 15,17 9-81-15,-17-13-82 0,13 0-135 16,-13-4-158-16,0 1-230 0,8 0-1073 16,-2-5 584-16,-2 0-136 0,1 0 137 0,0-22 299 15</inkml:trace>
  <inkml:trace contextRef="#ctx0" brushRef="#br0" timeOffset="114288.9092">20949 12685 5029 0,'-13'20'81'0,"6"-20"-17"0,1 17 1 0,6-17-32 16,0 12-71-16,0 3-706 0,20-15-65 15,-20 11-326-15,39-11 75 0,-13 5 220 16</inkml:trace>
  <inkml:trace contextRef="#ctx0" brushRef="#br0" timeOffset="114735.349">21304 12738 3990 0,'0'0'79'0,"-19"0"72"16,-1 0 319-16,20 0-247 0,-20 0-49 15,20 0-48-15,-20 0-38 0,11 0-30 16,0 0 67-16,-4 0-15 0,5 0 41 0,1 0 47 16,0 0 52-16,-9 17 233 0,8-17-281 15,-2 17-38-15,0-17-24 0,1 22-23 16,-6 5 9-16,10-13-106 0,0 1-10 15,1-1-9-15,2-2-8 0,2 0-26 16,0 5-144-16,0-12 10 0,0-1-73 16,26-4-84-16,-26 0-56 0,23 0-339 15,4-25 414-15,-9 25-22 0,-4-30-53 16,-1 13-53-16,-1-4 13 0,10-25-175 16,-14 21 412-16,-2-3 44 0,-6-4 12 15,2-3 6-15,-2-3 36 0,0-44 20 16,-18 34 102-16,18 2 66 0,-20 2 90 15,20 1 137-15,-19-20 623 0,5 41-427 0,14 4-43 16,0 7-70-16,-10 4-23 0,10 4-8 16,0 3 290-16,-8 0-398 0,8 20-58 15,-8-20-20-15,3 28 16 0,1-7 4 16,-2 34 75-16,4-24-224 0,2 3-59 16,0 2-8-16,0 2 0 0,23 35 0 15,-23-39-86-15,17-3-133 0,-17-1-150 0,21-1-234 16,-21-5-133-16,37 11-1339 15,-23-20 784-15,4-4 65 0,-3-3 390 16</inkml:trace>
  <inkml:trace contextRef="#ctx0" brushRef="#br0" timeOffset="115430.3504">21363 12813 1480 0,'0'0'98'15,"0"0"284"-15,0 0-115 0,0 0-40 16,0 0-10-16,0 0 14 0,0 0-3 16,0 0 174-16,0 0-241 0,0 0-7 15,0 0 23-15,0 0 44 0,0 16 242 0,0-16-277 16,0 0-58-16,16 9-25 15,-16-9-42-15,14 0-20 0,2 0-23 0,-16 0-18 16,17 0 0-16,-7 0-10 0,1 0-11 16,-2 0-20-16,7-22-67 0,-10 22 46 15,-1-15 18-15,-3 15 1 0,0-17-2 16,-2 0-31-16,0 17 43 0,0-13-14 16,-21 6 20-16,21 3 5 0,-21 4 12 15,-3-5 20-15,11 5 0 0,1 0 28 16,-2 0 32-16,3 0 34 0,-9 21 185 15,13-21-123-15,1 18 30 0,2-18 40 16,4 24 45-16,0-11 0 0,0 16 135 16,0-13-319-16,26 1-54 0,-26-2-32 15,28 2-21-15,6 12-181 0,-17-16-107 0,2 0-161 16,1-5-239-16,1-3-269 0,0-1-260 16,22-4-1000-16</inkml:trace>
  <inkml:trace contextRef="#ctx0" brushRef="#br0" timeOffset="115643.13">21699 12715 3052 0,'-6'0'533'0,"6"0"-33"16,0 0 91-16,0 0-60 0,0 0-31 0,0 0-80 15,29 0 174-15,4 0-483 0,-13 0-119 16,3 0-173-16,-2 0-197 0,15 0-1099 16,-24 0 347-16,-12 0-209 0,18 0 234 15</inkml:trace>
  <inkml:trace contextRef="#ctx0" brushRef="#br0" timeOffset="116491.8026">20097 13523 2305 0,'20'-13'122'0,"-20"13"525"16,9-8-56-16,-9 8 34 0,0 0-45 15,0 0 23-15,0-3 263 0,0 3-528 16,0 0-90-16,0 0-58 0,0-2-23 15,0 1-45-15,0 1 6 0,0 0-112 16,-16 0-13-16,16 0-1 0,-10-3-2 16,-7 3-4-16,3 0 4 0,0 21 3 15,-3-21-4-15,-2 23-1 0,2-9-8 16,-16 18-36-16,18-15-13 0,3-2-21 0,3-1-12 16,4-2-4-16,4 15-47 15,1-20 92-15,25 2 12 0,-25-2 17 16,40 0 7-16,-17-1 8 0,30 1 0 15,-26-3 2-15,-2-1 3 0,-3 2-1 16,-4 0 1-16,9 5 2 0,-19-5 21 0,-2 2 26 16,0 0 15-16,-6 1 18 0,0 1-5 15,0 8 43-15,0-7-72 0,-24 1-3 16,24-1-7-16,-27 2-4 0,-7 8-2 16,15-10-30-16,1-2-5 0,-4 0-29 15,2-3-48-15,0-1-69 0,-12-2-453 16,17-2 180-16,3 0-122 0,3 0-242 15,5 0-170-15,3-25-1261 0,1 10 1416 16,27 15 265-16</inkml:trace>
  <inkml:trace contextRef="#ctx0" brushRef="#br0" timeOffset="116850.0386">20447 13752 3818 0,'0'-6'371'15,"0"2"-19"-15,0 2 97 0,-17-1-40 16,17 3 0-16,0-2-64 0,0 2 115 0,0 0-369 16,0 0-52-16,0 0-10 15,22 0 13-15,-1 0 54 0,-6 0-70 16,0 0-16-16,3 0-6 0,-1 0-3 0,-3 0 1 16,10 0 3-16,-16-14-10 0,-2 14-7 15,-2 0-17-15,-4 0-15 0,0-12-85 16,0 3 46-16,0 1-29 15,0 2-31-15,-23-3-19 0,23 1 14 0,-26-6-29 16,-4 12 148-16,13-1 18 0,0 3 13 16,-3 0 26-16,-11 19 139 0,19-19-38 15,-4 25 36-15,5-10 16 0,-1 4 10 0,7 0-21 16,3 20 63-16,2-17-187 16,0-5-22-16,27 3-27 0,-27-2-34 15,55 12-304-15,-33-19-59 0,-1 1-194 16,4-4-313-16,-3-2-257 0,1-2-113 15,22-4-669-15</inkml:trace>
  <inkml:trace contextRef="#ctx0" brushRef="#br0" timeOffset="117369.3496">20727 13776 3941 0,'-13'-2'147'0,"13"0"116"0,0 1 475 16,0-1-436-16,0 2-51 0,0 0 3 15,0 0 57-15,0 0 16 0,0 22 245 16,0-22-395-16,0 17-48 0,19-17-32 16,-19 20-2-16,0 1 72 0,0-12-110 15,9 1-24-15,-9-1-19 0,0-1-6 16,0-2-7-16,0 1 16 0,0-7-11 16,0 3-1-16,0-3-38 0,7 0-48 15,-1 0-172-15,-2-21 109 0,2 21 7 16,0-22-20-16,3 7-32 0,0 1 0 15,7-14-95-15,-9 15 221 0,1 1 33 16,-3 4 19-16,-1 2 1 0,2-2-2 0,-5 8-4 16,1 0 1-16,0 0 4 15,0 0-1-15,1 0 29 0,3 0 82 0,-2 20-32 16,0-20-9-16,1 15-23 0,-3-15-11 16,6 16-8-16,-6-3-12 0,0-13-1 15,-1 8-3-15,1-8 1 0,-1 0 1 16,2 0-18-16,-2 0-44 0,1 0-38 15,1 0-24-15,1 0-56 0,7-21-192 16,-5-1 190-16,-1 22 58 0,2-26 52 16,-2 12 60-16,0 3 39 0,2-5 106 15,-5 16-35-15,-1-8 0 0,0 8-20 0,-1 0 19 16,1 0 232-16,0 0-121 0,1 21-7 16,0-21-74-16,3 21-41 0,-3-21-38 15,13 43-35-15,-7-28-20 0,1 2-43 16,1-3-87-16,1 1-162 15,14 6-808-15,-11-13 177 0,1-3-237 0,-2 0-102 16,5-5 223-16</inkml:trace>
  <inkml:trace contextRef="#ctx0" brushRef="#br0" timeOffset="117557.3676">21214 13726 4991 0,'0'16'250'0,"0"-16"34"15,0 15 135-15,0-15-5 0,0 0-10 0,0 19 94 16,0 2-393-16,0-10-56 0,0 0-35 16,0-2-38-16,18 0-74 0,-4 2-457 15,-14-8 85-15,13-3-134 0,-13 0-192 16,15 0-110-16,-7 0-116 0,9-21-841 16,-8-2 1250-16</inkml:trace>
  <inkml:trace contextRef="#ctx0" brushRef="#br0" timeOffset="117676.3346">21292 13579 3783 0,'-15'21'280'16,"0"-21"-52"-16,6 0 15 0,9 22-116 15,-12-22-107-15,7 16-239 0,1-5-872 16,4-11 170-16,0 9-33 0,0-9 235 16</inkml:trace>
  <inkml:trace contextRef="#ctx0" brushRef="#br0" timeOffset="117916.3327">21469 13629 2805 0,'-25'0'59'16,"25"0"61"-16,-23 0 98 0,11 0 471 16,-4 0-293-16,6 0-30 0,3 0-80 15,1 0-29-15,0 0-45 0,1 20 256 16,0-4-196-16,0-16 10 0,1 22-31 15,1-5-13-15,1 16 108 0,2-16-245 16,0 0-34-16,0 0-39 0,0-2-27 16,23 0-38-16,5 8-319 0,-11-15-68 15,3-3-182-15,3-2-303 0,-1-2-210 16,25-1-1357-16,-24 0 1647 0</inkml:trace>
  <inkml:trace contextRef="#ctx0" brushRef="#br0" timeOffset="118223.1262">21647 13682 4057 0,'-22'-4'389'16,"22"4"-52"-16,-26 0 113 0,13 0-16 15,0 0 10-15,-10 23 307 0,14-23-516 16,-1 25-68-16,5-10-55 0,5 1-20 0,0 1-33 16,0 16-8-16,0-19-42 15,28-1-10-15,-28-2-32 0,35-2-55 16,8-4-255-16,-22-5 91 0,4 0-38 15,-4 0-10-15,-1 0-11 0,-3-20 38 16,7-1-125-16,-16 21 230 0,-8-22-11 0,0 22-53 16,0-24-53-16,0-1-297 0,-24 13 367 15,24 0 88-15,-20 3 67 0,20-1 35 16,-21 6 24-16,3 1 3 0,18 3-1 16,-13 0-2-16,13 0-7 0,-9 19-35 15,9-2-263-15,-8-17-6 0,8 19-189 16,0-19-95-16,0 15-76 0,0-15 135 15</inkml:trace>
  <inkml:trace contextRef="#ctx0" brushRef="#br0" timeOffset="118619.0452">21897 13742 5286 0,'0'0'103'0,"-21"0"124"16,21 0 120-16,0 0 462 0,-16 0-526 15,16 0-84-15,0 12-67 0,0-12-34 16,0 10 10-16,0 2-89 0,0-6-10 16,0 1-7-16,18 0 1 0,-18-2-4 15,0 2 9-15,0-5 1 0,10 0 5 16,-10-1 8-16,0-1 10 0,0 0 2 0,0 0-42 16,0 0-13-16,9-17-8 0,-5 17-14 15,1 0-21-15,7-22-86 0,-6 5 96 16,-1 17 24-16,1-14 14 0,-1 14-1 15,2-10-6-15,-5 10 12 0,0-4 1 16,1 4 5-16,0 0-1 0,0 0 3 16,8 0 10-16,-5 0 4 0,0 0 9 15,2 0 4-15,-2 19 10 0,6-5 56 16,-7-14-29-16,-1 17 2 0,-2-5-6 16,-1-2-1-16,2 1-9 0,-2 11 17 15,-1-11-45-15,0-1-15 0,0 1-28 0,1-4-63 16,1 7-393-16,-1-11 12 15,0 1-106-15,0-2-309 0,1-2-247 0,3 0-155 16,8 0-883-16</inkml:trace>
  <inkml:trace contextRef="#ctx0" brushRef="#br0" timeOffset="119093.2835">22317 13759 3362 0,'3'-14'106'0,"-1"6"43"0,0 0 100 16,-2-3 50-16,0 1 36 0,0 1-48 16,0-10 86-16,0 11-266 0,0-1 13 15,-17 1 25-15,17 4 49 0,-16 0 303 16,-3 4-229-16,6 0-3 0,0 0-18 16,-3 0 13-16,0 25-33 0,-14 2 114 15,12-12-244-15,2 3-40 0,3 0-31 16,3 0-16-16,-1 19-73 0,8-21-37 15,3 0-59-15,0-2-56 0,0-2-66 16,29-4-60-16,9-8-464 0,-18 0 403 16,2 0-13-16,1 0-2 0,-3-29-29 15,17 0-276-15,-25 13 518 0,-2-2 85 0,-2-2 49 16,-8-2 13-16,8 0 21 0,-8-29-11 16,0 21 39-16,0 1 17 0,0-5 6 15,-23-3 19-15,23 0 48 0,-15-35 273 16,-1 40-42-16,16 4 55 0,-12 3-13 15,12 6-15-15,-12 0 146 0,12 17-247 16,-7 2 19-16,7 0 12 0,-8 0-23 16,1 23-47-16,-7 4 80 0,8-10-181 15,1 5-15-15,1 2-23 0,2 2-14 16,2 34-2-16,0-27-33 0,0 3-11 16,0 1-5-16,23 1-28 0,-23 1-84 15,20 26-538-15,4-36 138 0,-8-2-219 16,3-8-204-16,2-2-271 0,25 2-1049 0</inkml:trace>
  <inkml:trace contextRef="#ctx0" brushRef="#br0" timeOffset="119391.7124">22493 13750 3025 0,'-11'-3'95'0,"11"-1"117"0,-10 2 156 0,10-1 627 16,-9 2-540-16,9 1-61 0,-5 0-75 15,5 0-2-15,-4 0-23 0,4 18 175 16,-1-18-274-16,1 16-13 0,0-16-8 16,0 20-1-16,0-1 94 0,0-8-200 15,21-4-30-15,-21-1-27 0,18-6-14 16,5 8-93-16,-11-8-24 0,2 0-46 16,-1 0-33-16,-2 0-33 0,1-20-31 15,5 3-296-15,-12 17 285 0,-1-21 20 16,-1 21 32-16,-3-20-15 0,0 3-269 15,0 17 206-15,0-12-23 0,0 12-15 16,-20 0-61-16,20 0-25 0,-14 0-614 16,14 0 474-16,0 0-38 0,-10 0 160 0</inkml:trace>
  <inkml:trace contextRef="#ctx0" brushRef="#br0" timeOffset="119712.7947">22676 13734 1311 0,'0'0'67'0,"0"0"59"0,0 0 59 0,0 0 36 15,0 0 14-15,0 0 235 0,0 0-216 16,0 0 53-16,0 0 75 0,0 0 74 15,-19 0 428-15,19 0-530 0,0 0-33 16,-13 17-2-16,13-17 27 0,-11 13-13 16,11 5 162-16,-11-7-350 0,11-1-57 15,0 1-38-15,0 0-16 0,0 10-16 16,0-13-41-16,0-2-55 0,20 0-94 16,-20-1-143-16,21-5-141 0,4 0-871 0,-9 0 505 15,-1-20-29-15,1 20-20 0,-1-25 71 16,14-5-430-16</inkml:trace>
  <inkml:trace contextRef="#ctx0" brushRef="#br0" timeOffset="119914.4137">22827 13272 3867 0,'0'-17'222'0,"0"5"132"0,0-1 799 16,0 10-602-16,0 1-47 0,0 2-108 0,0 0-100 15,0 0-75-15,0 0 170 16,0 26-243-16,0-9-60 0,0 6-88 0,0 5 0 15,0 39 0-15,22-31 0 16,-22 3 0-16,0-1 0 0,0 2 0 16,14 0 0-16,-14 32-381 0,11-36-65 0,-11-2-263 15,0-5-227-15,10-5-276 0,0 15-1542 16,-2-27 1779-16</inkml:trace>
  <inkml:trace contextRef="#ctx0" brushRef="#br0" timeOffset="120081.7417">22861 13562 5769 0,'0'-5'131'0,"0"2"0"0,0 3 57 16,0 0 7-16,0 0-15 0,0 0-60 16,0 19-308-16,21-19-190 0,-21 19-339 15,30-19-294-15,-14 17-257 0,27 0-1031 16</inkml:trace>
  <inkml:trace contextRef="#ctx0" brushRef="#br0" timeOffset="120378.3557">23052 13650 4137 0,'-19'0'216'0,"6"0"98"16,13 0 117-16,-14 0 33 0,14 0-37 15,-9 0 182-15,9 25-482 0,0-25-78 16,0 22-31-16,0-10-7 0,23 12 0 15,-23-15-9-15,22-9-30 0,-22 13-68 16,27-13-91-16,-11 0-76 0,14 0-310 16,-16 0 348-16,-2-22 34 0,0 22 4 15,-3-19-58-15,-1-6-492 0,-8 11 292 16,0 1 30-16,0-3 102 0,0-1 65 0,-25 2 104 16,8-11 26-16,17 14 119 15,-20 4 39-15,20 6 35 0,-18 2 37 0,18 0 7 16,-16 0 53-16,3 22-137 0,13-22-24 15,-13 21-45-15,13-21-94 16,-12 25-558-16,12-4 128 0,0-21-58 0,0 17 136 16</inkml:trace>
  <inkml:trace contextRef="#ctx0" brushRef="#br0" timeOffset="120641.2329">23272 13634 4928 0,'-19'21'310'0,"19"-7"61"16,-17-14 152-16,17 11 4 0,0-11 1 0,0 14-125 16,0-7 29-16,0 7-348 0,0-8-46 15,0-1-18-15,0-2-3 0,0 0-7 16,0-3-16-16,0 0-4 0,0 0-6 16,17 0-16-16,-4-21-84 0,-13 21 41 15,17-22 5-15,-6 8 20 0,0-3 19 16,0 2 19-16,12-16 10 0,-11 15-2 15,2 0-20-15,-1 4-27 0,1 3-68 16,6-5-551-16,-11 11 21 0,-1-2-416 16,-4 5-309-16,-2 0-133 0,-2 0 265 15</inkml:trace>
  <inkml:trace contextRef="#ctx0" brushRef="#br0" timeOffset="134059.4239">24703 13646 1619 0,'-3'-5'116'0,"-5"-7"416"0,7 7-87 0,1 3 63 16,-1 0 69-16,0-1 49 0,0 2-38 16,0 0 349-16,1 0-558 0,0 1-35 15,0 0-50-15,0 0-9 0,0-2 198 16,0 2-314-16,0-3-58 0,0 3-59 15,0-2-13-15,23 2-6 0,13 0 18 16,-12 0-48-16,3 0-3 0,0 0 0 16,0 19 0-16,14-19 0 0,-28 20 0 15,-2-20-16-15,-2 0-112 0,-9 0-134 16,0 12-210-16,0-12-1293 0,0 0 326 16,0 0-137-16,0-26 296 0</inkml:trace>
  <inkml:trace contextRef="#ctx0" brushRef="#br0" timeOffset="134841.2543">24675 15350 1637 0,'0'0'132'16,"0"0"115"-16,0-9 138 0,0 9 191 16,0-7 651-16,0 7-668 0,0 0-99 15,0-1-73-15,0 1 8 0,0 0 318 0,0 0-426 16,0 0-23-16,0 0-28 0,0 0 13 15,0 0-47-15,0 0 12 0,0 0-193 16,0 0-21-16,25 0 0 0,-9 0 0 16,30 0 0-16,-24 0 0 0,3-15 0 15,-3 15 0-15,-2 0 0 0,-4 0 0 16,3 0 0-16,-13 0 0 0,-6 0 0 16,4 0 0-16,-4 0 0 0,0 0-492 15,0 0-157-15,0 0-367 0,0 0-401 16,0 0-312-16,0 0 331 0</inkml:trace>
  <inkml:trace contextRef="#ctx0" brushRef="#br0" timeOffset="136837.733">25148 13866 1632 0,'0'0'84'15,"0"0"71"-15,-14-12 50 0,14 12 49 16,0 0 119-16,0 0-232 0,0 0-29 16,0 0-27-16,0 0-3 0,0 0 24 15,0 0 287-15,0 0-102 0,0 0 6 16,24 0-26-16,-24 0-16 0,21 12 118 15,6-12-231-15,-13 0-17 0,-1 0-30 0,2 0 12 16,-4 0-29-16,11 0 36 16,-12 0-82-16,-1 0-16 0,1 0-17 15,-4-15 5-15,1 15-16 0,3-14-21 16,-6 14-7-16,-3-12-11 0,-1 12-23 0,0-17-13 16,0 0-89-16,0 9 115 0,-25-1 6 15,25 0 9-15,-21 1 14 0,-2-2-8 16,23 5 47-16,-23 3-3 0,8 0 20 15,0 2 18-15,-2 0 23 0,-14 0 156 16,14 27-84-16,3-27 14 0,0 26 22 16,3-9 29-16,2 18 142 0,9-14-220 0,0-2-50 15,0 2-27-15,26-2-5 16,-9-2-19-16,30 14-91 0,-20-20-107 16,1-3-146-16,1-1-121 0,2-4-224 0,16 1-949 15,-27-4 654-15,-5 0 62 0,0 0 181 16,-5 0 143-16</inkml:trace>
  <inkml:trace contextRef="#ctx0" brushRef="#br0" timeOffset="142289.3653">25406 13819 1572 0,'0'-2'104'16,"0"-1"338"-16,0 2-118 0,0 0-1 15,0-1 16-15,0 2 55 0,0 0 30 16,0 0 306-16,0 0-453 0,0 0-68 15,0 0-36-15,0 0-12 0,0 0 109 16,0 0-65-16,0 0 45 0,0 0-2 16,0 24 8-16,0-24-82 0,0 39 70 15,0-21-140-15,0 0-17 0,0-1-20 0,0 1-9 16,0 13 8-16,0-19-58 0,0 1-8 16,0-4-1-16,0-2 0 0,0-2 5 15,0 0 7-15,0-4-2 0,13-1 3 16,-13 0 4-16,0 0-16 0,8 0-103 15,-8-18 4-15,9 18-11 0,-2-22-4 16,1 8-9-16,4-4-5 0,8-14-89 16,-10 15 147-16,0 4 18 0,-3 0 14 15,2 1 7-15,2-2-1 0,-6 10 25 0,-1 0 6 16,0 1-10-16,0 2 0 16,6 1-8-16,-5 0 18 0,1 0 0 15,-2 0-2-15,2 0 4 0,1 21 3 0,3-7 57 16,-6-14-17-16,1 20 10 0,-2-20-4 15,-1 22 2-15,-2-2 37 0,0-11-61 16,0-2-14-16,0-1-4 16,0-6-5-16,0 7 0 0,0-5 11 0,0-2-4 15,0 0-26-15,0 0-53 0,0 0-53 16,0 0-42-16,18-22-158 0,0 0 198 16,-18 22 27-16,17-22 34 0,-17 22 29 0,15-21 11 15,-7 11 8-15,-8 10-2 0,6 0 35 16,-6 0 56-16,13 0 184 0,-5 25-114 15,-2-25-37-15,1 28-29 0,3-10-30 16,-4 0-28-16,6 17-29 0,-5-16-66 16,-1-3-122-16,-3-1-148 0,1-3-245 15,2 5-1152-15,-4-12 649 0,-1-2 49 16,3-3 321-16</inkml:trace>
  <inkml:trace contextRef="#ctx0" brushRef="#br0" timeOffset="142779.2478">25883 13946 2953 0,'0'0'100'0,"0"15"171"16,0-15 208-16,0 0 140 0,0 18 622 0,0 3-738 16,0-5-54-16,0 5-76 0,0 1-52 15,0 34 83-15,0-22-265 0,0 1-19 16,13 5-28-16,-13-2-18 0,0 1-32 15,0 35-31-15,9-41-11 0,-9-2 0 16,0-5 0-16,6-6 0 0,-2 9 0 16,-2-20 0-16,-2-3 0 0,0-3 0 0,0-3 0 15,0 0 0-15,0 0 0 0,0 0 0 16,0-23 0-16,0 23 0 0,0-29 0 16,0-14-131-16,0 14-22 0,0-4-71 15,0-5-31-15,0-6-23 0,0-4-12 16,0-56-225-16,0 51 321 0,-19 2 53 15,19 1 39-15,0 7 17 0,-13-24-69 16,13 44 98-16,0 1 19 0,0 6 23 16,0 3 9-16,0 3-7 0,20-1-13 15,-20 9 19-15,16 2 4 0,-16 0-3 16,19 0 4-16,3 23 7 0,-11-23 4 16,0 23 6-16,-2-6 17 0,-9-1 19 0,9 4 35 15,-9 23 131-15,0-21-95 16,0 2-3-16,0-1-11 0,-24 2-14 0,1 18 5 15,23-23-87-15,-30-3-12 0,15-5-70 16,1 0-90-16,1-6-102 0,-12 0-643 16,12-6 184-16,4 0-134 0,2 0-159 15,1-27-11-15,6 1-233 0</inkml:trace>
  <inkml:trace contextRef="#ctx0" brushRef="#br0" timeOffset="143111.3763">26133 13915 2114 0,'2'-1'147'0,"-2"1"71"0,2 0 105 0,0 0 61 16,0 18 9-16,0-18-47 0,5 19 130 16,0 8-323-16,-2-13-47 0,3 1-17 15,-1 0-26-15,11 13 22 0,-7-19-48 16,-1 1 10-16,1-4-2 0,-3-2 4 0,-1 0-23 15,11-4-22-15,-13 0-34 16,-1 0-45-16,-2-24-44 0,2 24-73 16,2-41-344-16,-6 25 209 0,0-2-15 0,0-1 25 15,0 0 51-15,0 2 96 0,-25-12 54 16,25 17 104-16,-21 6 7 0,21 1 6 16,0 5 8-16,-15 0 13 0,3 23 39 15,12-23-29-15,-10 25-13 0,10-10-8 16,-7 0-27-16,3 14-235 0,4-13-100 15,0-3-135-15,0-2-115 0,0-2 73 16</inkml:trace>
  <inkml:trace contextRef="#ctx0" brushRef="#br0" timeOffset="143738.7346">26404 13600 2698 0,'0'-4'132'0,"0"0"156"0,-16-1 715 16,16 2-480-16,0 3-83 0,0 0-75 16,-6 0-5-16,6 0 336 0,0 28-377 15,-5-11-9-15,5 3-13 0,0 6 14 0,0 7-74 16,0 39-25-16,0-31-212 15,25 1 0-15,-25-1 0 0,15-1 0 16,4 32 0-16,-19-42 0 0,17-1 0 0,-7-4 0 16,-1-3 0-16,-3-5 0 0,8 6 0 15,-11-17 0-15,1-2 0 0,0-4 0 16,-2 0 0-16,10-23-53 0,-8 23-101 16,1-30-99-16,1 9-91 0,1-2-40 15,-1-2 19-15,4-21-229 0,-5 25 384 16,1 0 62-16,0 3 52 0,2 4 29 15,7-4 26-15,-8 12 41 0,-3 1 10 16,2 5 0-16,-2-3 29 0,0 3 53 0,0 0 181 16,-4 0-97-16,1 24-5 15,-1-24 14-15,0 19-2 0,0 8 113 16,-19-14-199-16,19 2-16 0,-19-1-28 16,19 1-12-16,-23-1-23 0,0 11-19 0,14-14-30 15,9-3-67-15,-15-2-102 0,15-4-135 16,-10 3-563-16,10-5 166 0,0 0-141 15,0 0-220-15,0-23-142 0,0 23 364 16</inkml:trace>
  <inkml:trace contextRef="#ctx0" brushRef="#br0" timeOffset="144070.682">26773 13906 2993 0,'0'-2'117'0,"0"0"167"0,-16 1 736 0,16 1-497 16,0 0-87-16,0 0-112 16,0 0-26-16,0 18 209 0,0 3-291 0,0-6-12 15,0 1-32-15,0 2-9 0,0-2-30 16,0 18 34-16,0-19-126 0,0-3-26 16,0-2-7-16,0-2 3 0,0 4 13 15,14-12-1-15,-14 1 1 0,0-1-40 0,0 0-51 16,0 0-40-16,0-25-211 15,6-3 130-15,-6 9-43 0,5-4-9 0,-3 0-2 16,8-22-65-16,-6 25 239 0,0 2 29 16,0 2 14-16,1 7 0 0,-1 1 0 15,8 3-7-15,-6 5 14 0,1 0-56 16,-1 0-85-16,0 0-170 0,9 25-831 16,-10-8 448-16,1-17-147 0,1 21-29 15,-2-21 136-15</inkml:trace>
  <inkml:trace contextRef="#ctx0" brushRef="#br0" timeOffset="144422.9369">26991 13924 2411 0,'0'0'68'15,"0"0"296"-15,0 0-83 0,0 0 7 16,0 0-49-16,0 0-39 0,22 0-21 15,-4 0-173-15,-18 0-5 0,22 0-2 16,-22 0-10-16,17-12-2 0,-2 12-85 16,-15-8 19-16,10 8-17 0,-10-10 12 0,8 5 7 15,-8-1 24-15,0-5-8 16,0 4 41-16,0 0 0 0,-27 3 8 0,27-3 0 16,-22-1 5-16,-3 6 39 0,12 2 70 15,2 0 97-15,-1 0 122 0,1 0 85 16,-7 25 400-16,9 2-450 0,4-8-24 15,1 2-24-15,4 0-13 0,0 2-59 16,0 22 33-16,0-23-208 0,30 0-37 16,-30-3-32-16,33-2-65 0,5 8-431 15,-15-16 36-15,2-2-255 0,1-6-220 16,1-1-217-16,2 0-84 0,27-25-395 16</inkml:trace>
  <inkml:trace contextRef="#ctx0" brushRef="#br0" timeOffset="144630.8562">27364 13938 2193 0,'0'-7'61'16,"-18"1"74"-16,18 2 115 0,0-2 173 16,0-1 704-16,0 4-588 0,-12 0-117 15,12 2-136-15,0 1-45 0,0 0 171 16,0 0-162-16,0 0-1 0,0 18-2 16,0-18-38-16,0 21-76 0,0 9 27 15,0-11-118-15,0-1-16 0,0 2-18 16,0 0-18-16,0 21-196 0,0-25-57 15,23-3-149-15,-23-3-106 0,25-3-268 0,-25-4-161 16,40-3-1240-16,-26 0 1250 0,-1-20 293 16</inkml:trace>
  <inkml:trace contextRef="#ctx0" brushRef="#br0" timeOffset="144788.8913">27426 13788 3107 0,'-13'0'176'0,"13"0"212"0,-10 0 148 0,10 0 108 15,-10 22 371-15,3-22-672 16,3 20-90-16,2-20-107 0,1 21-67 16,0-21-86-16,1 29-444 0,0-20-98 0,0-1-390 15,0-1-303-15,0 1-147 16,0 2 258-16</inkml:trace>
  <inkml:trace contextRef="#ctx0" brushRef="#br0" timeOffset="145369.3841">27532 14006 4445 0,'0'-17'86'0,"0"17"116"0,0 0 108 15,0-13 107-15,0 13-11 0,0 0-98 16,0 0 28-16,0 0-236 0,0 0 4 15,0 0 2-15,0 24 9 0,13-2 113 16,-13-22-108-16,0 25-17 0,0-13-30 16,0 0-15-16,0-12-23 0,8 17 3 15,-8-7-23-15,0-10 3 0,0 0 4 16,5 0-15-16,1 0-71 0,-2 0-30 16,3 0-46-16,0-22-53 0,2 22-58 15,0-26-26-15,11-8-233 0,-11 17 323 0,0-1 66 16,0 0 42-16,-4 5 22 0,6-8 10 15,-7 15 34-15,1 6 5 0,-2-8 6 16,1 8-6-16,-2 0 31 0,7 0 52 16,-5 22-14-16,0-22-7 0,3 18 16 15,-2-18 6-15,6 25 72 0,-7-3-86 16,0-10-10-16,0-1-13 0,-2-11-3 16,0 16-13-16,2-7 7 0,-4-9-22 15,1 5 11-15,0-5 12 0,-1 0-16 16,3 0-142-16,-1 0-42 0,2-22-54 15,1 22-6-15,0-26-8 0,6-5-162 16,-4 17 277-16,-1 0 42 0,2 3 71 0,-6 0 45 16,2 11 15-16,2-10 116 0,-3 10-47 15,1 0 46-15,-1 0 30 0,0 18 31 16,1-18-17-16,7 24 182 0,-5 2-232 16,1-10-25-16,0 0-43 15,-1 1-34-15,7 9-25 0,-8-13-63 0,3-2-92 16,-2-3-140-16,0-1-172 0,-1-1-290 15,11-2-1299-15,-9-4 833 0,1 0 226 16,-1 0 334-16</inkml:trace>
  <inkml:trace contextRef="#ctx0" brushRef="#br0" timeOffset="145549.4083">28051 13883 3136 0,'1'0'161'0,"0"25"193"16,-1-7 814-16,0-18-520 0,0 25-56 15,0-10-87-15,0 1-31 0,0-1-128 16,0 14 14-16,0-16-290 0,0-2-52 16,0-2-35-16,0-2-55 0,0 2-306 15,0-9-29-15,0 0-195 0,0 0-305 16,0 0-231-16,15-21-153 0,-15-1-893 16</inkml:trace>
  <inkml:trace contextRef="#ctx0" brushRef="#br0" timeOffset="145686.3902">28063 13694 2582 0,'-10'27'180'0,"10"-6"17"0,-14-21 64 15,6 20-44-15,8-20-49 0,-11 17-109 16,8-5-503-16,3-12-94 0,0 8-225 16,0-8 9-16,0 0 116 0</inkml:trace>
  <inkml:trace contextRef="#ctx0" brushRef="#br0" timeOffset="146056.7709">28164 13952 2500 0,'7'3'45'16,"2"5"200"-16,-5-5 8 0,4-1 69 15,-3 2 41-15,2-1-19 0,7 0 47 16,-7-1-342-16,-1-2-38 0,0 0-19 0,-1 0-26 16,1 0-50-16,2 0-181 15,-6 0 100-15,-1-18 18 0,-1 18-7 0,0-16-19 16,0 16 20-16,-22-17-71 0,22 0 180 16,-22 9 29-16,22 8 23 0,-21-11 17 15,-2 11 173-15,12 0-13 0,-1 0 58 16,3 0 36-16,0 0 54 0,0 19 5 15,-5 2 249-15,9-21-359 0,0 26-16 16,5-10 1-16,0 0 17 0,0 20 102 16,0-17-254-16,21-3-38 0,-21 3-29 15,16-2-49-15,-16-2-110 0,16 11-602 0,3-16-45 16,-19-2-231-16,20-2-198 0,-5-5 19 16,-4-1 389-16</inkml:trace>
  <inkml:trace contextRef="#ctx0" brushRef="#br0" timeOffset="146410.7071">28369 13984 3220 0,'0'0'151'0,"0"0"185"16,0 0 155-16,0 0 114 0,0 0 458 16,0 0-669-16,0 0-63 0,2 0-96 15,-2 0-43-15,3 22-54 0,-3-22 36 16,0 18-134-16,2-18-19 0,-2 11-19 15,0-11-3-15,0 11-26 0,2-11-2 0,-2 0-31 16,1 0-16-16,0 0-58 0,0 0-74 16,7 0-301-16,-4-21 259 0,4 21 36 15,-2-21 39-15,1 6 17 0,10-13-26 16,-12 15 144-16,2 3 36 0,-3 1 9 16,1 1-3-16,-1 8 7 0,6-9 9 15,-5 9 31-15,-2 0 30 0,3 0 27 16,-1 22 16-16,9 2 91 0,-9-9-141 15,0 1-19-15,-2 0-24 0,1 3-4 0,0-4-12 16,-1 19-8-16,-2-18-60 16,1-1-101-16,1-4-108 0,-1 1-215 15,6 2-1074-15,-3-14 525 0,4 0-19 0,1 0 312 16</inkml:trace>
  <inkml:trace contextRef="#ctx0" brushRef="#br0" timeOffset="146668.438">28650 13092 2941 0,'0'-3'198'0,"0"3"230"0,0 0 152 16,0 27 791-16,13-10-804 0,-13 9-53 16,0 6-42-16,15 6-21 0,0 49 85 15,-8-38-419-15,3 7-101 0,-2 2-16 16,2 2 0-16,1 1 0 0,-2-1 0 15,10 56 0-15,-13-62 0 0,2-4 0 16,-2-5 0-16,-2-5 0 0,1-5 0 16,0 20-375-16,-4-34-79 0,0-6-241 15,0-2-144-15,1-7-247 0,0-1-108 16,5-5-1136-16,-5 0 1614 0</inkml:trace>
  <inkml:trace contextRef="#ctx0" brushRef="#br0" timeOffset="146828.5311">28681 13704 5052 0,'0'0'111'0,"0"19"132"15,0-19 157-15,22 24 581 0,-22 3-604 16,19-10-155-16,-19-1-118 0,31-1-72 16,2 14-357-16,-16-18-151 0,2-1-300 15,1-2-342-15,-1-3-285 0,-2 1-7 16</inkml:trace>
  <inkml:trace contextRef="#ctx0" brushRef="#br0" timeOffset="147136.7646">29106 13857 3331 0,'0'0'217'0,"0"0"79"0,0 0 134 16,0 16 8-16,0-16-17 0,12 21-121 0,-12 8-36 15,0-13-221-15,15 0-31 16,-8 1-1-16,1-2 4 0,13 12-7 16,-10-17-31-16,3-2-33 0,0-4-27 0,1-1-30 15,1-3-24-15,14 0-106 0,-15 0 136 16,-3-21 16-16,2 21-5 0,-5-21 10 16,-2 21 10-16,-1-46-2 0,-6 27 70 15,0-1 8-15,0 2 53 0,-25 3 73 16,-10-10 270-16,13 16-196 0,-3 9-63 15,-3-6-56-15,0 6-21 0,1 0-55 16,-26 29-206-16,28-29-193 0,4 26-334 16,0-26-420-16,-2 29-132 0</inkml:trace>
  <inkml:trace contextRef="#ctx0" brushRef="#br0" timeOffset="148992.4344">25090 15663 1606 0,'0'0'98'0,"0"0"86"15,0 0 70-15,0 0 328 0,0 0-338 0,0 0-8 16,0 0 2-16,0 0 13 0,0 0-16 16,0 0 173-16,0 0-242 0,0 0-23 15,0 0-10-15,0 0-15 0,0 0-16 16,0 0 42-16,0 0-60 0,0 0 7 16,0 0 10-16,0 0 44 0,0 0 131 15,0 0-141-15,0 0-10 0,0 0-23 16,15 0 4-16,-15 0-8 0,0 0 43 15,0 0-100-15,0 0-12 0,0 0-7 16,11 0 1-16,-1 0 4 0,-6 0-21 16,3 16-6-16,0-16 8 0,2 0-4 0,0 10 0 15,11-10 1-15,-8 8 1 16,0-8-1-16,0 0-1 0,-1 0-8 0,12 0-25 16,-15 0-7-16,1 0-12 0,-1-23-25 15,-4 23-10-15,0-13-7 0,-3-4-90 16,-1 17 105-16,0-19 9 0,0 11 7 15,-24-1 7-15,7-4-20 0,17 9 62 16,-21 1 2-16,21-1 3 0,-18 4 18 0,18 0 16 16,-29 0 146-16,18 28-34 15,1-28 44-15,0 30 17 0,3-9 15 16,-2 31 192-16,9-26-240 0,0 3-20 16,0-1-36-16,0-3-13 0,0 0-29 15,30 14-17-15,3-23-77 0,-12-5-85 0,3 0-133 16,3-4-213-16,31-2-985 0,-33-5 414 15,0 0-119-15,-3 0-60 0,-2-19 117 16,-4 19 383-16</inkml:trace>
  <inkml:trace contextRef="#ctx0" brushRef="#br0" timeOffset="149360.5777">25519 15705 4125 0,'0'-2'334'16,"-16"2"-50"-16,16-3 80 0,0 3-75 15,0-2 1-15,0 2 90 0,0 0-179 16,0 0 30-16,0 0 45 0,0 31 38 16,17-15-35-16,-17 26 150 0,16-16-282 15,-16-1-58-15,0-4-34 0,13 3-21 16,-13 9-1-16,0-23-21 0,8 1-4 16,-8-6-3-16,0-5 6 0,0 6-10 15,4-6-8-15,-4 0-36 0,0-19-29 16,0 19-46-16,0-23-47 0,0-12-216 15,0 14 185-15,0 1 12 0,0-2 38 16,0 1 32-16,0 3 48 0,0-10 43 0,0 16 32 16,0 8 3-16,0 4 30 0,0 0 47 15,19 0 216-15,-19 21-120 0,15-21-10 16,-15 29-21-16,18-14-23 0,-7 4-41 16,12 17-15-16,-12-18-64 0,-1-1-24 15,-1 0-45-15,1-3-99 0,7 9-557 16,-11-14 102-16,0-1-135 0,-1-4-240 15,-1-2-207-15,0-2-54 0,4 0-542 16</inkml:trace>
  <inkml:trace contextRef="#ctx0" brushRef="#br0" timeOffset="149664.4619">25786 15778 3666 0,'0'0'137'16,"0"0"130"-16,0 0 93 0,0 0 122 15,0 0 467-15,0 17-516 0,0-17-58 16,0 17-97-16,0-17-37 0,0 33 129 16,0-23-232-16,16 3-37 0,-16-1-37 15,0-1-22-15,0-2-29 0,0 8-5 16,0-9-7-16,0-4 2 0,0-2-2 0,0-1 0 16,9-1-54-16,-9 0-25 15,0 0-38-15,0-26-27 0,4 26-27 0,-4-23-20 16,7-10-215-16,-4 16 200 15,1-1-5-15,0 0 3 0,1 1 4 0,7-8-89 16,-6 17 204-16,1 2 3 0,1 6-23 16,2 0-54-16,-3 0-137 0,12 0-747 15,-9 25 367-15,1-25-130 0,-3 21 29 16,4-21 55-16</inkml:trace>
  <inkml:trace contextRef="#ctx0" brushRef="#br0" timeOffset="149860.4438">26063 15716 3871 0,'0'0'125'0,"-20"0"152"0,20 0 100 15,0 0 143-15,0 21 22 0,0-6 356 16,0-15-572-16,0 24-130 0,0-10-85 16,0 0-45-16,0 15-54 0,0-17-58 15,0-2-85-15,0-3-116 0,0-1-159 16,13-2-123-16,-13-2-1080 0,0-2 626 15,14 0-140-15,-14-27 170 0,10 27 230 16</inkml:trace>
  <inkml:trace contextRef="#ctx0" brushRef="#br0" timeOffset="149982.8682">26058 15540 2736 0,'0'0'158'16,"0"0"-21"-16,-11 18 16 0,11-18-60 15,0 21-42-15,0-21-186 0,19 25-949 16,-19-4 254-16,21-21 145 0</inkml:trace>
  <inkml:trace contextRef="#ctx0" brushRef="#br0" timeOffset="150772.6156">26371 15725 1460 0,'0'0'116'0,"13"0"56"0,-13 0 51 0,0 10 7 15,0-10-23-15,0 0 194 0,0 0-198 16,0 0 17-16,0 0 17 0,0 0 36 16,0 0 265-16,0 0-300 0,0 0-14 15,0 0-36-15,0 0 9 0,0 0-11 16,0 0 155-16,0 0-210 0,0 0-47 16,0 0-40-16,0 0-24 0,0-17 39 15,-19 17-11-15,19-18-6 0,-15 18 13 16,15-11 12-16,-24 11 9 0,-2-10 88 15,13 10-92-15,0 0-6 0,-3 0 3 16,-2 0-11-16,-11 21 73 0,15-21-79 0,-2 27-5 16,4-13-17-16,3 3-10 15,2 1-10-15,2 19-5 0,5-20-20 0,0-4-42 16,21-1-52-16,-21-4-74 0,56 3-341 16,-34-11 226-16,0 0 20 0,3 0 34 15,-4 0 18-15,-1-26 31 0,14 2-119 16,-23 9 199-16,-3 1 38 0,-8-3 29 15,8 1 20-15,-8 1 40 0,0-10 177 16,0 12-25-16,0 4 8 0,0 9-6 16,-18-7-31-16,18 7 113 0,0 0-84 15,0 0 71-15,0 0 50 0,0 27 41 16,0-27 10-16,0 55 367 0,0-28-378 16,0 2-86-16,0 3-101 0,0 5-77 15,0 3-61-15,18 43 0 0,-18-40 0 0,0 2 0 16,0-2 0-16,11-2 0 0,-11-4 0 15,0-5 0-15,9 16-158 0,2-31-168 16,-6-5-262-16,3-5-221 0,3-7-237 16,14 0-1150-16,-11-28 1086 0,-1 10 251 15,3-6 274-15</inkml:trace>
  <inkml:trace contextRef="#ctx0" brushRef="#br0" timeOffset="151040.3853">26618 15795 2532 0,'0'-5'125'0,"0"2"167"16,0 3 192-16,0 0 719 0,0 0-716 16,-18 0-98-16,18 21-71 0,0-21 9 15,-16 23-47-15,16 2 112 0,0-10-274 16,0 0-24-16,0-1-29 0,0 0-8 16,0 9 44-16,18-12-58 0,-18-4-3 15,18 1-19-15,-18-8-4 0,23 3-11 16,1-3 4-16,-12 0-11 0,-2 0-18 15,-3-24-44-15,3 24-39 0,1-20-254 16,-7-3 104-16,-4 9-67 0,0 1-17 0,0 0-12 16,0 2 3-16,0-6-468 0,0 9 241 15,0 8-90-15,0-4-118 0,0 4-43 16,0 0-426-16</inkml:trace>
  <inkml:trace contextRef="#ctx0" brushRef="#br0" timeOffset="151385.4709">26869 15809 3025 0,'0'0'79'0,"0"0"94"0,0 0 117 0,0 0 56 16,0 0-23-16,0 0 31 15,23 0-323-15,-23 14-71 0,25-14-90 0,-8 0-69 16,-1 0-76-16,12 0-270 0,-15-21 349 15,-1 21 47-15,-2-15 34 0,-3 15 6 16,-7-21-93-16,0 4 118 0,0 6 6 16,0 0 10-16,0-1 15 0,-29 2 25 15,2-7 28-15,11 10 45 0,0 4 52 0,-1 3 60 16,1 0 83-16,2 0 72 0,-15 30 451 16,17-30-363-16,2 36-25 0,3-15-15 15,3 4 11-15,4 19 295 0,0-19-422 16,0-1-86-16,0-1-84 0,29-3-49 15,-29 0-95-15,47 11-471 0,-23-18 39 16,4-5-312-16,3-5-195 0,2-3-234 16,41 0-683-16</inkml:trace>
  <inkml:trace contextRef="#ctx0" brushRef="#br0" timeOffset="151594.4113">27348 15718 2821 0,'-23'-1'155'0,"23"1"162"0,-25 0 158 16,13 0 92-16,-7 0 266 0,10 17-564 16,9-17-21-16,-11 20-6 0,11-20-5 15,0 43 83-15,0-27-248 0,0 2-43 16,0-1-21-16,0 1-12 0,22-2-45 16,-5 11-257-16,-17-16 23 0,18 0-72 15,-18-5-139-15,22-2-217 0,2-4-1090 16,-15 0 835-16,5 0 209 0,-5-21 245 15</inkml:trace>
  <inkml:trace contextRef="#ctx0" brushRef="#br0" timeOffset="151757.3683">27413 15584 4594 0,'0'0'167'15,"-15"0"542"-15,3 0-182 0,6 21-107 16,-1-21-112-16,1 0-102 0,0 22-120 15,-3-7-189-15,5-15-189 0,2 12-202 16,0-12-296-16,2 9-299 0,0-9-1531 16,27 0 1681-16</inkml:trace>
  <inkml:trace contextRef="#ctx0" brushRef="#br0" timeOffset="152412.941">27476 15683 2046 0,'0'15'108'0,"0"-15"132"0,0 0 182 0,19 14 208 15,-19-14 30-15,0 12 493 0,0 2-707 16,14-4-40-16,-14 0-30 0,0 0-27 16,7 6 103-16,-7-5-281 0,0-2-13 15,0 3-17-15,0-4-28 0,0 2-48 16,0 9-26-16,0-13-30 0,0 0 2 16,0-2 1-16,0-2-1 0,0 1 28 15,0-3-24-15,0 0-32 0,0 0-45 16,0 0-42-16,18-19-42 0,-3 2-208 15,-15 17 154-15,17-26-10 0,-6 13 26 0,0-2 10 16,7-11-64-16,-10 15 158 16,0 1 28-16,-1 2 21 0,1 1 8 0,0 1 9 15,-1 2-29-15,-3 4 28 0,0 0 5 16,-3 0 12-16,1 0 17 0,2 17 90 16,-1 4-24-16,-3-21 4 0,2 29-6 15,1-13 3-15,0 2-6 0,0 11 59 16,-1-16-87-16,-2-1-21 0,2-5-20 15,-2-1-5-15,0-2 28 0,2-4-5 16,-2 0-13-16,1 0-35 0,1 0-21 16,0 0-54-16,4-22-172 0,0 22 92 0,-2-24-10 15,2 9 21-15,-3-3 19 0,7-12 23 16,-6 17 126-16,-2 1 41 0,2 3 17 16,-2 3 17-16,0 6-6 0,3 0 106 15,-1 0-34-15,1 0 30 0,2 21-2 16,1-21-12-16,8 23 61 0,-6 2-134 15,0-10-18-15,0-1-26 0,-1-2-11 16,0-2-19-16,9 3-61 0,-13-13-85 16,1 8-130-16,-1-8-192 0,0 0-161 15,9 0-1246-15,-9 0 680 0,4 0-6 16,0 0 358-16</inkml:trace>
  <inkml:trace contextRef="#ctx0" brushRef="#br0" timeOffset="152617.3644">28029 15669 3055 0,'0'0'106'0,"0"0"184"16,0 19 182-16,0-4 740 0,0-15-661 15,0 19-79-15,0-4-64 0,0 2-34 16,0-1-71-16,0 18 123 0,0-17-304 16,0-1-59-16,18-3-48 0,-18 0-20 15,0 3-155-15,13-11-35 0,-13-1-111 16,0-1-153-16,0-3-168 0,8 0-1301 15,-8 0 789-15,4 0-42 0,2-28 328 0,-1 28 211 16</inkml:trace>
  <inkml:trace contextRef="#ctx0" brushRef="#br0" timeOffset="152747.9061">28085 15575 2059 0,'-13'23'102'15,"13"-23"42"-15,-10 0 20 0,10 21-42 16,0-7-116-16,0-14-268 0,0 12-279 15,0-12-120-15,0 0 64 0</inkml:trace>
  <inkml:trace contextRef="#ctx0" brushRef="#br0" timeOffset="153100.9203">28225 15705 2565 0,'0'0'90'0,"0"0"93"16,0 0 104-16,27 0 123 0,-2 17 352 0,-25-2-464 0,23-15-114 15,-8 13-73-15,-2-13-46 16,16 12-24-16,-17-12-59 0,1 0-28 0,-2 0-66 16,-1 0-87-16,-4 0-85 15,4-17-434-15,-7 17 350 0,-3-16 37 0,0 16 35 16,0-24 4-16,0 10 9 0,-27-14-201 15,6 15 339-15,21 0 94 0,-24 3 120 16,24 3 80-16,-22 7 364 0,7 0-189 16,15 0 67-16,-15 20 76 0,15-20 106 15,-12 34-10-15,5 12 380 0,7-20-602 16,0 3-31-16,0-5-56 0,0 1-65 0,0 23-47 16,24-26-142-16,-24-2-47 15,18 0-140-15,-18-5-170 0,21 1-223 0,6 2-1245 16,-10-13 659-16,2-5 101 0,0 0 350 15</inkml:trace>
  <inkml:trace contextRef="#ctx0" brushRef="#br0" timeOffset="153493.2921">28587 15773 2735 0,'1'0'75'0,"-1"0"120"15,0 0 170-15,3 0 675 0,-3 0-558 0,3 14-110 16,-3-14-83-16,3 0-9 15,2 18 232-15,-3-5-292 0,0-13-14 0,-2 16-25 16,3-8-1-16,-1 0-21 0,-2 5 50 16,0-7-163-16,0 1-27 0,0-2-11 15,0-1-5-15,0 2 12 0,0-2-14 16,0 0 7-16,0-1-3 0,0-2-5 16,0-1 10-16,0 0-1 0,0 0-29 15,0 0-33-15,0 0-21 0,0 0-37 16,0-21-146-16,17-2 111 0,-17 9 10 15,12-2 29-15,-12 0 21 0,14-2 38 16,-4-14 38-16,-10 21 34 0,9 0 11 16,-9 11 5-16,0-7-17 0,4 7 35 15,-4 0 14-15,2 0 42 0,-1 24 5 0,0-24-7 16,2 32-15-16,7 4 53 0,-4-15-97 16,0-2-26-16,0 0-16 0,3-2-23 15,10 10-174-15,-10-15-45 0,1-3-163 16,1-5-125-16,3-4-171 0,0 0-204 15,16 0-1138-15,-16-29 967 0,1 29 312 16,-2-34 265-16</inkml:trace>
  <inkml:trace contextRef="#ctx0" brushRef="#br0" timeOffset="153755.3727">28949 15116 3017 0,'-18'-4'236'15,"18"4"220"-15,0 0 137 0,0 21 185 16,-12 8 537-16,12-7-720 0,0 6-79 16,0 5-180-16,0 1-92 0,0 45-139 15,20 7-105-15,-3-42 0 16,-17 1 0-16,16 47 0 0,-1-2 0 16,-5-49 0-16,-1 41 0 15,-2-14 0-15,-7-40 0 16,7 17-22-16,-4-30-195 0,-1-3-170 15,0-3-238-15,-1-4-197 0,2-4-194 0,2-1-1270 16,-4 0 1085-16,1-23 387 0,-2 23 284 16</inkml:trace>
  <inkml:trace contextRef="#ctx0" brushRef="#br0" timeOffset="153906.3828">28997 15683 3294 0,'0'0'113'16,"0"17"132"-16,15-17 135 0,-15 16 81 15,16-1 284-15,-16-15-518 0,11 19-86 0,-11-8-61 16,13-2-54-16,-6 2-108 0,11 6-385 16,-7-11-66-16,2-1-170 0,-1-1-132 15,5-1-148-15,22-3-550 0</inkml:trace>
  <inkml:trace contextRef="#ctx0" brushRef="#br0" timeOffset="154179.9358">29311 15716 2254 0,'0'0'94'15,"0"0"94"-15,-22 0 132 0,22 0 176 16,0 15 49-16,-19-1 476 0,19-14-648 16,-15 20-52-16,15-6-19 0,0-1 21 0,0 18 199 15,0-16-334-15,0-2-44 0,0 1-50 16,0 0-30-16,27-6-40 16,-7 3-42-16,-5-9-17 0,-1-2-39 0,2 0-50 15,1 0-51-15,16-19-312 0,-17 19 218 16,-2-19 24-16,0 19 37 0,-4-28 27 15,-3 15 59-15,-2-21-46 0,-5 17 135 16,0 1 20-16,0 0 34 0,-24 5 10 16,-6-7 36-16,13 14-44 0,-2 4-18 15,1 0-32-15,-2 0-76 0,3 0-222 16,-15 0-1022-16,16 20 269 0,5-20 83 0,-2 0 275 16</inkml:trace>
  <inkml:trace contextRef="#ctx0" brushRef="#br0" timeOffset="156934.7926">26517 11272 887 0,'0'0'79'0,"0"0"57"15,0 0 44-15,0 0 37 0,-10 0-44 16,10 0 67-16,0 0-161 0,0 0-21 0,-6 0-12 16,6 0 3-16,0 0 58 0,0 0-36 15,-2 0 21-15,2 0 24 16,0 0 38-16,0 0 38 0,0 0 285 0,0 0-187 16,0 0 28-16,0 0 10 15,0 0 10-15,0 0-52 0,0 0 140 0,0 0-271 16,0 0-17-1,0 0-24-15,0 0-3 0,0-15 33 0,0 15-102 0,0 0-13 16,0 0-3-16,0 0-2 0,0 0 10 16,0 0 52-16,0 0-28 0,0 0 5 15,0 0 14-15,0 0-14 0,0 0 6 16,0 0-63-16,0 0 1 0,0 0 7 0,13 0 2 16,-13 0-1-16,16-14 11 15,-16 14-23-15,13 0 0 0,-13 0-2 16,14 0-2-16,3 0 1 0,-7 0-4 0,-3 0 4 15,4 0 3-15,-2 0-3 0,2 0 3 16,10 0-6-16,-10 0 3 0,2 0 0 16,-2 0 0-16,2 0 2 0,12 0 1 15,-14 0-3-15,1 0-1 0,-1 0-1 16,1 0-5-16,7 0-1 0,-10 0 3 0,1 0 5 16,-1 0 3-16,-1 0-5 15,4 0 9-15,7 0-10 0,-9 0 7 16,-1 0-2-16,0 0-2 0,2 0 0 0,7 0-1 15,-8 0 0-15,0 0 0 0,-1 0 1 16,3 0 2-16,1 0 1 0,14 0-6 16,-12 0-6-16,1 0-2 0,-2 0 5 15,2 0-7-15,9 0-1 0,-15 0 4 16,-3 0 12-16,1 0-4 0,-2 0 0 16,-1 0 3-16,1 0-13 0,-1 0 12 15,-3 0 0-15,3 0 0 0,-3 0 1 16,5 0 6-16,-1 0-2 0,-2 0-2 15,1 0-3-15,2 8-2 0,0-8 2 16,10 0 2-16,-9 0-2 0,0 0 0 0,-1 0-6 16,-1 0 3-16,2 0 2 0,-4 0 8 15,-2 0 9-15,1 0 14 0,-1 0 7 16,-2 0 2-16,6 0 11 0,-3 0-31 16,-1 0-7-16,-2 0-1 0,2 0-2 15,3 0 12-15,-5 0 4 0,0 0 7 16,0 0 5-16,0 0-2 0,0 0-10 15,0 0 0-15,0 0-15 0,0 0 2 16,0 0 1-16,0 0-9 0,0 0-15 0,0 0 2 16,0 0-5-16,0 0-13 15,0 0-70-15,0 0-125 0,0 0-632 0,0 0 171 16,0 0-259-16,0 0-312 16,0 0-9-16,0 0 287 0</inkml:trace>
  <inkml:trace contextRef="#ctx0" brushRef="#br0" timeOffset="157662.3928">27196 11112 1254 0,'0'0'77'15,"-17"0"288"-15,17 0-94 0,0 0-17 16,0 0-24-16,-8 0 10 0,8 0-6 15,0 0 241-15,0 0-232 0,0 0-3 0,0 0-20 16,0 0 1-16,0 0 114 0,0 0-196 16,0 0-20-16,0 0 8 0,0 0 30 15,0 0 30-15,0 0 156 0,24 0-233 16,-24 15-67-16,25-15-29 0,-9 16-4 16,25 2-18-16,-22-8 9 0,2 1-8 15,0-1-7-15,-2 0 3 0,-3-1-3 16,9 6-27-16,-18-10 5 0,-1-1-5 15,-4 0-8-15,0-4 16 0,-2 4 3 16,0-4 34-16,0 0 1 0,-22 0-6 16,22 3-7-16,-20-3 8 0,-1 3-10 0,21-3 22 15,-24 1-10-15,24 1 29 0,-22 1 1 16,4 2 67-16,9-2-57 0,-3 2 2 16,1 2-21-16,0-2 1 0,-1 1-2 15,-5 6 13-15,10-5-21 0,0-2-13 16,3 0 0-16,2-2 6 0,-1 2 1 15,1-3 7-15,0-2-2 0,2 0 5 16,0 0 10-16,0 0 23 0,0 0 138 16,0 0-87-16,0 0-17 0,0 0-36 15,0 0-12-15,0-15 5 0,0 15-37 0,0-17-6 16,0 17-3-16,0-14 6 0,0 7-9 16,0-10 6-16,0 9-4 0,0-1 12 15,0-3 0-15,0-2-10 0,0-13-4 16,0 13 9-16,-14 2 4 0,14 1 9 15,0 2 0-15,0 2-1 0,0 2 6 16,0 5-13-16,-9 0-12 0,9 0-23 16,-8 0-94-16,-5 21-592 0,7-21-28 15,-2 0-303-15,3 19-303 0,3-19 85 16,2 0 358-16</inkml:trace>
  <inkml:trace contextRef="#ctx0" brushRef="#br0" timeOffset="158967.6643">27497 10936 902 0,'0'-1'82'16,"0"-1"77"-16,0 0 75 0,0-1 308 16,0 1-322-16,0 2-29 0,0-2-23 0,0 1 2 15,0 1-16-15,0-2 119 16,0 0-136-16,0 1 15 0,0 1 21 0,0 0 46 16,0 0 34-16,0 0 296 0,0 0-310 15,0 0-35-15,0 0-23 0,0 0 16 16,-12 0 239-16,12 0-222 15,0 0-9-15,0 0-24 0,0 0-2 0,0 0-24 16,0 0 76-16,0 0-153 0,-7 0-14 0,7 0-7 16,0 0 42-16,-4 0 126 15,-2 0-99-15,1 17-22 0,-2-17 9 0,4 17 17 16,-3-4-29-16,-1 20-7 0,3-13-94 16,4 0 0-16,0 2 0 15,0 1 0-15,0 27 0 0,0-1 0 16,0-25 0-16,0 21 0 15,0-7 0-15,0-19 0 0,0-2 0 16,0 15 0-16,0-18 0 0,0 3 0 16,0-4 0-16,0 4 0 0,0-2 0 15,0-1 0-15,0 2 0 0,0 15 0 16,0 0 0-16,0-17 0 16,0 15 0-16,0-8 0 15,0-12 0-15,17 7 0 0,-17-8 0 16,0-5 0-16,0-2 0 15,0 1 0-15,0-2 0 0,0 0 0 16,0 0 0-16,0 0 0 16,0 0 0-16,0 0 0 15,0 0 0-15,0 0 0 0,0 0 0 16,0 0 0-16,0 0 0 0,0 0 0 16,0 0 0-16,0 0 0 0,0 0-255 15,0 0-375-15,21 0-1792 0,-21-17 780 16,23 17 225-16,-8 0 408 0</inkml:trace>
  <inkml:trace contextRef="#ctx0" brushRef="#br0" timeOffset="159757.3903">27465 11439 960 0,'0'0'113'0,"0"-3"106"0,0 3 89 0,0-1 77 16,0 0 249-16,0 1-356 16,0-1 13-16,0 1 0 0,0 0 10 0,0 0 1 15,0 0 251-15,0 0-307 0,23 0-36 16,-23 0-47-16,18 0 18 0,4 0 122 15,-9 0-175-15,-1 14-11 0,1-14-16 16,3 0-2-16,0 0-26 0,17 0-9 16,-17 0-44-16,2 0-4 0,-4 0-1 15,1 0 4-15,8 0 11 0,-13 0-7 16,-2 0 14-16,-2 0 14 0,-3 0 6 16,-1 0 5-16,2 0 45 0,-4 0-60 15,0 0-3-15,0 0 2 0,0 0 9 16,0 0 60-16,0 0-57 0,0 0 6 15,0 0 1-15,0 0 9 0,0 0-1 0,0 0 105 16,0 0-34-16,0 0 17 0,0 0-13 16,0 13-43-16,0-1-48 0,0-4-57 15,0 3 0-15,0 0 0 0,0 4 0 16,0-1 0-16,0 18 0 0,0 3 0 16,0-15 0-16,0 18 0 15,0 3 0-15,12-20 0 16,-1 24 0-16,-2-2 0 0,-9-23 0 15,8 1 0-15,-2 21 0 0,-2-6 0 16,-2-19 0-16,2 10 0 16,-2-5 0-16,-1-13 0 15,1 5 0-15,0-6 0 16,-2-3 0-16,2-2 0 0,0 1 0 16,-2-2 0-16,0-1 0 0,1 1 0 15,-1-2 0-15,0 0 0 0,0 0 0 16,0 0 0-16,0 0 0 0,0 0-10 15,0 0-774-15,0-20-62 16,0 20-476-16,0-19-243 0,0 8 15 16,0-5 348-16</inkml:trace>
  <inkml:trace contextRef="#ctx0" brushRef="#br0" timeOffset="161023.412">27520 11090 471 0,'0'-2'1'0,"0"-1"10"0,-13-6 46 16,13 8-17-16,0-2 15 0,-10 0 3 0,10 1 27 15,0 0 19-15,0-2 137 16,0 4-77-16,0 0 24 0,0 0 18 0,0-1 27 16,0 1-10-16,-7 0 188 0,5 0-248 15,-1 0-10-15,0 0 4 0,-1 0 38 16,2 0 273-16,0 0-214 0,0 0 17 15,2 0-2-15,0 0 19 0,0 0-14 16,0 0 223-16,0 0-238 0,0 0 17 0,0 0-1 16,0 0 5-16,0 0 158 15,0 0-264-15,0 0-44 0,0 0-35 16,0 0-20-16,0 0-24 0,21 0 32 16,-4 0-48-16,-3 0-20 0,3 0-6 0,0 0-3 15,22 0-3-15,-22 0-1 0,2 16-5 16,0-16 6-16,-1 0-7 0,-1 0-1 15,10 9 9-15,-18-9-1 0,-1 0 6 16,-2 0-2-16,-1 0 13 0,-3 0 74 16,-2 0-24-16,0 0 2 0,0 0-16 15,0 0-14-15,0 0-17 0,0 0-3 16,0 0-13-16,0 0-1 0,0 0-2 16,0 0-1-16,0 0 0 0,0 0-5 15,0 0 0-15,0 0 0 0,0 0 0 0,0 0 0 16,0 0 0-16,0 0 0 0,0 0 0 15,0 0 0-15,0 0 0 0,0 0 0 16,0 0 0-16,0 0 0 0,0 0 0 16,0 0 0-16,0 0 0 0,0 0 0 15,0 0 0-15,0 0 0 0,0-20 0 16,0 20 0-16,0-23 0 0,0 23 0 16,0-23 0-16,0 23 0 0,0-18 0 15,0 9 0-15,13-9 0 0,-13 9 0 16,0 1 0-16,0-2 0 0,0 1 0 15,8-12 0-15,-8 8 0 0,0-1 0 16,5-1 0-16,-4 0 0 0,-1-2 0 0,0 1 0 16,0 0 0-16,0-17 0 0,0 16 0 15,0 3 0-15,0-3 0 0,0-1 0 16,-17 1 0-16,17 0 0 0,0 0 0 16,-12-14 0-16,12 2 0 15,0 17 0-15,-7-9 0 16,7 4 0-16,0 9 0 0,-2-5 0 15,0 1 0-15,2 7 0 16,-2-1 0-16,1-1 0 0,0 5 0 16,1-2 0-16,0 3 0 0,0 1 0 15,-1 0 0-15,0 0 0 0,1 0 0 0,0-3 0 16,0 3 0-16,0 0 0 16,0 0 0-16,0 0 0 15,0 0 0-15,0 0 0 16,0 0 0-16,0 0 0 0,0 0 0 15,0 0 0-15,0 0 0 0,0 0-64 16,0 0-207-16,0 0-261 0,0 0-1319 16,0 0 585-16,0 0-197 0,0 15 232 15,19-15 280-15</inkml:trace>
  <inkml:trace contextRef="#ctx0" brushRef="#br0" timeOffset="176884.4687">30563 15465 1487 0,'0'-2'102'0,"0"1"69"0,0-2 66 15,0 2 68-15,0 0 218 0,0 1-256 16,-14 0 2-16,14-2 13 0,0 2 27 15,0 0 246-15,0 0-322 0,-7 0-44 16,7 0-23-16,0 0 18 0,0 0-11 0,0 0 229 16,0 0-214-16,0 0-13 0,0 0-33 15,0 0-2-15,0 0 106 0,0 0-138 16,0 0-14-16,0 0-15 0,0 0-5 16,0 0 24-16,0 0 210 0,0 0-120 15,0 18 1-15,0-18-53 0,0 18-37 16,-21 7-26-16,21-11-73 0,-15 1 0 15,15 2 0-15,0 1 0 0,-7 1 0 16,7 24 0-16,0-19 0 0,0 1 0 16,0 2 0-16,0 3 0 0,0-3 0 15,0 4 0-15,0 1 0 0,22 36 0 16,-22-3 0-16,17-35 0 0,-17 32 0 16,14-12 0-16,-14-25 0 15,8 20 0-15,-8-3 0 16,0-20 0-16,0-3 0 0,0 21 0 15,4-22 0-15,-4 1 0 0,2-1 0 16,0 1 0-16,0 1 0 0,0 1 0 16,0-2 0-16,3 21 0 0,2-2 0 15,-4-19 0-15,2 14 0 16,-1 0 0-16,-4-16 0 16,4 13 0-16,-1-1 0 15,-1-14 0-15,-1-2 0 0,3 14 0 0,-3-12 0 16,1-2 0-16,0 1 0 0,-2-1 0 15,1-3 0-15,0 2 0 0,-1-3 0 16,1 8 0-16,-1-5 0 16,0-4 0-16,0 5 0 15,0 0 0-15,0-5 0 0,0-1 0 16,0 4 0-16,0-5 0 0,0-2 0 16,0-1 0-16,0 1 0 0,0-1 0 15,0-3 0-15,0 3 0 0,0-1 0 16,0-2 0-16,0 0 0 15,0 0 0-15,0 0 0 0,0 0 0 16,0 0 0 0,0 0 0-16,0 0 0 0,0 0 0 0,0 0 0 15,0 0 0-15,0 0 0 0,0 0 0 16,0 0 0-16,0 0 0 0,0 0 0 16,0 0 0-16,0 0 0 0,0 0 0 15,0 0 0-15,0 0 0 16,0-11 0-16,-17 11 0 15,17-8 0-15,-12 8 0 0,12-4 0 16,-14 4 0-16,2-6 0 16,1 1 0-16,4 3 0 15,-9-1 0-15,2-1 0 0,8 2 0 16,-8-1 0-16,1 0 0 16,6 1 0-16,0 2 0 0,-11-2 0 15,9 2 0-15,-4 0 0 0,3 0 0 16,-1 0 0-16,-3 0 0 0,2 0 0 15,-1 0 0-15,-17 0 0 0,3 14 0 16,12-14 0-16,-10 9 0 16,4-9 0-16,10 6 0 15,-9-6 0-15,-1 4 0 0,8-1 0 16,0-1 0-16,-14 1 0 0,15-1 0 16,-4 0 0-16,2 0 0 0,-2-1 0 15,1 1 0-15,0 0 0 0,-1-1 0 16,-14 4 0-16,2-2 0 15,14 0 0-15,-10 0 0 16,3 0 0-16,9-1 0 0,1 1 0 16,-12-1 0-16,14 0 0 0,-1-1 0 15,-1 1 0-15,2 0 0 0,0-2 0 16,4 2 0-16,-3-2 0 0,0 1 0 16,4-1 0-16,3 0 0 0,0 0 0 15,-3 2 0 1,1-2 0-16,-8 2 0 15,2 1 0-15,2-2 0 0,1 0 0 0,-6 2 0 16,6-3 0-16,1 2 0 16,0-2 0-16,0 0 0 0,2 0 0 0,1 0 0 15,2 2 0-15,-1-2 0 0,1 1 0 16,0-1 0-16,0 0 0 16,0 0 0-16,0 0 0 15,0 2 0-15,0-2 0 16,0 0 0-16,0 0 0 0,0 0 0 15,0 0 0-15,0 0 0 0,18 0-501 16,-18 0-220-16,0 0-515 16,17 0-402-16,-17 0-69 0</inkml:trace>
  <inkml:trace contextRef="#ctx0" brushRef="#br0" timeOffset="178938.8303">30804 15437 417 0,'0'0'27'0,"0"0"125"16,0 0 13-16,0 0 61 0,0 0 38 16,0 0 29-16,0 0-34 0,0 0 109 15,0 0-244-15,0 0-13 0,0 0-17 16,0 0-6-16,0 0 46 0,0 0-88 15,0 0-2-15,0 0 0 0,0 0 16 0,0 0 16 16,0 0 114-16,0 0-67 16,0 0 26-16,0 0 55 0,0 0 53 15,0 0 25-15,0 0 234 0,0 0-314 0,0 0-37 16,0 0-19-16,0 0-6 0,0 0 76 16,0 0-119-16,0 0-17 0,0 0-18 15,0 0 1-15,0 0-34 0,0 0 21 16,0 0-35-16,0 0 8 0,0 0 5 15,0 0 22-15,0 0 73 0,0 0-70 16,0 0 5-16,0 0 75 0,0 0 51 16,0 0 21-16,0 18 168 0,0-18-233 15,0 26 23-15,0-8 12 0,0-1 0 0,0 20 80 16,0-17-202-16,0-2-31 0,0-1-22 16,0 0 0-16,0-2 0 0,9 8 0 15,-9-13 0-15,0-3 0 0,0 0 0 16,0-3 0-16,0 0 0 0,0-4 0 15,0 0 0-15,0 0 0 0,0 0 0 16,0 0 0-16,0 0 0 0,0 0 0 16,0 0 0-16,0 0 0 0,0 0-99 15,0 0-460-15,0 0 19 0,0 0-106 16,0 0-130-16,0 0-222 0,0 0-54 16,0 0-1107-16,18 0 1438 0,-18 0 266 0</inkml:trace>
  <inkml:trace contextRef="#ctx0" brushRef="#br0" timeOffset="179574.8388">30876 15989 1001 0,'-15'0'112'16,"15"0"95"-16,0 0 76 0,0 0 52 0,0 0 145 16,0 0-305-16,0 0 3 0,0 0 10 15,0 0 34-15,-11 0 34 0,11 0 340 16,0 0-265-16,0 0 6 0,0 0-22 15,0 0 34-15,0 0 318 0,0 0-346 16,0 0-39-16,0 0-45 0,0 0-3 0,-4 0 6 16,2 0 273-16,1 14-317 15,-1-14-85-15,0 13-86 0,0 0-25 16,-1 11 0-16,3-11 0 0,0 2 0 0,0 0 0 16,0 1 0-16,0 1 0 0,0 12 0 15,18 1 0-15,-18-17 0 16,0-1 0-16,0 10 0 0,13-3 0 15,-13-14 0-15,0 5 0 16,0-6 0-16,0-3 0 16,0-1 0-16,5 0 0 15,-1 0-379-15,-2 0-35 0,2 0-213 16,0 0-45-16,1 0-149 0,0-16-96 16,6 16-854-16,-6 0 949 0,0 0 149 15,0 0 151-15,-1 0 147 0</inkml:trace>
  <inkml:trace contextRef="#ctx0" brushRef="#br0" timeOffset="180142.6829">30935 16508 1356 0,'0'0'178'16,"0"0"81"-16,0 0 79 0,0 0 11 16,0 0 370-16,0 0-306 0,-7 0 26 0,7 0-15 15,0 0-6-15,0 0-51 0,-3 0 288 16,3 0-303-16,0 0 21 0,0 0-17 15,0 0 16-15,0 0 192 0,0 25-404 16,0-25-73-16,0 21-75 0,0-21-12 16,0 27 0-16,0 4 0 0,0 2 0 15,0-15 0-15,0 21 0 16,15-1 0-16,-15-17 0 16,0-3 0-16,0 17 0 0,0-21 0 15,0-2 0-15,0-3 0 0,0 1 0 0,0-3 0 16,0-4 0-16,0 0 0 0,0-2 0 15,0-1-25-15,0 0-198 0,0 0-194 16,0 0-281-16,0 0-280 0,0 0-1343 16,0 0 1089-16,15 0 188 0,-15-16 377 15</inkml:trace>
  <inkml:trace contextRef="#ctx0" brushRef="#br0" timeOffset="181514.8939">30880 15588 442 0,'-1'0'40'16,"1"0"7"-16,-1 0 15 0,1 0 15 0,-1 0 12 15,0-1 29-15,0-2 174 0,0 3-110 16,1 0 9-16,0 0 15 0,-1-1 33 15,1 1 0-15,-1 0 275 0,1 0-217 16,0 0 51-16,0 0 36 0,0 0 27 16,0 0 243-16,0 0-449 0,0 0-66 15,0 0-37-15,0 0 16 0,0 0 24 16,22 0 168-16,6 0-187 0,-10 0-57 16,6 0-41-16,3 16-21 0,27-16-42 0,-27 0-1 15,-3 14-22-15,0-14-3 0,-4 0-5 16,-4 0 29-16,4 10 12 0,-16-10 39 15,-1 0-6-15,-2 0 18 0,-1 0 5 16,0 0 64-16,0 0-33 0,0 0-3 16,0 0-13-16,0 0-20 0,-18 0-9 15,18-15 17-15,0 15 1 0,-15 0-2 16,15 0-4-16,0-9 10 0,-8 9 57 16,8 0-54-16,-5-8-12 0,5 8-16 15,-4-8-1-15,2 4 10 0,-2-13 11 16,3 9-12-16,0-1-5 0,1-3 1 0,0-2-1 15,0-17 6-15,0 15-17 0,0-5 0 16,0-1-4-16,19-3-1 0,-19-3 4 16,0-33-2-16,0 30 4 0,0-3 7 15,0 0 6-15,0 5 15 0,-21-21 80 16,21 34-56-16,0 0-11 0,0 6-1 16,0 3 10-16,-12 2 2 0,12 2 17 15,0 3-70-15,0 0-15 0,0 0-1 16,0 0 3-16,0 0-5 0,-6 0-17 15,6 24-7-15,-3-24-104 0,1 25-174 16,-2-13-122-16,-1 17-1125 0,2-16 526 16,1-1-245-16,1-12 276 0</inkml:trace>
  <inkml:trace contextRef="#ctx0" brushRef="#br0" timeOffset="184645.6193">30947 16682 1817 0,'0'0'95'16,"0"0"76"-16,0 0 369 0,0 0-262 16,0 0 1-16,0 0-2 0,0 0 41 15,0 0 251-15,0 0-341 0,0 0-49 16,0 0-35-16,0 0 22 0,0 0 23 15,0 0 300-15,0 0-205 0,22 0-14 0,-22 0-43 16,25 13-26-16,11-13 47 0,-14 0-159 16,4 0-14-16,2 0-6 0,4 0-5 15,1 0-19-15,28 0-7 0,-34 0-35 16,-6 0-2-16,-4 0 1 0,-6 0-3 16,0 0 8-16,-10 0-3 0,-1 0 1 15,0 0-5-15,0 0-4 0,0 0 1 16,0 0 2-16,0 0 6 0,0 0-2 15,0 0 0-15,0 0 8 0,0 0 49 0,0 0-4 16,0 0 21-16,0 0 9 16,0 0 7-16,0 0 47 0,0 13 76 0,0-13-143 15,0 16-67-15,0-4-6 0,0 0 0 16,0 5 0-16,0 19 0 0,0-15 0 16,0 2 0-16,0 4 0 0,0 4 0 15,0 2 0-15,0 4 0 0,0 42 0 16,13 6 0-16,-2-42 0 15,8 43 0-15,6-4 0 16,-11-43 0-16,16 33 0 16,-3-12 0-16,-15-33 0 0,-3-5 0 15,4 16 0-15,-7-25 0 0,-2-1 0 0,-1-5 0 16,-1 0 0-16,-2-4 0 0,0-3 0 16,2 2 0-16,-2-2 0 0,0 0 0 15,0 0 0-15,0 0 0 16,0 0 0-16,0 0 0 15,0 0 0-15,0 0 0 0,0 0-31 16,0-12-248-16,0 12-321 0,0 0-418 16,0-12-464-16,0-5-1676 0,0 9 2128 15</inkml:trace>
  <inkml:trace contextRef="#ctx0" brushRef="#br0" timeOffset="189282.7682">30142 12172 771 0,'0'0'77'15,"-15"0"92"-15,15 0 104 0,0 0 97 16,0 0 375-16,0 0-389 0,0 0-21 16,0 0-16-16,0 0 18 0,0 0 310 15,0-17-347-15,0 17-39 0,0 0-27 16,0-12 37-16,0 12 24 0,0-11 335 0,0 11-351 16,0 0-36-16,0-6-21 0,0 6 5 15,0-4 181-15,0 3-227 0,0 1-55 16,0 0-48-16,0 0-41 0,0 0-37 15,0 0 0-15,0 0 0 0,0 0 0 16,0 0 0-16,0 0 0 0,0 18 0 16,0 3 0-16,0-5 0 15,0 30 0-15,0 15 0 16,0-23 0-16,0 49 0 0,17 14 0 16,-17-44 0-16,0-1 0 0,19 61 0 15,-5-62 0-15,-14-2 0 0,16-3 0 16,-16-1 0-16,13-7 0 15,-13-2 0-15,8-6 0 0,-5 26 0 16,-3-15 0-16,0-26 0 0,0 8 0 16,0-11 0-16,0-11 0 15,0 1 0-15,0-5 0 16,0-1 0-16,0 0 0 0,0 0 0 16,0 0 0-16,0 0 0 0,0 0 0 15,0 0 0-15,0 0 0 0,0 0 0 16,0 0 0-16,0 0 0 0,0 0 0 15,0 0 0-15,0 0 0 16,0 0 0-16,0 0 0 0,0 0 0 16,0 0 0-16,0 0 0 0,0 0 0 15,0 0 0-15,0 0 0 0,0 0 0 16,0 0 0-16,0 0 0 0,0 0 0 16,0 0 0-16,0 0 0 15,0 0 0-15,0 0 0 16,-17 0 0-16,4 0 0 15,-6 0 0-15,7 0 0 0,-2-12 0 16,-16 12 0-16,14 0 0 0,0-9 0 16,0 9 0-16,-2 0 0 0,-1-5 0 15,1 5 0-15,-2 0 0 0,-24 0 0 16,0 0 0-16,20 0 0 0,-24 0 0 16,-4 0 0-16,24 0 0 15,-25 0 0-15,0 0 0 16,26 0 0-16,0 0 0 0,-27 0 0 15,-1 10 0-15,27-10 0 16,-27 7 0-16,9 0 0 0,22-7 0 16,-13 5 0-1,11 2 0-15,17-7 0 0,4 0 0 0,-1 3 0 16,6-3 0-16,0 0 0 0,0 0 0 16,-1 0 0-16,1 0 0 0,-1 0 0 15,1 0 0-15,0 0 0 16,-1 0 0-16,1 0 0 0,0 0 0 15,0 0 0-15,0 0 0 16,0 12 0-16,0-12 0 16,0 0-197-16,0 0-991 0,0 0 10 15,0 0-372-15,25 0-24 0,-6 0 240 16</inkml:trace>
  <inkml:trace contextRef="#ctx0" brushRef="#br0" timeOffset="190468.7913">30497 12126 1179 0,'0'-5'46'15,"0"0"46"-15,0 1 110 0,0-7 395 16,0 7-267-16,0 1-31 0,0 1-9 15,0 0 18-15,0 0-8 0,0 2 225 16,0 0-310-16,0 0-19 0,0 0-9 16,0 0 13-16,0 0 9 0,0 0 235 15,0 0-190-15,0 0 4 0,0 0 11 16,0 0 2-16,0 0 218 0,0 0-264 16,0 0-12-16,0 0-13 0,0 0-20 0,0 0-61 15,0 0-25-15,0 0-94 16,0 0 0-16,0 0 0 0,0 0 0 15,0 14 0-15,0-14 0 0,0 19 0 0,0-7 0 16,-17 3 0-16,17 4 0 0,0 23 0 16,0-18 0-16,0-1 0 0,-10 2 0 15,10 1 0-15,0 0 0 0,0-1 0 16,0 26 0-16,0-2 0 16,0-25 0-16,0 24 0 15,0-5 0-15,0-20 0 0,0-1 0 16,0 23 0-16,13-25 0 0,-13-1 0 15,0 1 0-15,0-3 0 0,0-1 0 0,11-2 0 16,-11 1 0-16,0 10 0 16,0-4 0-16,0-9 0 0,0 10 0 15,0-1 0-15,0-10 0 16,0 11 0-16,0-3 0 16,0-10 0-16,-15-1 0 0,15 10 0 15,0-1 0-15,0-9 0 16,0 6 0-16,0-1 0 15,0-6 0-15,0 5 0 16,0 2 0-16,0-7 0 0,0-1 0 16,0 8 0-16,0-8 0 0,0 1 0 15,0 1 0-15,0 0 0 0,0-3 0 16,0 3 0-16,0-1 0 0,0 7 0 16,0-3 0-16,0-5 0 0,0 1 0 15,0-2 0-15,0-3 0 16,0-1 0-16,0 1 0 15,0-2 0-15,0 0 0 0,0 0 0 16,0 0 0-16,0 2 0 16,0 2 0-16,0 2 0 15,0-1 0-15,0 4 0 16,0 1 0-16,0-6 0 0,0-2 0 0,0 1 0 16,0-3 0-16,0 0-151 0,0 0-249 15,0 0-354-15,0 0-465 16,0 0-1864-16,0-16 1790 0,0 16 464 0</inkml:trace>
  <inkml:trace contextRef="#ctx0" brushRef="#br0" timeOffset="191997.4143">30489 12320 1841 0,'0'0'108'0,"0"0"373"0,0 0-79 16,0 0 48-16,0 0 43 0,0 0 35 15,0 0-75-15,0 0 147 0,0 0-394 16,0 0 20-16,0 0 1 0,0 0 17 15,0 0 167-15,0 0-254 0,0 0-6 16,0 0-18-16,0 0 7 0,24 0-21 16,5 15 41-16,-11-15-100 0,3 0 14 15,5 0 4-15,1 16 5 0,33-16 33 16,-27 0-88-16,0 7 26 0,5-7 2 16,-1 0-2-16,0 0-5 0,26 0-40 0,-35 0-9 15,-4 0 0-15,-6 0 0 0,-4 0 0 16,3-14 0-16,-11 14 0 0,-3 0 0 15,0 0 0-15,-1 0 0 0,-1 0 0 16,-1 0 0-16,0 0 0 0,0 0 0 16,0 0 0-16,0 0 0 0,0 0 0 15,0 0 0-15,0 0 0 0,0 0 0 16,0 0 0-16,0 0 0 0,0 0 0 16,0 0 0-16,0 0 0 0,0 0 0 15,0 0 0-15,0 0 0 0,0 0 0 0,0 0 0 16,0 0 0-16,0 0 0 15,0 0 0-15,0 0 0 0,0 0 0 16,0 0 0-16,0 0 0 0,0 0 0 16,0-9 0-16,0 9 0 0,0-13 0 15,0 6 0-15,0-1 0 0,0-3 0 16,0-3 0-16,0-3 0 0,0-22 0 16,0-8 0-16,0 17 0 15,0-37 0-15,0-10 0 16,0 34 0-16,0-50 0 15,0 2 0-15,-15 47 0 0,15 0 0 0,0-37 0 16,-11 15 0 0,11 37 0-16,0-20 0 0,0 10 0 15,0 23 0-15,0-11 0 16,0 6 0-16,0 12 0 0,0 3 0 16,0-4 0-16,0 9 0 0,0 0 0 15,0 1 0-15,0 0 0 0,0 0 0 16,0 0 0-16,0 0 0 0,0 0-192 15,0 0-210-15,0 0-340 0,0 0-410 16,0 15-321-16,0-4-1478 0</inkml:trace>
  <inkml:trace contextRef="#ctx0" brushRef="#br0" timeOffset="195663.979">30508 13084 530 0,'0'0'20'15,"-14"0"20"-15,14 0 57 0,0 0 62 0,0 0 248 16,0 0-196-16,0 0-1 0,0-1 9 16,0 0 27-16,0-1 300 15,0 2-237-15,0 0 37 0,0 0 48 0,0 0 61 16,0 0-30-16,0 0 296 0,0 0-437 15,0 0 7-15,0 0-11 0,0 0-3 16,0 0-38-16,0 0 117 0,0 0-224 16,0 0-14-16,28 0-21 0,-10 0-10 15,31 0 38-15,-16 15-70 0,4-15 3 16,6 0-5-16,4 12 10 0,2-12-5 16,50 11 56-16,-49-2-78 0,-4-9-9 15,-5 6-17-15,-7-6-3 0,13 6-3 0,-33-4-3 16,-3-1-4-16,-5-1-4 15,-3 0-4-15,-1 0-4 0,-2 0-17 0,0 1 23 16,0-1 1-16,0 0 5 0,0 0-1 16,0 0 3-16,0 1 1 15,0-1 6-15,0 0-1 0,0 0 3 0,0 0 10 16,0 0 41-16,0 0-24 0,0 0-8 16,0 0-14-16,0 0-7 0,0 2-6 15,0-2 0-15,0 1 0 0,0-1 0 16,0 0 0-16,0 0 0 0,0 0 0 15,0 0 0-15,0 0 0 0,0 3 0 16,0-3 0-16,0 2 0 0,-14 2 0 16,14 4 0-16,0-2 0 0,-11 3 0 15,11 3 0-15,-9 15 0 0,0 6 0 16,9-13 0-16,-4 25 0 16,4 8 0-16,0-21 0 0,0-1 0 15,0 39 0-15,0-35 0 0,15 4 0 16,-15-3 0-16,0 1 0 0,0-2 0 15,15-1 0-15,-15-2 0 0,11 21 0 16,8-13 0-16,-13-24 0 16,2 8 0-16,-4-7 0 15,-2-11 0-15,0 2 0 16,-2 0 0-16,1-6 0 0,-1 0 0 16,1 5 0-16,-1-3 0 0,1-2 0 0,2 0 0 15,-2 3 0-15,0-2 0 0,0 0 0 16,1 0 0-16,1-1 0 0,-1 0 0 15,-2-2 0-15,0 0 0 16,0 0 0-16,0 0 0 16,0 0 0-16,0 0-138 0,0-18-244 15,0 18-336-15,0-16-490 0,0 16-329 16,0-32-1459-16</inkml:trace>
  <inkml:trace contextRef="#ctx0" brushRef="#br0" timeOffset="202443.8289">24887 4767 2422 0,'2'-1'106'0,"3"1"396"0,-5 0-92 16,0-3 14-16,0 1-13 0,0 2 5 16,0-1-78-16,0-2 111 0,0 1-317 15,0 1-15-15,0 0-24 0,0 1 2 16,0 0 97-16,0 0-88 0,0 0 13 16,0 0-2-16,0 0 15 0,0 0 2 15,0 0 126-15,0 0-130 0,0 0 1 16,0 0-9-16,0 0 0 0,0 0 93 15,0 0-124-15,0 0-4 0,0 0-13 16,0 0 2-16,-15 0-4 0,15 0 29 0,0 0-77 16,0 0-15-16,0 0-7 15,0 0 0-15,0 0 0 0,0 0 0 0,0 0 0 16,0 0 0-16,-19 0 0 0,19 0 0 16,-15 0 0-16,-3 0 0 0,6 0 0 15,-1 0 0-15,-2 0 0 0,-19 0 0 16,16 0 0-16,-3 25 0 0,2-25 0 15,-1 27 0-15,0-11 0 0,-11 21 0 16,19-17 0-16,7-2 0 0,2 3 0 16,3 0 0-16,31 15 0 0,-10-22 0 0,8 0 0 15,4-4 0-15,5-2 0 16,0-3-62-16,29-1-450 0,-39-4-19 0,-7 0-188 16,-9 0-265-16,-12 0-324 0,0 0-1475 15</inkml:trace>
  <inkml:trace contextRef="#ctx0" brushRef="#br0" timeOffset="203442.8425">25081 6781 3824 0,'11'0'156'15,"-11"-7"470"-15,0 7-189 0,0 0-63 0,0 0-50 16,0 0-6-16,0 0 118 0,0 0-324 16,-14 0-50-16,14 0-31 0,0 0-8 15,0 0 19-15,0 16 126 0,0-16-43 16,0 17 16-16,0-4-6 0,-8 3 20 16,8 22 152-16,-7-17-149 0,7 1-41 15,-5 0-43-15,3 3-28 0,2-3-46 16,-3 20 0-16,2-20 0 0,1-3 0 15,0-2 0-15,0-3 0 0,0 9 0 0,26-14 0 16,-26-1 0-16,23-4 0 0,-10 1 0 16,2-5-61-16,12 3-320 0,-13-2 61 15,-2 1-73-15,-1-2-86 0,-5 1-83 16,8-1-851-16,-14 1 628 0,5 1-80 16,-3-2-38-16,-1 0 42 0,1 0 236 15</inkml:trace>
  <inkml:trace contextRef="#ctx0" brushRef="#br0" timeOffset="203792.3509">25074 6948 1261 0,'0'-3'135'15,"0"2"382"-15,0 0-136 0,0-1-12 16,0 2 77-16,0 0 119 0,0 0 547 16,0 0-669-16,0 0-65 0,18 0-30 0,-18 18 27 15,15-18-40-15,9 0 110 0,-11 0-332 16,3 0-60-16,-1 0-40 0,3 0-11 15,10 0-38-15,-16 0-14 0,0 0-54 16,-5 0-73-16,-1 0-90 0,-2 0-106 16,1 0-456-16,-5 0 335 0,0 0-154 15,0 0-130-15,0-19-242 0,-21 19-728 16,21-21 1229-16</inkml:trace>
  <inkml:trace contextRef="#ctx0" brushRef="#br0" timeOffset="204012.2155">25095 6742 2872 0,'0'0'201'0,"0"0"219"16,-14 0 752-16,14 0-638 0,0 0-104 15,20 0-26-15,-20 0 2 0,47 0 131 16,-26-17-430-16,1 17-71 0,1-14-45 0,-2 14-54 15,0-11-93-15,8 5-587 16,-20 6 164-16,-3 0-224 0,-6 0-108 0,0 0-280 16,0 0 49-16</inkml:trace>
  <inkml:trace contextRef="#ctx0" brushRef="#br0" timeOffset="204803.2469">23028 5434 2976 0,'-2'-4'151'16,"-3"1"173"-16,2 2 130 15,0 1 514-15,0 0-628 0,0 0-34 0,3 0 14 16,0 0 20-16,0 0-35 0,0 0 58 16,0 0-271-16,0 0 21 0,0 15 74 15,0-15 80-15,0 43 243 0,19-21-379 16,-19 5-87-16,0 6-44 0,20 1 0 15,-20 0 0-15,14 34 0 16,-2-3 0-16,-5-38 0 0,1 16 0 16,-8-27 0-16,5-3-126 0,-5-3-167 15,3-4-202-15,-2-2-238 0,3-2-992 16,-3-2 728-16,-1 0-120 0,0-20 15 0,0 20 252 16</inkml:trace>
  <inkml:trace contextRef="#ctx0" brushRef="#br0" timeOffset="205313.1731">23026 5444 1846 0,'0'-3'95'15,"0"-2"87"-15,0 2 101 0,0-9 481 0,0 8-380 16,0-2-23-16,0 2-52 15,0-3-34-15,0 2-76 0,0-7-21 0,0 7-150 16,19-2-27-16,-19-1 8 16,24-1-13-16,8-5 14 0,-13 8-14 15,-3-2 12-15,1 4-8 0,-1 2-9 0,-2 2 0 16,8 0-5-16,-12 17 26 0,-3-17 9 16,-2 24 1-16,-1-24 5 0,-1 30-9 15,-1 0 45-15,-2-13-35 0,0 0 4 16,0 2-3-16,0-2-1 0,-23 19 0 15,3-20-28-15,20 2-6 0,-22-2 14 16,22 1-1-16,-23-3 1 0,5 10-1 0,18-16-11 16,-10-2 9-16,10-2-1 15,-8-2-17-15,8-2-59 0,0 0 28 0,0 0 13 16,20 0 4-16,-20 0 18 0,19-18 9 16,4 18 40-16,-23 0-5 0,22 0 14 15,-22 0 32-15,19 0 22 0,-2 21 180 16,-7 7-131-16,-5-10 11 0,2 3-2 15,0 0-5-15,-5 2-21 0,2 19 69 16,-4-22-115-16,0 0-5 0,0-2-23 16,-23-2-13-16,-8 9-19 0,13-15-43 15,-4-3-46-15,-3-2-77 0,-3-2-118 16,-4-3-134-16,-39 0-794 0,32 0 370 16,0-22-152-16,-3 22-108 0,5-22 134 15</inkml:trace>
  <inkml:trace contextRef="#ctx0" brushRef="#br0" timeOffset="206139.0728">19620 4279 825 0,'0'0'9'16,"-13"0"0"-16,13 0 9 0,-14 0-8 15,4 0 18-15,10 9 4 0,-9-9 39 16,9 0 44-16,0 0 27 0,0 0 183 16,0 0-192-16,0 0 22 0,0 0 26 0,0 0 83 15,0 0 86-15,0-14 519 0,0 14-394 16,0 0-34-16,0 0-81 0,0 0-44 15,0 0-67-15,0 0 186 0,0-8-263 16,0 8-56-16,0 0-51 0,0-6-30 16,0 3 1-16,-14 1-19 0,14 0 4 15,-15-1 13-15,5 3 16 0,-1 0 18 16,-8 0 111-16,5 0-86 0,-1 20 13 16,1-20 11-16,-2 29 16 0,-14 10 159 15,15-16-168-15,5 4-21 0,2 2-27 16,2-1-26-16,6 2-17 0,0 22-7 15,22-26-58-15,-22-3-102 0,30-3-134 16,-7-3-221-16,30 8-941 0,-23-18 407 0,-2-2-176 16,2-3-50-16,1-2 218 0</inkml:trace>
  <inkml:trace contextRef="#ctx0" brushRef="#br0" timeOffset="206467.883">19841 4521 4764 0,'-23'0'53'0,"23"0"22"0,0 0 18 0,-19 0-15 16,19 0-8-16,-15 0 45 0,3 0-69 15,12 0-12-15,0 0-13 0,0 0 4 16,0 23-1-16,0 4-17 0,0-11 0 16,23-2-4-16,-23 1-1 0,30-3 9 15,7-3-22-15,-19 4 15 0,1-13-16 16,-1 0-4-16,-2 0-11 0,8 0-82 15,-16-23 48-15,-3 23 10 0,-5-24 6 16,0 10 5-16,0-2-8 0,-21-16-27 16,21 12 27-16,-30 8 27 0,13-5 1 15,-3 5 7-15,-18-2-6 0,20 14 27 16,1 0 22-16,1 0 11 0,3 0-8 0,2 29-7 16,-4 0-28-16,15-12-39 15,0-1-134-15,0-2-222 0,0-1-201 0,30-1-223 16,9 3-991-16,-17-15 1178 0</inkml:trace>
  <inkml:trace contextRef="#ctx0" brushRef="#br0" timeOffset="206720.7393">20027 4218 5188 0,'0'0'55'0,"0"0"74"16,-12 0 82-16,12 0 114 15,0 0 67-15,0 16 435 16,0 0-421-16,0-2-103 0,0 4-102 0,0 2-67 0,24 33-114 16,-8-25-20-16,-16 2 0 0,16 3 0 15,-16-1 0-15,13 0 0 0,-13-1 0 16,10-2 0-16,-3 26 0 0,-3-31 0 16,0-5-56-16,2-1-188 0,-1-4-208 15,-3-3-280-15,6 2-1194 0,-6-8 868 16,1-5-138-16,2 0 137 0,-2 0 248 15</inkml:trace>
  <inkml:trace contextRef="#ctx0" brushRef="#br0" timeOffset="207062.5442">20220 4616 4195 0,'0'0'99'16,"0"0"77"-16,0 0 312 0,0 0-293 15,0 0-48-15,0 0-56 0,0 0-28 16,0 0-33-16,23 0-29 0,-23 0-1 16,25 0-21-16,-11 0-23 0,1 0-13 15,10 0-124-15,-12 0 76 0,-2-15-12 0,-1 15 8 16,-4 0-43-16,-1-17-16 0,4 5-188 16,-9 3 191-16,0 1 30 0,0-2 22 15,-23 1 34-15,-2-9 22 0,7 11 59 16,-3 3 27-16,3 1 57 0,-3 3 64 15,-1 0 70-15,-18 0 264 0,24 22-274 16,2-22-47-16,3 24-33 0,3-24-25 16,8 29-35-16,0 2 11 0,0-16-63 15,0 2-10-15,36-2-15 0,-18-1-47 16,30 6-412-16,-23-14-84 0,0 0-163 16,5-6-210-16,0 0-80 0,-2 0 208 0</inkml:trace>
  <inkml:trace contextRef="#ctx0" brushRef="#br0" timeOffset="207265.4279">20538 4500 3128 0,'0'-2'107'0,"-21"-1"402"0,6 3-116 16,15-2-33-16,-13 2-61 0,13 0-31 16,-19 0 95-16,5 0-220 0,14 22-34 15,-10-22-15-15,10 21-16 0,-5-21-23 0,5 38 47 16,0-25-73-16,20 1-13 15,-20 1-32-15,27-6-88 0,6 6-366 0,-14-15 33 16,1 0-182-16,0 0-122 16,2 0-206-16,-3-20-19 0,22-10-397 0</inkml:trace>
  <inkml:trace contextRef="#ctx0" brushRef="#br0" timeOffset="207497.5193">20617 3958 3863 0,'-8'0'159'16,"8"0"148"-16,-7 0 143 0,7 0 174 0,0 22 544 16,0 14-620-16,0-14-91 15,0 8-148-15,0 5-87 0,24 42-138 16,-5 5-84-16,-19-40 0 0,20 0 0 16,-3 42 0-16,-17-43 0 0,15-2 0 15,-6-2 0-15,-1-2 0 0,2-4-19 16,-1-3-187-16,9 11-771 0,-10-27 187 15,0-4-144-15,-5 0-108 0,1-6-149 16,-2-2-909-16,-2 0 1492 0</inkml:trace>
  <inkml:trace contextRef="#ctx0" brushRef="#br0" timeOffset="207653.3244">20590 4442 4592 0,'19'0'211'0,"-19"0"-7"16,0 0 77-16,25 0 1 0,-25 24-8 15,21-24-74-15,4 14-56 0,-11 5-245 16,-1-19-138-16,2 18-151 0,0-18-298 16,15 12-1091-16,-13-5 729 0,0-7 197 15,0 0 263-15</inkml:trace>
  <inkml:trace contextRef="#ctx0" brushRef="#br0" timeOffset="207945.3399">20932 4460 4292 0,'0'0'352'0,"-20"0"-76"15,20 18 99-15,0-18-33 0,-20 0 28 16,20 18-9-16,-15 1 149 0,15-9-359 16,0 1-32-16,0 3-28 0,0 0-8 15,0 14 4-15,0-16-65 0,25 2-7 16,-25-4-3-16,26-1-2 0,-11-3-5 16,17-4-55-16,-14-2-32 0,-1 0-62 15,0 0-58-15,-3-27-60 0,10-1-344 16,-14 13 304-16,0-3 16 0,-5-1 33 0,-2-2-17 15,-2 3 1-15,-1-20-176 0,0 20 308 16,-21 4 77-16,21 2 36 0,-25 2 17 16,25 6 11-16,-48 4 68 0,31 0 1 15,2 19 15-15,0-19-19 0,2 24-14 16,2 8-35-16,0-18-96 0,11 1-150 16,0-2-174-16,0 0-205 0,0-2-278 15,0 2-722-15</inkml:trace>
  <inkml:trace contextRef="#ctx0" brushRef="#br0" timeOffset="208233.3337">21126 4492 5626 0,'0'0'394'0,"0"8"-48"15,0-8 86-15,0 0-99 0,0 0-52 16,0 0 111-16,0 0-256 0,0 0-21 15,0 21-44-15,0-21-34 0,0 0-24 16,20 22-23-16,-20-8-2 0,0-14-12 0,15 10-14 16,-15-10-13-16,0 0-107 15,9 0 59-15,-9 0 13 0,0 0 17 16,8 0 17-16,-4-26 19 0,7 2-20 0,-5 24 37 16,1-25-3-16,1 11-14 0,1 4-38 15,7 0-195-15,-9-5 4 0,-1 15-170 16,1-8-148-16,1 8-324 0,0 0-244 15,8 0-1383-15,-9 0 1734 0</inkml:trace>
  <inkml:trace contextRef="#ctx0" brushRef="#br0" timeOffset="210231.6851">19399 5109 1428 0,'0'0'159'16,"17"0"123"-16,-17 0 140 0,0-14 165 16,0 14 8-16,0 0 494 0,0-10-696 15,0 10-108-15,0 0-70 0,0 0 12 16,0 0-7-16,0 0 186 0,0 0-232 0,0 0-28 16,0 0-37-16,0 0-28 15,0 0 15-15,0 0 14 0,0 15 52 0,19-15 57 16,-19 24 45-16,0-7-42 0,17 26 41 15,-17-14-226-15,0 0-37 16,0 4 0-16,0 1 0 0,0 35 0 16,-25-36 0-16,25 0 0 0,0-4 0 0,-19-3 0 15,19-9 0-15,0 12 0 0,0-20 0 16,0-1 0-16,0-3 0 0,29-3-89 16,8 3-370-16,-15-3 78 0,5-2-50 15,3 0-35-15,0 0-54 0,1 0-60 16,26 0-831-16,-33 0 623 0,-5 0-110 15,-3 0 111-15,-6 0 108 0</inkml:trace>
  <inkml:trace contextRef="#ctx0" brushRef="#br0" timeOffset="210525.1164">19424 5343 3575 0,'-2'0'319'0,"0"0"116"0,2 0 87 16,0 0-31-16,0 0 256 15,0 0-420-15,0 0-47 0,30 0-81 0,-30 0-54 16,34 0-65-16,10 0-66 0,-19 0-56 15,-2 0-80-15,0 0-115 0,-4-15-141 16,9 15-604-16,-18 0 339 0,-5 0-72 16,-5 0-67-16,5 0-189 0,-5 0 94 15,0-11-299-15</inkml:trace>
  <inkml:trace contextRef="#ctx0" brushRef="#br0" timeOffset="210709.902">19399 5034 3675 0,'0'19'438'0,"0"-19"-35"15,0 0 107-15,0 0-55 0,21 15-57 16,1-15 40-16,-5 0-422 0,5 0-173 16,3 0-147-16,4 0-231 0,-2 0-314 15,30-19-1450-15,-30 19 1239 0,-4 0 358 16</inkml:trace>
  <inkml:trace contextRef="#ctx0" brushRef="#br0" timeOffset="211319.0474">19668 5409 3172 0,'0'0'153'0,"0"0"140"16,0 0 131-16,0 0 94 0,0 0-79 15,0-14 271-15,0 14-387 0,0 0 38 0,0 0 2 16,0 0 20-16,0 22 258 0,24-1-431 16,-24-9-84-16,14 3-71 0,-14 2-35 15,16-3-20-15,-6 13 0 0,-10-17 0 16,0-1 0-16,8-2 0 0,-8-4 0 15,0-1 0-15,4-2 0 0,-4 0 0 16,0 0 0-16,0 0 0 0,0-19-10 16,0 19-29-16,0-22-23 0,0 8-29 15,0-3-23-15,0-3 7 0,0-12-50 0,0 19 121 16,23 3 17-16,-23 0 5 16,16 5 4-16,2 0 5 0,-18 1 6 0,19 4 8 15,-9 0 5-15,0 0-3 16,0 0 6-16,7 19 3 0,-8-2-17 0,-1-17-1 15,-3 22-4-15,1-22 1 0,4 35-7 16,-8-35 5-16,0 18 0 0,0-11-1 16,-2 1-7-16,1-8 1 0,0 7-20 15,-1-7 17-15,0 0-7 0,0 0-20 16,1 0-47-16,1-17-184 0,-1 17 111 16,2-25 20-16,0 10 27 0,4 0 24 0,-1-1 32 15,11-10 27-15,-9 16 35 0,0 10 20 16,-1-13 12-16,0 13 34 15,6 0 185-15,-7 0-100 0,-1 0-6 0,0 25-29 16,1-25-11-16,1 21-19 0,5 4 37 16,-6-13-96-16,0 1-17 0,1-1-23 15,-1 0-42-15,7 9-277 0,-7-12-17 16,-1-1-174-16,-2-3-98 0,1-2-297 16,0-3-118-16,6 0-1310 0,-5 0 1525 15,2 0 274-15</inkml:trace>
  <inkml:trace contextRef="#ctx0" brushRef="#br0" timeOffset="211506.449">20170 5353 4741 0,'0'18'77'16,"0"-18"83"-16,0 0 113 0,0 17 550 16,0-17-420-16,0 16-68 0,0-6-113 15,0 1-68-15,17 14-44 0,-3-14-110 16,-14 2-20-16,17-1-58 0,-17-2-86 15,13 0-137-15,-1 2-622 0,-12-7 351 16,9-3-191-16,-9-2-103 0,7 0-260 16,5-26-718-16</inkml:trace>
  <inkml:trace contextRef="#ctx0" brushRef="#br0" timeOffset="211659.6165">20243 5210 3696 0,'0'21'280'0,"0"-1"-25"15,0-20 44-15,0 23-83 0,0-23-53 16,0 21-79-16,0 1-89 0,0-10-167 16,21-4-230-16,-21 1-221 0,21-2-261 15,-21-7-123-15,41 5-480 0</inkml:trace>
  <inkml:trace contextRef="#ctx0" brushRef="#br0" timeOffset="211913.2582">20470 5316 3518 0,'-26'13'337'16,"9"4"-41"-16,17-17 69 0,-17 15-83 16,17-5-40-16,-13 14 40 0,13-12-222 15,0 0-20-15,0 0-24 0,0 1-17 16,0-4 12-16,0 11-18 0,21-11-17 16,-21-5-15-16,16 2 0 0,-16-2 1 15,17 1 13-15,-6-5 24 0,-11 2-9 16,0-2 19-16,0 1 17 0,0 1 41 15,0 3 142-15,0-3-114 0,-26 3-43 16,26 0-30-16,-33 1-14 0,-5 7-97 0,19-10-43 16,-1 1-89-16,4 1-183 0,3-5-228 15,0 0-224-15,-3 0-1289 0,10 0 1407 16</inkml:trace>
  <inkml:trace contextRef="#ctx0" brushRef="#br0" timeOffset="212268.8313">20545 5448 5200 0,'0'0'77'0,"0"0"56"0,0 0 74 16,0 10 57-16,0-10 253 16,0 7-302-16,0-2-40 0,0 0-67 0,0 4-46 15,0 0-36-15,17 14-13 0,2-12-10 16,-19-1-1-16,24-2-6 0,-12-1-9 15,14 4-59-15,-14-10-3 0,4-1-25 16,-3 0-31-16,2 0-30 0,-1 0-25 0,10-21-241 16,-16 21 218-16,1-20 29 15,-6 20 2-15,-2-28-30 0,-1-7-323 16,0 16 208-16,-29-1 0 0,29-1 69 0,-32 3 56 16,12 2 116-16,-21-7 170 0,19 17 56 15,-2 6 71-15,4 0 40 0,1 0 23 16,1 0-53-16,-5 29 21 0,11-7-202 15,6-22-22-15,3 28-14 0,3-28-23 16,0 37-369-16,0-25-122 0,0 0-251 16,24-2-242-16,-24-2 40 0,20-2 249 15</inkml:trace>
  <inkml:trace contextRef="#ctx0" brushRef="#br0" timeOffset="212551.3033">20789 5409 4919 0,'0'0'74'0,"0"0"71"16,0 0 75-16,0 0 409 0,0 0-304 15,0 0-11-15,0 0-68 0,0 21-54 16,0-21-28-16,16 20-146 0,-16-20-13 16,0 13-5-16,18-13 2 0,-18 0-2 15,10 15-7-15,-10-15-2 0,0 0-4 16,5 0-32-16,-5 0-22 0,11 0-89 15,-5-18 94-15,0 18 18 0,4-26 4 0,-1 9 12 16,2 0 5-16,11-19 2 0,-11 18 6 16,1 4-6-16,1 2-33 0,2 0-41 15,15-4-325-15,-15 12 81 0,0 4-147 16,0-4-258-16,1 4-288 0,-4 0-260 16</inkml:trace>
  <inkml:trace contextRef="#ctx0" brushRef="#br0" timeOffset="213221.448">19479 6070 4535 0,'14'0'133'0,"-14"0"417"0,0-2-91 16,0 1-27-16,0 1-28 0,0 0-47 15,0 0 37-15,0 0-227 0,0 0 65 16,0 22-15-16,0-5-24 0,0 5-82 16,23 41-104-16,6-28-7 0,-13 5 0 0,0 1 0 15,0 0 0-15,-1-3 0 0,-4-3 0 16,11 25 0-16,-15-34 0 0,-7-4 0 16,9-6-97-16,-5-3-146 0,-4-5-150 15,5-1-833-15,-5-7 471 0,0 0-233 16,0 0-169-16,0-31-142 0,0-15-417 15</inkml:trace>
  <inkml:trace contextRef="#ctx0" brushRef="#br0" timeOffset="213694.8235">19488 6079 3969 0,'-3'-2'137'0,"2"-1"90"16,1-8 400-16,0 6-397 0,0 0-47 15,0-2-47-15,21 2-14 0,1-11 10 16,-5 10-108-16,0-2-18 0,3 1-10 16,5-1-4-16,1 4 5 0,31-7-12 15,-26 8 5-15,0 3-4 0,0 0 5 16,-1 0-4-16,19 26-7 0,-30-26 5 16,-3 32 8-16,-4-11 2 0,-6 1 12 0,-3 2 5 15,-3 23 8-15,0-22-12 0,-24 0 9 16,24-2-13-16,-29 0 0 0,-4 16-5 15,19-24-5-15,-2 1-11 0,2-5-20 16,2-2-22-16,12-3-10 0,-14 2-110 16,7-8 76-16,7 0-13 0,0 0-18 15,0 0 11-15,29 0-21 0,-29-22 159 16,31 22 49-16,-12 0 28 0,3-19 47 16,0 19-2-16,22 0 177 0,-23 0-153 15,-2 0 27-15,-3 0-6 0,0 24 4 16,5-3 128-16,-12-5-189 0,-5-2-8 15,-1 3-6-15,-1 2 1 0,-2 3-10 0,0 19 65 16,-19-21-102-16,19 0-14 0,-26-1-9 16,10-2-12-16,-22 14-4 0,17-18-37 15,-2-4-44-15,-1 3-63 16,2-7-95-16,-1 0-151 0,-19-4-684 0,22-1 251 16,2 0-144-16,6 0-215 0,6-28-52 15,6 28 345-15</inkml:trace>
  <inkml:trace contextRef="#ctx0" brushRef="#br0" timeOffset="214084.4327">20466 6382 5032 0,'0'-5'78'0,"0"-1"8"15,-27 2 58-15,27 0 38 0,-29 0 72 16,12 1 23-16,-13 0 206 0,14 3-324 15,2 0-49-15,0 0-39 0,1 0-12 16,-15 26 10-16,15 3-44 0,-2-12-7 16,3 1 2-16,3 3-1 0,3 1 0 15,4 16 9-15,2-20-13 0,0-1-8 16,22-3 2-16,-22-4-23 0,44 2-143 16,-26-12-7-16,3 0-51 0,-1 0-13 0,0 0-27 15,-3-20 7-15,16-1-135 0,-22 21 260 16,-3-25 60-16,-3 11 26 0,-5-1 19 15,0-11 2-15,0 13 27 0,0 2 15 16,-20 3 38-16,20 8 30 0,0-7 37 16,-18 7 231-16,18 0-149 0,0 19-1 15,-14-19-43-15,14 24-7 0,-11 2 34 16,11-10-136-16,0-2-31 16,0 1-23-16,0-3-60 0,0 1-129 0,25 5-654 15,-2-18 95-15,-23 10-224 0,30-10-246 0,-12 0-51 16</inkml:trace>
  <inkml:trace contextRef="#ctx0" brushRef="#br0" timeOffset="214358.4532">20667 6313 4025 0,'0'20'236'0,"-22"-20"-30"0,22 17 51 15,-14-17-58-15,14 17-30 0,-12 3 54 16,12-8-164-16,0 2-18 0,0 1-28 15,0-3-5-15,26-2 2 0,8 10-2 0,-14-12-1 16,1 0-8-16,-1-1-5 0,-2 0-4 16,10 3-21-16,-28-7 62 0,14 2 66 15,-14 1 93-15,0 1 75 0,0-1 5 16,-22 10 76-16,22-6-288 0,-33 1-39 16,14 2-21-16,-2-5 4 0,-20 15-102 15,23-15-83-15,2-1-129 0,3-2-83 16,3-3-157-16,10-2-228 0,-9 0-1313 15,9 0 1045-15,0-28 340 0</inkml:trace>
  <inkml:trace contextRef="#ctx0" brushRef="#br0" timeOffset="214735.4408">20956 6388 4040 0,'0'-1'135'0,"0"0"79"0,0 1 86 15,0 0 63-15,0 0-57 0,0 0 202 16,0 0-342-16,0 0-69 0,0 0-52 16,0 0-14-16,28 0-8 0,4 0 0 15,-13 0-15-15,2 0-3 0,-2 0 2 0,-1 0-10 16,11-16-31-16,-18 16-7 16,1 0-1-16,-4-16-9 0,-3 16 0 15,-1-10-8-15,-1-3-113 0,-3 4 71 16,0 0 19-16,0 0 40 0,-27 1 1 15,-4-5 23-15,11 12 3 0,-5-2 24 0,-3 3 5 16,-1 0 25-16,0 0 43 0,-24 28 188 16,31-4-102-16,0-10-3 0,3 3-10 15,7 0 18-15,-2 22 132 0,12-19-168 16,2 2-14-16,0 1 8 0,0-3 7 16,30 15 36-16,6-20-146 0,-14-1-28 0,2-3-41 15,1-1-85-15,-1-8-159 16,20 0-879-16,-21-2 220 0,-8 0-212 15,0 0-185-15,-4-21 110 0,-4 21 393 0</inkml:trace>
  <inkml:trace contextRef="#ctx0" brushRef="#br0" timeOffset="215531.439">18440 4285 2163 0,'0'-1'117'0,"0"-1"114"0,0 2 152 15,0 0 147-15,0-2 20 0,0 2 393 16,0 0-577-16,0 0-32 0,0 0 9 16,0 0-2-16,0 0-54 0,-14 19 33 15,14-19-239-15,0 10-26 0,-10-10-12 16,10 14-10-16,0-1 1 0,0-7-25 0,0-2 7 15,0-4 0-15,0 6 11 16,0-6 17-16,0 0 103 0,0 0-35 0,0 0-28 16,0 0-32-16,0 0-34 0,0-22-59 15,0 0 17-15,0 7-8 0,0 1-12 16,0-3 1-16,0 3 4 0,-26-8 5 16,-8 22 27-16,12-8 7 0,-3 8 5 15,-2 0 12-15,-28 24 62 0,29 13-20 16,1-12 14-16,2 3 13 0,6 1 24 15,6 2 6-15,7 33 60 0,4-33-135 16,23-1-27-16,-4-3-14 0,9-4-17 16,37 16-408-16,-31-27-111 0,1 0-326 0,-1-7-415 15,-3-5-463-15,-7 0 229 0</inkml:trace>
  <inkml:trace contextRef="#ctx0" brushRef="#br0" timeOffset="216202.6718">18378 5308 1493 0,'0'-8'104'0,"0"-1"92"15,0 0 89-15,0-2 116 16,0 3 60-16,0-3 608 0,0 7-557 0,0 1-81 16,0 0-96-16,0 3-14 0,0 0-31 15,0 0 171-15,0 0-315 0,0 0-49 16,0 0-41-16,0 0 7 0,0 17 143 16,0-17-69-16,0 23-2 0,0-5-23 15,0 4 3-15,21 5 7 0,-21 40 134 16,0-33-125-16,15 2-19 0,-15 1-37 15,0-1-23-15,8 25-35 0,-8-37-17 16,6-2 0-16,-1-3 0 0,-3-5 0 0,7-3 0 16,11 0-69-16,-4-8-76 15,5-3-87-15,3 0-96 0,6 0-91 0,37-22-545 16,-30 22 485-16,-2 0-25 0,-3-15-86 16,-4 15-113-16,-4 0-101 0,8 0-855 15,-23 0 1026-15,-9 0 206 0</inkml:trace>
  <inkml:trace contextRef="#ctx0" brushRef="#br0" timeOffset="216485.4578">18467 5434 2204 0,'0'0'104'0,"0"0"126"16,0 0 147-16,-11 0 600 0,11 0-536 15,0 0-85-15,0 0-68 0,24 0-30 16,-24 0-54-16,54 0 59 0,-32 0-203 16,4 0-35-16,0 0-18 0,-1 0-29 15,15 0-156-15,-26-13-10 0,-3 13-117 0,-2 0-139 16,-3 0-128-16,-6 0-89 15,0 0-975-15,-23 0 874 0,23-11 164 0</inkml:trace>
  <inkml:trace contextRef="#ctx0" brushRef="#br0" timeOffset="216642.8751">18390 5171 4899 0,'41'0'337'0,"-23"18"-3"15,1-18 74-15,5 0-115 0,-2 21-85 0,26-9-392 16,-23-12-214-16,1 0-401 16,-3 12-341-16,0-12-302 0,0 0 195 0</inkml:trace>
  <inkml:trace contextRef="#ctx0" brushRef="#br0" timeOffset="217227.8443">18383 6309 2643 0,'0'0'362'16,"0"0"38"-16,0 0 152 0,0 0-33 15,0 0-21-15,0 0 254 0,-12 0-449 0,12 0-25 16,0 0-47-16,0 0-35 16,0 0-53-16,0 0 138 0,0 0-48 0,0 22 57 15,0-22-39-15,19 35-68 0,-4 16-107 16,-15-21-76-16,16 2 0 0,-16 2 0 16,14-5 0-16,-14-1 0 0,10 18-94 15,-3-30-194-15,-7-5-262 0,4-1-271 16,-1-6-300-16,0-3-1612 0,2-1 1507 15,-4 0 393-15</inkml:trace>
  <inkml:trace contextRef="#ctx0" brushRef="#br0" timeOffset="217679.4922">18331 6249 2890 0,'-1'-3'79'15,"1"1"50"-15,0-2 45 0,0-7 199 16,0 6-241-16,0-3-25 0,21-1-33 16,-21 0-20-16,25-3-26 0,15-15-36 15,-16 11-4-15,3 2-2 0,3 3 5 16,-2 1 12-16,24-4 6 0,-31 14-5 0,-4 0 12 16,-1 0 32-16,-6 19 29 0,-4-19 30 15,-1 46 117-15,-5-27-145 0,0 2-22 16,0-3-34-16,0 4-4 0,-21-1-11 15,-5 16-18-15,11-20-28 0,-1 0-22 16,-2-2-16-16,2-2 2 0,-12 5-76 16,20-13 72-16,0-1 2 0,8-2 8 15,-7 1-28-15,7-3-3 0,0 0-77 16,0 0 141-16,0 0 53 0,27-21 62 0,-27 21 69 16,26 0 70-16,8-14 292 15,-16 14-300-15,-2 0-41 0,2 0-36 16,-2 0-14-16,15 21 122 0,-18-21-123 15,-1 22 6-15,-3-8-4 0,-2 1 16 16,-2 2 1-16,-4 16 115 0,-1-16-167 0,0-1-36 16,-27-2-29-16,27 1-19 0,-46 8-152 15,28-15-74-15,-5-1-126 0,0-2-182 16,-1-5-285-16,2 0-195 0,-20-22-1253 16,25 22 1548-16</inkml:trace>
  <inkml:trace contextRef="#ctx0" brushRef="#br0" timeOffset="218013.9893">18947 6316 3424 0,'0'0'361'0,"0"0"-6"0,0 0 86 15,0 0-60-15,0 0-36 0,-11 0-72 16,11 0 100-16,0 0-280 0,0 0-67 15,0 0-91-15,24 0-120 0,9 0-527 16,-13 0 28-16,0 0-219 0,2-12-240 16,-1 12 51-16,-4 0 328 0</inkml:trace>
  <inkml:trace contextRef="#ctx0" brushRef="#br0" timeOffset="218392.5739">18969 5501 2954 0,'0'0'104'16,"0"0"461"-16,14 0-131 0,-14 0-38 15,18 0-92-15,-8 0-97 0,21 15-102 16,-13-15-237-16,-2 0-190 0,1 0-241 16,-5 12-230-16,2-12-232 0,9 0-630 15</inkml:trace>
  <inkml:trace contextRef="#ctx0" brushRef="#br0" timeOffset="218758.7872">18845 4520 4015 0,'0'0'166'0,"20"0"72"0,-3 0 50 15,2 0 12-15,30-7-97 0,-22 7-314 16,2-4-328-16,-4-1-384 0,-3 1-468 16,-6 2 110-16</inkml:trace>
  <inkml:trace contextRef="#ctx0" brushRef="#br0" timeOffset="226819.6838">30964 11289 1261 0,'0'-10'91'15,"0"6"230"-15,0 4-90 0,0 0-37 16,0 0-11-16,0 0 2 0,0 0-28 16,0 0 88-16,0 0-140 0,0 0 5 15,0 0-5-15,0 0 13 0,0 0 136 16,0 0-97-16,0 0 21 0,0 0 12 15,0 0 11-15,0 0-30 0,0 0 68 16,0 0-151-16,0 0-11 0,20 0-9 16,-20 0-5-16,0 0-28 0,0 0 13 0,0 0-44 15,0 0 10-15,0 0-5 16,0 0 1-16,0 0 14 0,0 0-9 16,0 0 12-16,0 0-4 0,-20 0-14 0,9 18 0 15,11-18 0-15,-13 0-5 0,13 15-8 16,-9-15 8-16,9 13-9 0,-8-2 19 15,3-11-14-15,5 10 0 0,-3-4 4 16,2 0-8-16,1 4 13 0,0-4-9 16,0 0 4-16,0-1-17 0,0-2-7 15,23 1-31-15,0-2-139 0,-23-2 43 16,26 0-26-16,-13 0-18 0,2 0-7 16,-2 0 21-16,11-20-42 0,-14 3 167 15,0 17 29-15,-5-21 22 0,-1 8 34 0,-3-8 101 16,-1 12-39-16,0-3 12 0,0 4 19 15,-20 2 4-15,20 0-2 0,-19 0 87 16,-3 6-128-16,22 0-9 0,-21 0-28 16,21 0-20-16,-15 0-15 0,4 0-15 15,11 18 14-15,-6-18-9 0,6 0 5 16,0 13-20-16,0-13-227 0,0 16-121 16,26-16-203-16,-26 10-193 0,19-10-251 15,-19 7 94-15</inkml:trace>
  <inkml:trace contextRef="#ctx0" brushRef="#br0" timeOffset="227511.9005">29077 13139 349 0,'0'0'-3'0,"0"0"-22"0,0-10-61 0,0 10-1 16,16 0 3-16</inkml:trace>
  <inkml:trace contextRef="#ctx0" brushRef="#br0" timeOffset="228198.1466">29144 13121 712 0,'4'0'32'0,"-3"14"1"16,0-14 25-16,0 0 14 0,-1 0 15 15,0 0 131-15,0 0-103 0,0 0 11 16,0 0 18-16,0 0 31 0,0 0 13 0,0 0 166 16,0 0-211-16,0 0-10 0,0 0-5 15,0 0 21-15,0 0-4 0,0 0 102 16,16 0-143-16,-16 0 3 0,0 15 0 16,0-15 9-16,0 0 108 0,0 0-102 15,0 0 27-15,0 7 30 0,0-7 25 16,0 0-6-16,0 0 115 0,0 0-194 15,0 0-4-15,0 0-6 0,0 0-9 16,0 0 74-16,0 0-103 0,0 0-12 16,0 0-14-16,0 0 10 0,0 0 8 15,0 0 137-15,0 0-104 0,0 0-18 0,0 17-41 16,-15-17-23-16,4 14-10 16,11 5-4-16,-11-9-1 0,4 0 5 15,2 0-1-15,2 2 3 0,3 11 2 16,0-12-2-16,0 3-2 0,0-2 2 0,29-1-4 15,1 10-45-15,-13-12-19 0,0-4-39 16,1-2-36-16,1-2-23 0,0-1 8 16,12 0-55-16,-16 0 153 0,-3-25 21 15,-4 25 15-15,-2-18-4 0,0-1 0 16,-6 19 36-16,0-17 6 0,0 17 10 16,0-16 5-16,-21 8-10 0,2 1 26 15,19 7-32-15,-20-6-11 0,20 6 4 16,-21-3 12-16,2 3 69 0,19 0-49 15,-13 0-6-15,13 0-7 0,-8 0 6 0,8 0-2 16,-6 0 15-16,2 0-49 0,3 0 4 16,-1 0 3-16,2 17-4 0,0-17-1 15,0 0-6-15,0 14-1 0,0-14-1 16,0 9-17-16,0-9-18 0,17 8-98 16,-17-1 52-16,0-5-9 0,0 1 22 15,14-3-3-15,-3 0-17 0,-11 0 52 16,11 0 13-16,-11 0-11 0,8-20 8 15,-4 20 12-15,-1-14 12 0,-3-5 20 16,0 19 2-16,0-15 13 0,0 15 6 16,0-10 31-16,0 10-50 0,-15 0 0 15,15 0-9-15,0 0-5 0,-15 0-5 0,15 17-18 16,-12-17-13-16,12 15-48 0,0-15-171 16,0 12-305-16,0 0-1386 0,25-12 849 15,-25 0 309-15</inkml:trace>
  <inkml:trace contextRef="#ctx0" brushRef="#br0" timeOffset="229144.8043">31226 13917 1014 0,'1'0'104'0,"-1"0"117"16,1-13 461-16,-1 13-349 0,0 0-48 16,0 0-31-16,0 0 24 0,0 0 8 15,0 0 293-15,0 0-287 0,0 0-15 16,0 0-29-16,-14 0-20 0,14 0 74 15,0 0-187-15,-14 13-6 0,14-13-8 16,-10 0 11-16,10 12 7 0,-16-3 152 16,8-9-129-16,0 14-13 0,1-5-17 15,-2 2-7-15,-9 10 23 0,13-9-98 16,-2-1-8-16,1 0-11 0,3 0 1 0,1-2 3 16,0 6-8-16,2-11-22 0,0 1-32 15,0-3-24-15,25 0-39 16,2-2-349-16,2 0 290 0,0-18-151 15,-15 18 190-15,-3 0 49 0,-2-16 35 16,-2 16 8-16,2-11 17 0,1-3-18 16,-7 14 41-16,-1-15-10 0,-2 9 6 15,0 0 11-15,0-4 54 0,0 6 2 16,-26 1 11-16,26-1 13 0,-19 4 7 0,19-1 13 16,-24 1 156-16,2 0-117 15,12 0-3-15,10 0-20 0,-15 0-11 0,5 15 29 16,10-15-108-16,-5 0-23 15,5 0-18-15,-2 0-29 0,2 0-74 0,0 0-392 16,0 0 110-16,0 0-251 0,0 0-200 16,17 0-246-16,12 0-1070 0,-11-16 1501 15</inkml:trace>
  <inkml:trace contextRef="#ctx0" brushRef="#br0" timeOffset="237613.0988">30513 12718 1146 0,'17'0'75'15,"-17"17"77"-15,0-17 333 0,0 0-243 16,0 0-31-16,0 0-27 0,0 0 1 16,0 0 109-16,0 0-188 0,0 0-26 15,0 0-12-15,0 0 4 0,0 0 2 16,0 0 99-16,0 0-75 0,0 0 26 16,0 0 23-16,0 0 35 0,0 0 18 15,0 0 184-15,0 0-223 0,0 0-23 16,0 0-36-16,0 0-1 0,0 0 45 15,0 0-77-15,0 0-16 0,0 0 5 16,0 0 23-16,0 0 17 0,0 0 139 0,0 0-123 16,0 0-10-16,0 0-8 0,0 0-3 15,0 0 64-15,0 0-79 0,0 0-9 16,0 0-11-16,0 0-12 0,0-10-33 16,0 10-33-16,14-9-20 0,-14 9-30 15,15-7-42-15,-5 7-42 0,16-12-177 16,-14 6 216-16,0 0 37 0,-1 3 43 15,-2-1 7-15,-1 0 14 0,2-2-1 16,-8 6 13-16,-1 0-4 0,-1 0 9 0,0 0-14 16,0 0 3-16,0 0 9 0,0 0 18 15,0 0 4-15,-18 0 7 0,18 0-7 16,-20 15 3-16,20-15-22 0,-19 0 2 16,10 14-4-16,1-14 1 0,-10 0 15 15,10 0-7-15,-3 4 20 0,2-4 10 16,-1 0 10-16,1 6 13 0,-4-4 19 15,8 3-61-15,-1-5-18 0,3 1 3 16,3 0-2-16,0-1 15 0,0 0-15 16,0 0 0-16,0 0-7 0,0 1-8 15,0-1-27-15,0 0 3 0,0 0-8 0,20 0-6 16,-20 0 7-16,0 0 10 0,23 0 11 16,-6 0 22-16,-17 21 1 0,16-21-3 15,-16 17-1-15,26 3-14 0,-18-20-7 16,-1 19-22-16,2-10-27 0,0-1-9 15,-4-1-4-15,11 1-22 0,-12-8 82 16,0 6 15-16,-1-6 5 0,0 0 19 16,-1 0 13-16,-2 0 21 0,0 0-21 15,0 0-16-15,0 0 2 0,0 0 3 0,0-14-30 16,0 14 0-16,0 0 2 16,0 0 1-16,0 0 5 0,0 0 2 15,0 0 8-15,0 0 0 0,0 0-4 0,0 0 5 16,0 0 21-16,0 0 63 15,0 0-27-15,0 0-36 0,0 0-7 0,0 0-15 16,0-20-41-16,0 20-3 0,0-17-31 16,0 17-14-16,0-22-11 0,0 11 21 15,15-11-6-15,-15 14 58 0,13-1-3 16,-13 5 4-16,0-1 9 0,10-4 1 16,-10 6 21-16,7-1 11 0,-7 2 24 15,0 0 17-15,4-2 9 0,-4-1 57 16,0 5-73-16,0-2-7 0,0 2-5 15,0-1-7-15,0 1 3 0,0 0-25 0,0 0 16 16,0 0-14-16,0 0 12 0,0 0-3 16,0 0-9-16,0 0-9 0,0 0-7 15,0 0-5-15,0 0-5 0,0 0 26 16,0 0 3-16,0 0 4 0,0 20-9 16,0-20-16-16,0 13 4 0,0 2-7 15,0-15 11-15,0 14-7 0,0-14 2 16,0 11-12-16,0-6-9 0,0-5 13 15,0 0 7-15,0 3-7 0,0-3 6 16,0 0-6-16,0 0-19 0,0 0 1 16,0 0-7-16,0 0-12 0,0 0-29 15,0 0-91-15,-19 0 82 0,19 0 36 0,0 0 18 16,-15 0 4-16,15 0 30 0,-17 0 2 16,0 0-8-16,8 0-7 0,1 0 4 15,3 0 13-15,-4 0 26 0,9 0 2 16,-4 0 21-16,4 0 12 0,0 0 38 15,0 0 12-15,0 0 142 0,0 0-167 16,0 0-43-16,0 0-32 0,22 0-20 16,-3-14-10-16,-19 14 6 0,26 0-3 15,-11 0 0-15,1 0 9 0,1 0-8 0,16 0 8 16,-15 0-5-16,-2 0 6 0,2 0-8 16,-1 0-5-16,12 0-7 0,-15 13 11 15,-4-13 10-15,2 0-3 0,-3 0-1 16,-2 10 1-16,7-10-3 0,-9 0 0 15,1 6-5-15,-1-6-12 0,0 0-11 16,7 0-40-16,-7 0 41 16,1 0 3-16,2 0 11 0,0 0-4 0,1 0 5 15,5 0-8-15,-7 0 14 0,-2 0 7 16,-2 0-1-16,0 0 5 0,-1 0 0 16,-2 0-6-16,0 0 2 0,0 0 2 0,0 0-1 15,0 0 2-15,3 0-6 0,-3 0-1 16,2 0 0-16,1 0 1 15,0 0 2-15,1 0 2 0,-2 0-1 0,-2 0 2 16,0 0 4-16,0 0 11 0,0 0 9 16,0 0 73-16,0 0-54 0,0 0 11 15,0 0-5-15,0 0 0 0,0 0 48 16,0 0-62-16,-15 0-4 0,15 0-3 16,0 0 8-16,0 0 5 0,0 0 43 15,0 0-37-15,0 0-7 0,0 0 5 16,0 0 0-16,0-13 28 0,0 13-47 15,0 0-3-15,0 0 7 0,0 0-2 16,0 0 1-16,0 0 9 0,0 0-27 16,0 0-8-16,0 0 0 0,0 0 6 0,0 0 4 15,0 0-7-15,0 0-4 0,0 0-1 16,0 0 12-16,0 0-6 0,0 0 16 16,0 0-10-16,0 0 9 0,0 0 1 15,0 0 4-15,0 0 2 0,0 0-23 16,0 0-6-16,0 0-1 0,0 0 3 15,0 0-2-15,0 0 4 0,0 0-3 16,0 0-3-16,0 0-2 0,0 0 0 16,0 0-23-16,0 0 9 0,0 0-6 0,0 0 3 15,0 0 4-15,0 0 4 0,14 0 4 16,-14 0 3-16,0 0-3 0,11 0 3 16,-11 0 3-16,0 0 3 0,0 0-1 15,0 0-1-15,0 0 0 0,0 0 0 16,0 0-2-16,0 0-12 0,0 0-1 15,0 0-10-15,18 0-5 16,-18 0-12-16,16 0-23 0,-16 0 48 0,0 0 10 16,11 0 4-16,-11 0-7 0,0 0 5 15,0 0-9-15,0 0 14 0,0 0-2 16,0 0-1-16,0 0 5 0,0 0 0 16,0 0 2-16,0 0-4 0,0 0-1 0,0 0 5 15,0 0 0-15,0 0 2 0,0 0-6 16,0 0-6-16,0 0 4 0,0 0-3 15,0 0 5-15,0 0-1 0,0 0 9 16,0 0-3-16,0 0-1 0,0 0 4 16,0 0 1-16,0 0 0 0,0 0-2 15,0 0 2-15,0 0 1 0,0 0 10 16,0 0-9-16,0 0-4 0,0 0-2 16,0 0-6-16,0 0-3 0,0 0-3 15,18 0 10-15,-18 0-1 0,0 0-2 16,0 0-2-16,0 0-2 0,10 0 10 15,-10 0-4-15,0 0 8 0,0 0 1 16,0 0 0-16,0 0 25 0,0-13-24 0,0 13-5 16,7 0-3-16,-7 0-6 0,13 0 2 15,-9-12-2-15,-1 12 2 0,1 0-1 16,2-4-1-16,-6 4 4 16,2 0 20-16,-2 0 3 0,0 0 10 0,0 0 0 15,0 0 6-15,0 0 13 0,0 0-35 16,0 0-4-16,0 0 5 0,0 0 2 15,0 0 2-15,0 0 17 0,0 0-28 16,0 0 10-16,0 0 12 0,0 0 21 0,0 0 77 16,0 0-67-16,0 0-8 0,0 0-5 15,0 0-7-15,0 0 10 16,0 0-52-16,0 0-6 0,0 12-7 0,0-12-2 16,0 0 17-16,0 0 15 0,0 12-7 15,-15-12-9-15,15 9-5 0,0-2 0 16,-14 8 0-16,14-5 0 0,-15-3 0 15,15 2 0-15,-7 0 0 0,7 0 0 16,-12 5 0-16,8-6 0 0,1-1 0 0,1 0 0 16,-1-2 0-16,2-1 0 15,-1 6 0-15,1-6 0 0,0-1 0 16,1 3 0-16,-1-2 0 0,1 5 0 0,0-3 0 16,0 0 0-16,0 0 0 15,0 0 0-15,0 7 0 0,0-10 0 0,0 2 0 16,0-2 0-16,12 0 0 0,-12-2 0 15,0 3 0-15,0-3 0 0,0 0 0 16,0 1 0-16,0 0 0 0,0 0 0 16,0 0 0-16,0-2 0 0,0 3 0 15,0-1 0-15,0 0 0 0,0 3 0 16,0-2 0-16,0-1 0 0,0 0 0 16,0 0 0-16,0 1 0 0,0-1 0 15,0 0 0-15,0-1 0 0,0 0 0 16,0 1 0-16,0 0 0 0,0 0 0 15,0-1 0-15,0 0 0 0,0 2 0 16,0-3 0-16,0 2 0 0,0-1 0 0,0 1 0 16,0-2 0-16,0 1 0 0,0 1 0 15,0-2 0-15,0 4 0 0,0-3 0 16,0 3 0-16,0 0 0 0,0-1 0 16,0 0 0-16,0 0 0 0,0-1 0 15,0 0 0-15,0 1 0 0,0 2 0 16,0-1 0-16,0-4 0 15,0 3 0-15,0-2 0 0,0-1 0 0,0 1 0 16,0 1 0-16,0-1 0 0,0 0 0 16,0 1 0-16,0-1 0 0,0 4 0 15,0-5 0-15,0 0 0 16,0 1 0-16,0 1 0 16,0-1 0-16,0 3 0 15,0 0 0-15,0-1 0 0,0-1 0 16,0 0 0-16,0 2 0 15,0-2 0-15,0-2 0 16,0 2 0-16,0-2 0 0,0 2 0 16,0-2 0-16,0 0 0 15,0 0 0-15,0 0 0 0,0 0 0 0,0 3 0 16,0-1 0-16,0 1 0 0,0 1 0 16,0-1 0-16,0 2 0 0,0 4 0 15,0-4 0-15,0-1 0 16,0 0 0-16,0 0 0 15,0-4 0-15,0 0 0 16,16 0 0-16,-16 0 0 0,0 0 0 16,0 0 0-16,0 0 0 0,0 0 0 15,0 3 0-15,0-3 0 0,0 2 0 0,0 0 0 16,0-1 0-16,0 2 0 0,0 0 0 16,0-3 0-16,0 0 0 15,0 0 0-15,0 0 0 16,0 0-491-16,0 0-270 15,0 0-538-15,0-21-464 0,0 21 63 0,0-22 412 16</inkml:trace>
  <inkml:trace contextRef="#ctx0" brushRef="#br0" timeOffset="242510.9803">27600 9970 2104 0,'2'-11'85'0,"-2"11"70"0,0 0 81 15,0 0 102-15,2 0 416 0,-2 0-365 16,0 0-38-16,0 0-83 0,0 0-43 0,0 0 55 15,0 0-165-15,0 0 17 0,0 0 23 16,0 0 49-16,0 0 8 0,0 0 201 16,0 0-231-16,0 0-3 0,0 0-25 15,0 0 23-15,0 0 247 16,0 0-171-16,0 23-50 0,0-23-79 0,0 25-51 16,0-8-67-16,16 20-6 0,-16-17 0 15,0 0 0-15,11-2 0 0,-11 1 0 16,9 11 0-16,-9-17 0 0,3-5-84 0,-3-2-146 15,4-1-155-15,-4-3-221 16,3-1-866-16,-3-1 471 0,0 0-149 0,0-20-106 16,0 20 209-16</inkml:trace>
  <inkml:trace contextRef="#ctx0" brushRef="#br0" timeOffset="242971.4833">27575 9965 2287 0,'-2'0'64'0,"-3"0"280"0,5 0-43 16,0 0 17-16,0 0-54 0,0 0-64 15,0 0-107-15,0 0-81 0,21 0-19 16,-21-14 7-16,25 14-7 0,-8-15 7 16,19 3-1-16,-14 12 9 0,-1-10 19 15,4 10 24-15,-3-7 25 16,0 7-7-16,15 0 47 0,-22 0-67 0,-2 0 26 15,-3 0 28-15,-3 23 47 0,-3-23 22 0,1 19 156 16,-5 4-194-16,0-10 11 0,0 1 13 16,0 1 17-16,-28 19 166 0,28-17-195 15,-25 0-22-15,10 2-16 16,-3-2-28-16,1 0-26 0,-24 13-17 0,20-14-37 16,-1-4-33-16,1-3-91 0,2-1-129 15,-20-2-573-15,24-6 133 0,-3 0-186 0,5 0-281 16,4-23 2-16,1 23 326 15</inkml:trace>
  <inkml:trace contextRef="#ctx0" brushRef="#br0" timeOffset="244977.1463">27768 12237 1636 0,'0'0'80'0,"0"0"39"0,0 0 53 15,0 0 60-15,0-13 219 0,0 13-196 16,0 0 6-16,0 0-13 0,0 0 0 0,0 0-36 16,0 0 140-16,0 0-202 15,0 0 2-15,0 0-10 0,0 0 5 0,0 0-4 16,0 0 82-16,0 0-118 0,0 0-14 15,0 0 12-15,0 0 2 0,0 0 76 16,0 0-121-16,0 0 8 0,0 0 11 16,0 0 14-16,0 0 29 15,-15 11 87-15,-3-11-136 0,6 12-31 0,-3-12-13 16,-1 17 0-16,-9 1 5 0,14-9-25 16,2 1-3-16,3-1-2 0,1-1-2 15,2 6-7-15,3-9-5 0,0-1-7 0,0 2-10 16,0-2-19-16,21-1-19 0,0 1-110 15,-21-3 75-15,23 0-2 16,-23 0 9-16,25 1 5 0,-2-2-11 0,-14 1 71 16,1-1 17-16,-2 2 1 0,0 0 0 15,-1-2 4-15,11 5 15 0,-11-4-8 16,0 1 1-16,0 1-19 0,0-2 9 16,1 2-1-16,2 1 5 0,-5-1 8 15,-1 1 13-15,0-1 28 0,-2 2 33 16,1 7 97-16,-2-7-91 0,0 2-12 15,-1 0 12-15,0 1 1 0,0-1-12 16,0 10 65-16,0-7-80 0,-16-1 12 16,16-1-14-16,0 1 5 0,-20 8 34 15,6-10-55-15,14 1-6 0,-22-2-6 0,10 0-7 16,-12 1 2-16,10-3-21 0,-1-2-1 16,3-1-3-16,-3 0-15 0,5-1-46 15,-9 0-271-15,12 0-21 0,2 0-156 16,1 0-295-16,1 0-280 0,3-16-253 15,0 16-775-15</inkml:trace>
  <inkml:trace contextRef="#ctx0" brushRef="#br0" timeOffset="246173.5254">26292 11114 931 0,'-4'-1'62'0,"3"1"78"16,-3 0 83-16,2 0 351 0,0 0-300 15,0 0-10-15,-1 0 3 0,3 0 27 16,-3 16 291-16,1-16-289 0,0 0 18 0,2 0-10 16,0 0-8-16,0 0-49 0,0 0 142 15,0 0-208-15,0 0 11 0,0 0-9 16,0 0-21-16,0 0 129 0,0 0-180 16,0 0-1-16,0 0-30 0,0 0 0 15,0 0-17-15,0 0 30 0,0 0-61 16,0 0-4-16,0 0-7 0,0 0-10 15,0 0-2-15,-17 0-11 0,17 0 2 16,-19 0-1-16,19 0-1 0,-29 0 7 16,-5 0 27-16,12 17-8 0,2-17 3 0,-1 19-4 15,1-19 5-15,-20 37 54 0,21-21-17 16,2 2 18-16,3 1 21 0,3 3 25 16,2 2 0-16,2 22 104 0,7-21-164 15,0-1-27-15,0-1-28 0,25 0-14 16,6 13 0-16,-10-20 0 0,2-2 0 15,3-3 0-15,-1-4 0 0,2 0-24 16,22-1-194-16,-28-5 8 0,-6-1-65 16,-4 0-46-16,-1 0-99 0,-2 0-531 15,-8 0 410-15,0 0-136 0,0 0-76 16,0 0-162-16,-20 0-53 0,5-19-456 16</inkml:trace>
  <inkml:trace contextRef="#ctx0" brushRef="#br0" timeOffset="246576.4776">26131 11443 1528 0,'0'0'93'0,"-1"0"353"15,1 0-116-15,0 0-21 0,0 0-28 16,0 0 19-16,0 0 259 0,0 0-312 15,18 0-33-15,-18 0-42 0,0-11-15 16,0 11-30-16,14 0 89 0,-14 0-125 16,0 0 4-16,8 0-10 15,-8 0 2-15,7 0 72 0,-5 0-90 0,2 0-19 16,0 0-15-16,-2 0-4 0,2 0-24 16,7 0 8-16,-4 0-11 0,2 0-4 15,-2 0 1-15,-3-17 4 0,5 17-3 16,-7 0 15-16,-2 0 12 0,0 0 18 15,3 0 57-15,-3 0 95 0,0 0 297 16,0 0-281-16,0 24-75 0,0-24-37 16,0 18 9-16,0 3 70 0,0-10-92 0,0 0-17 15,0-1-13-15,0 1-14 0,0-1-37 16,0 10-98-16,0-8-77 0,0-3-171 16,18-1-226-16,-18 1-270 0,14 3-1661 15,-14-3 1170-15,8-4 316 0</inkml:trace>
  <inkml:trace contextRef="#ctx0" brushRef="#br0" timeOffset="248744.569">30804 10724 1745 0,'0'-2'156'0,"0"1"76"0,0 0 80 0,0-1 28 15,0 2 35-15,0-3 480 0,0 3-441 16,0 0-56-16,0 0-80 0,0 0-23 0,0 0 206 16,0 0-207-16,0 0 2 15,0 0-22-15,0 0-20 0,0 0-42 0,0 0 184 16,0 17-142-16,0-17 49 0,0 25-62 15,18-9-47-15,-18 23-62 16,17-17-92-16,-17 0 0 0,0 2 0 0,11-3 0 16,-11 0 0-16,8 17 0 0,-8-21 0 15,0-2 0-15,5-1-72 0,-5-2-137 16,3 3-564-16,-2-10 244 0,0-2-3 16,0-2 22-16,0-1-87 0,0 0-57 15,3 0-687-15,-4-20 724 0,1 20 100 16,-1-19 79-16,0 19 51 0,0-21 119 15,0-1 9-15,-22 12 183 0,22 0-23 0,-16 0-11 16,16-2 14-16</inkml:trace>
  <inkml:trace contextRef="#ctx0" brushRef="#br0" timeOffset="249178.5012">30830 10718 1778 0,'0'0'185'0,"0"-3"-9"0,0 3 56 0,0 0-14 16,0 0 32-16,0 0 11 16,0 0 275-16,0-1-308 0,0 1-43 0,0-2-43 15,0 0 13-15,0-4 129 0,0 3-160 16,15-1-44-16,-15-1-34 0,15-1-6 15,-15 2-35-15,28-6-1 0,-17 4-8 16,3 0 8-16,1 3-8 0,1-1-5 16,1 1 5-16,20 1 17 0,-20 2 1 15,-2 0-1-15,2 0 0 0,-4 0 10 16,11 18 56-16,-16 1-26 0,1-19 4 0,-2 23 0 16,0-10-11-16,-3 1 5 0,1 15 65 15,-3-17-29-15,-2 2 25 0,0-1 30 16,0-1 46-16,0 13 225 0,-25-14-221 15,25 3-37-15,-25 1-42 0,7-3-28 16,0 1-43-16,-23 8-21 0,21-9-28 16,-1-6-22-16,1 0-65 0,4-3-87 15,-12-1-497-15,15-2 261 0,3 0-76 16,2 0-117-16,0 0-161 0,5-16-286 16,-1 16-839-16</inkml:trace>
  <inkml:trace contextRef="#ctx0" brushRef="#br0" timeOffset="250355.4842">31384 14224 1775 0,'0'-6'73'16,"0"6"70"-16,0 0 61 0,0 0 62 0,0 0-14 16,0 0 225-16,0 0-249 0,0 0 6 15,-21 0 35-15,21 0 41 0,0 0 349 16,0 0-409-16,-23 0-51 0,23 0-61 15,-18 21-8-15,5-21-18 0,-15 18 43 16,13 0-123-16,3-18-14 0,-1 21-4 16,4-13-5-16,-3 10-4 0,9-10-10 15,3 0-21-15,0-1-11 0,0-2-1 16,0 2-25-16,19 5-20 0,1-6 41 0,-20 1 20 16,23 0 10-16,-23-1-4 15,26 7 14-15,-5-6-11 0,-12-2 11 0,1 3-4 16,-2-2 5-16,-1 1-2 0,10 6 1 15,-10-3-8-15,-2-3 6 0,1 1-3 16,-2 0 24-16,1 7 89 0,-5-8-14 16,0 2 0-16,0-1 8 0,-20-2 9 15,20 3-3-15,-20 2 63 0,-9-5-115 16,14-3-19-16,0 1-16 0,-2-3-6 0,-16-1-51 16,16 0-58-16,3 0-74 15,-1 0-88-15,2 0-84 0,1-16-190 0,-6 16-945 16,8 0 507-16,3-16 31 0,2 16 202 15,0 0 147-15</inkml:trace>
  <inkml:trace contextRef="#ctx0" brushRef="#br0" timeOffset="251297.5029">29189 12698 2024 0,'1'-5'215'0,"-1"3"-24"0,0 1 63 15,0-2-19-15,0 3 39 0,0 0 305 16,0 0-293-16,0 0-26 0,0 0-31 15,0 0-16-15,0 0-45 0,0 0 79 16,-16 0-146-16,16 0 22 0,0 0 35 0,-19 0 28 16,2 13 222-16,7-13-221 15,-3 9-5-15,1 3-6 0,-2 0-10 0,2 4-20 16,-13 24 75-16,14-15-137 16,3-1-6-16,1 0-16 0,3 0-9 0,3 19 6 15,1-25-47-15,0-1-7 0,25-2-19 16,-25-2-45-16,33-4-79 0,16 2-390 15,-24-8 126-15,3-2-40 0,-1-1-22 16,-1 0-66-16,15 0-567 0,-26 0 548 16,-3-16 64-16,-2 16 83 0,-5 0-11 0,-5 0 6 15,0-17-351-15,0 7 484 0,0 10 45 16,-21-7 78-16,21 7 22 0</inkml:trace>
  <inkml:trace contextRef="#ctx0" brushRef="#br0" timeOffset="251571.1055">29230 12902 673 0,'0'-5'99'15,"0"1"118"-15,0-3 98 0,0-3 442 16,0 8-435-16,0 0 11 0,0 2 29 16,0 0 65-16,15 0 9 0,-15 0 292 15,0 0-468-15,14 0-51 0,-14 0-26 16,10 0-11-16,4 0 110 0,-7 0-173 16,0 0-6-16,1 0-16 0,0 0 9 15,-2 0-12-15,2 0 59 0,-4 0-84 0,-2 0-6 16,-1 0 6-16,-1 0 64 0,0 0 186 15,0 0-140-15,1 0-32 0,-1 19-14 16,0-19 15-16,1 17 12 0,0 4 145 16,-1-9-195-16,0 1-40 0,0 4-41 15,0-3-19-15,0 18 0 16,0-15 0-16,0-2-92 0,0 0-162 0,0-3-221 16,0 1-301-16,0 2-1619 0,0-9 822 15,0-3 301-15</inkml:trace>
  <inkml:trace contextRef="#ctx0" brushRef="#br0" timeOffset="252904.4888">31135 15022 1125 0,'5'0'90'0,"-2"0"98"16,3 9 395-16,-4-9-298 0,0 0-32 15,-2 0-6-15,0 0 44 0,0 0 36 16,0 0 469-16,0 0-411 0,0 0-53 15,0 0-104-15,0 16-81 0,-13-16 42 16,13 0-106-16,0 0 22 0,0 11 1 16,0-11 15-16,0 0-1 0,0 0 92 15,0 0-119-15,0 0-12 0,0 0-2 16,0 0-9-16,0 0 33 0,0 0-69 16,0 0-10-16,0 0-11 0,0 0 7 0,0 0-12 15,0 0 6-15,0 0-14 0,-13 0-1 16,13 0 1-16,0 0 3 0,0 0-3 15,-7 0-7-15,7 0-9 0,0 0-17 16,0 0-11-16,0 0-17 0,0 0-57 16,0 0 76-16,0 0 16 0,0 0 20 15,0 0 8-15,0 0 8 0,0 17-12 16,15-17 2-16,-15 0 3 0,0 0 5 0,11 15 0 16,-1-15-48-16,-10 0-35 15,13 0-41-15,-13 0-31 0,11 0-15 16,-1 0-98-16,-6 0 153 0,-1 0 22 0,0 0 3 15,-3-16 7-15,0 16 32 0,0-15-12 16,0-2 46-16,-20 7 1 0,20 0 12 16,-19 10 1-16,-1-13 82 0,20 7-20 15,-22 6 19-15,22-5-4 0,-20 5 11 16,12 0 12-16,-5 0 105 0,7 0-115 16,0 0-28-16,3 0-17 0,0 0 6 15,0 18 44-15,2-18-53 0,0 0 10 16,1 15 12-16,0-15 4 0,0 11-10 0,0 1-7 15,24-6-50-15,-24 0-3 0,16-1-11 16,-16-5-38-16,20 7-144 0,-1-6 65 16,-19-1 18-16,12 0 31 0,-12 0 30 15,7 0 13-15,-7 0 2 0,0 0 14 16,0 0 15-16,0 0-2 0,0 0 12 16,0 0 21-16,0 0-14 0,0 0-4 15,0 0-13-15,0 0 18 0,-16 0 19 16,16 0 66-16,0 0-56 0,-10 0-29 15,10 0-6-15,0 0-15 0,0 0-69 0,0 0-65 16,0 0-92-16,0 0-160 16,0 0-294-16,0 0-156 0,25 0-1249 0,-25 0 1268 15,28 0 240-15</inkml:trace>
  <inkml:trace contextRef="#ctx0" brushRef="#br0" timeOffset="253224.4829">31469 14966 1277 0,'0'-4'144'0,"0"0"114"0,0 1 534 0,0-1-368 15,0 3 46-15,0-2 64 0,0 3 29 16,0 0-64-16,0-2 258 0,0 2-452 15,0 0 6-15,0 0-36 0,0 0-25 16,0 0 258-16,0 0-233 0,0 21-20 16,0-21-84-16,0 22-71 0,0-8-77 15,0 17-23-15,0-13 0 0,0-1 0 16,0-2 0-16,0 2 0 0,18 9 0 16,-18-15-52-16,0-1-144 0,0 1-139 0,16-8-185 15,-16 2-138-15,0-2-837 16,0-3 569-16,12 0-148 0,-12 0-13 0,9-19 178 15</inkml:trace>
  <inkml:trace contextRef="#ctx0" brushRef="#br0" timeOffset="253541.5041">31469 14936 2361 0,'0'-3'105'16,"0"3"95"-16,0-3 85 0,0 1 408 15,0-3-404-15,17 3-58 0,-17-3-72 0,17 0-39 16,4-5-39-16,-6 6-72 16,0-1-5-16,3 1 5 0,0 2-1 0,-1 2-4 15,17 0 3-15,-19 0 15 16,-2 0 20-16,-1 23 44 0,-1-23 35 0,-4 24 12 16,7 5 120-16,-11-12-152 0,0-3-6 15,-2 5-10-15,-1-2 37 0,0 13 202 16,0-13-97-16,0-2-4 0,-25 2-12 15,25 0-22-15,-24-2-36 0,-4 15 82 16,13-16-162-16,-1 0-26 0,0-4-31 16,0-2-36-16,-11 4-152 0,15-7-66 0,1-5-197 15,-2 0-184-15,6 0-359 16,-2 0-269-16,3-21-1279 0</inkml:trace>
  <inkml:trace contextRef="#ctx0" brushRef="#br0" timeOffset="254730.8676">31496 17640 1390 0,'-4'0'103'0,"4"-1"79"16,-1 1 103-16,1 0 82 0,-1 0 289 15,0 0-363-15,0 0 15 0,-1 0 3 16,1 0 0-16,0 0 168 0,1 14-327 16,0-14-31-16,0 0-8 0,0 0-8 15,0 0-13-15,0 0 60 0,0 0-51 16,0 0 8-16,0 8 12 0,0-8 16 16,0 4 133-16,0-4-103 0,0 4-1 15,0-2-13-15,0 1-35 0,0 0-42 16,-15 6 2-16,15-6-67 0,-10 0-9 15,10 2-6-15,-8-1 2 0,8 1-6 16,0-2 10-16,0 1 0 0,0-1-2 0,0 1-21 16,0-1-21-16,18 5-94 0,-18-6 63 15,0 1 5-15,23-2 7 0,-23 2-3 16,18-3-43-16,-6 0 61 0,-12 0-3 16,14 0 6-16,-14 0-12 0,10 0-10 15,3-18-93-15,-9 18 91 0,1 0 14 16,-2-17 20-16,-1 17 15 0,0-14-11 15,-2 0 22-15,0 8 2 0,0 0 5 0,-21-2 12 16,21-1 13-16,-20-3 109 0,-4 7-16 16,24-2 51-16,-27 3 26 15,13 0 7-15,-10 2 107 0,11 1-219 0,4 1-27 16,-1 0-15-16,3 0 1 16,-1 0-11-16,2 0 18 0,3 0-45 0,3 18 3 15,0-18-8-15,0 0-27 0,0 16-279 16,24-7-96-16,-24-9-215 0,16 7-362 15,-16-7-333-15,18 6-116 0</inkml:trace>
  <inkml:trace contextRef="#ctx0" brushRef="#br0" timeOffset="255293.3143">31562 17979 1265 0,'0'0'231'0,"0"0"-24"0,0 0 71 16,0-8-6-16,0 8 31 0,0 0 53 15,0 0 497-15,0 0-372 0,0-5-27 16,0 5-57-16,-17 0-22 0,17 0 209 16,-19 0-344-16,19 0-51 0,-22 0-55 15,8 0-22-15,1 16-40 0,-13-16-7 16,15 20-60-16,1-20-7 0,1 14-14 15,6-14-36-15,-1 16-154 0,4-4 69 16,0-12 9-16,24 8 11 0,-24-8 14 16,29 7 19-16,6-3-13 0,-18-2 74 0,0-1 15 15,-2 4 4-15,-2-2 1 0,9 9 25 16,-15-5 13-16,0-1 23 0,-7 3 25 16,7 0 8-16,-7 1-5 0,2 11 47 15,-2-9-80-15,0 1 6 0,0 1 0 16,-28-2 1-16,6 13 33 0,5-16-69 15,1-1-5-15,-4-1-7 0,1-3-6 16,-23 1-8-16,20-5-44 0,1 0-69 16,1 0-105-16,-2 0-101 0,-15 0-649 15,19-21 217-15,3 21-202 0,-1-17-165 0,4 17 81 16,0-23 315-16</inkml:trace>
  <inkml:trace contextRef="#ctx0" brushRef="#br0" timeOffset="256165.5213">29264 16729 2119 0,'-3'-9'104'0,"1"9"89"0,-2 0 87 15,1-4 100-15,-4 4 367 0,4 0-374 16,1 0-35-16,0 0-59 0,1 0-29 16,0 0-55-16,1 0 137 0,0 0-158 15,0 0 2-15,0 0-15 0,0 0-19 16,0 0-29-16,0 0 44 0,0 0-97 16,0 0-12-16,0 0 8 0,0 0 9 15,0 0 71-15,0 0-91 0,0 0-16 0,0 0-13 16,0 0 7-16,-14 0 0 0,14 0 17 15,-11 0-29-15,11 0-6 0,-12 0-7 16,4 0-2-16,-12 0-9 0,8 0 13 16,-3 0 5-16,-1 0 3 0,-3 0 9 15,-20 18 48-15,19-18-3 0,-5 23 26 16,-1-9 18-16,-1 2 18 0,1 3 4 16,-22 22 113-16,26-19-123 0,3 4-30 15,4-2-30-15,7 1-26 0,5 23-32 16,3-24 0-16,30-3 0 0,-8-1 0 0,10-3 0 15,6-2 0-15,45 4 0 0,-42-12 0 16,0-2-45-16,-6-3-107 0,-7-2-108 16,-4 0-139-16,4 0-741 0,-21 0 454 15,-7 0-233-15,0 0-120 0,0 0-208 16,0 0-584-16</inkml:trace>
  <inkml:trace contextRef="#ctx0" brushRef="#br0" timeOffset="256658.6494">29171 17033 2430 0,'0'0'113'0,"0"0"140"0,0 0 162 15,0 0 156-15,0 0 447 0,0 0-654 16,0 0-96-16,0 0-52 0,0 0 0 15,21 0-46-15,-2 0 9 0,-19 0-145 16,24 0-26-16,-10 0-10 0,-2 0 4 16,13 0 24-16,-14 0 15 0,-1 0 12 15,1 0 20-15,-3 0 17 0,-3 0 7 0,4 0 100 16,-5 0-107-16,-4 15-4 0,1-15 0 16,-1 0-12-16,0 12 37 15,0-3-79-15,0-9-7 0,0 10-6 0,0-2 1 16,-18-1 3-16,18 7 12 0,-12-5-22 15,12 2-9-15,0 1-1 0,-13 0-3 16,13 12-33-16,-7-12-49 0,7-1-102 16,0 0-190-16,0-1-203 0,0-6-317 15,22 4-1532-15,5-7 1163 0,-9-1 375 16</inkml:trace>
  <inkml:trace contextRef="#ctx0" brushRef="#br0" timeOffset="257239.9161">29650 16991 575 0,'0'0'44'0,"0"0"29"16,0 0 79-16,16 0 40 0,-16 0 45 15,0 0 241-15,0 0-276 0,0 0-31 0,0 0-18 16,0 0-4-16,0 0 97 16,0 0-134-16,0-9 9 0,0 9 21 0,0 0 43 15,0 0 47-15,0 0 335 0,0 0-254 16,0 0 2-16,0 0-27 0,0 0 2 16,0 0-11-16,0 0 242 0,0 0-286 15,0 0-37-15,0 0-46 0,0 0-28 16,0 0 41-16,0 0-112 0,0 0-19 15,0 0-15-15,0 0-5 0,0 0-7 16,0 17 10-16,0-17-12 0,0 17-2 16,0-17-1-16,0 17-3 0,19-2-31 15,4-15-12-15,-23 14-29 0,28-14-10 16,-13 9-3-16,1-9-1 0,12 3-114 0,-17-3 65 16,-1 0-30-16,1 0 3 0,-6 0 16 15,2-19-69-15,-5 4 143 0,-2 15-4 16,0-18 25-16,0 18 12 0,0-18 19 15,-28 2 12-15,5 16 14 0,23-12 18 16,-24 12 31-16,11-4 38 0,-10 4 173 16,13 0-115-16,0 0 6 0,0 0-16 15,3 0-2-15,-1 0-24 0,-3 16 32 16,5-16-91-16,2 14-5 0,2-14-3 16,2 0-5-16,0 12 6 0,0-12-45 15,0 9-11-15,0-9-61 0,20 0-91 16,-20 6-485-16,20-6 216 0,-20 0-141 0,18 0-128 15,-18 0-131-15,15 0-214 0,1 0-689 16</inkml:trace>
  <inkml:trace contextRef="#ctx0" brushRef="#br0" timeOffset="262121.0871">31935 16000 500 0,'2'0'28'16,"0"0"44"-16,1 0 100 0,0 0 102 0,1 0 71 16,1 0 382-16,-5 0-414 0,0 0-30 15,0 0-14-15,0 0 28 0,0 0 308 16,0 0-317-16,0 0-19 0,0-13-30 15,0 13-4-15,0 0-21 0,0 0 184 16,0 0-159-16,0 0 34 0,0 0 17 16,0 0 13-16,0 0 173 0,0 0-288 15,0 0-15-15,0 0-17 0,0 0 2 16,0 0-29-16,0 0 27 0,0 0-123 16,0 0-19-16,0 0-10 0,-13 0-10 15,13 0-5-15,0 0 9 0,-9 0 4 0,9 0-9 16,-11 0 0-16,3 0 6 0,-10 14-2 15,7 0 4-15,3-14-7 0,-1 19-2 16,2-9-5-16,-4 10-52 0,9-11 7 16,1 0-15-16,1 0-17 0,0 2-28 15,0-4-17-15,21 8-161 0,3-8 159 16,-24-2 8-16,30-1 18 0,-15-1-1 16,16 4-34-16,-17-5 109 0,0 0 22 15,0 1 11-15,-1 0 0 0,-1 2 1 16,8 2-4-16,-10-2 1 0,0-1 0 15,-1 3 2-15,-2 0 10 0,3 6 31 16,-5-6 14-16,-3 1 35 0,-1-1 21 0,-1 1 13 16,0 1-3-16,-20 6 72 0,20-8-120 15,-24 0-19-15,24 0-6 16,-30-3-7-16,-6 4 19 0,17-5-47 0,1-3-2 16,-1 2-6-16,3-2-4 0,0 0-11 15,-8 0-138-15,16 0-13 0,2 0-94 16,3 0-181-16,1 0-151 0,2-17-1017 15,0 17 816-15,0 0-48 0,27-17 40 16,-27 17 56-16,29-17 164 0</inkml:trace>
  <inkml:trace contextRef="#ctx0" brushRef="#br0" timeOffset="262620.8652">32357 15986 1724 0,'0'0'155'16,"0"-2"69"-16,0 1 69 0,0 1 5 15,-17-2 305-15,17 2-280 0,-14 0 7 16,14 0 5-16,-14 0 1 0,5 0-53 16,-9 19 117-16,5-4-272 0,3-15-22 15,-1 19-15-15,1-19-32 0,-5 19 0 16,9-2-55-16,2-9 10 0,2-8-19 16,2 12-36-16,0-7-41 0,21 4-164 15,-21-4 116-15,21-2 12 0,-21 1 18 16,26-1 10-16,-26 1 33 0,40 4 13 15,-29-3 36-15,2-1 1 0,-2 4-4 0,0-1 8 16,9 7 3-16,-12-7 0 0,2 0-3 16,-2 1-5-16,-2-1 1 0,0 1 14 15,2 11 68-15,-5-11 3 0,-2 2 20 16,-1 1 5-16,0 1 18 0,-22 12 134 16,22-12-118-16,-25-2 6 0,7 0-15 15,0-1-18-15,0-1-30 0,-18-1-27 16,16-5-97-16,1-1-122 0,3-1-129 15,4 0-254-15,-10-20-1218 0,15 20 591 0,1-19 176 16,2 19 335-16</inkml:trace>
  <inkml:trace contextRef="#ctx0" brushRef="#br0" timeOffset="265200.9859">19981 15299 3395 0,'0'0'458'0,"0"0"-63"0,0 0 78 16,0 0-109-16,0 0-28 0,0 0-49 16,0 0 193-16,0 0-282 0,0 0-40 15,0 0-22-15,0 0-9 0,0 0 55 16,0 0-103-16,0 0 104 0,0 0 105 15,0 26-10-15,19-7-27 0,-19 32-128 16,0-17-123-16,14 3 0 0,-14 4 0 16,0-3 0-16,0 1 0 0,11 0 0 15,-11-4 0-15,0 29 0 0,7-39 0 16,-7-6-7-16,3-2-215 0,-2-5-218 16,1-3-277-16,1-4-1405 0,-2-5 781 15,1 0 11-15,2 0 301 0</inkml:trace>
  <inkml:trace contextRef="#ctx0" brushRef="#br0" timeOffset="265636.9585">20007 15372 1032 0,'0'-1'102'16,"0"0"96"-16,0 1 93 0,0-1 76 0,0 1 259 15,0 0-364-15,0 0-8 0,0 0 0 16,0 0 16-16,23 0-28 0,6 0 60 15,-12 0-233-15,6 0-23 0,2 0 16 16,2-14 26-16,31 14 134 0,-31 0-105 16,-1 0-8-16,-3 25 13 0,-2-25 42 0,-6 32 20 15,7 11 251-15,-16-18-208 0,-2 2 2 16,-1-1-7-16,-3 3 1 0,0 27 113 16,0-30-217-16,-25 1-6 0,25 0 4 15,-32-1 17-15,13-3 0 0,-25 20 71 16,15-24-151-16,1 0-23 0,-3-6-25 15,2-1-20-15,-28 3-198 0,32-11-41 16,0-2-186-16,5-2-191 0,-1 0-353 16,4 0-314-16,-7-24-1524 0</inkml:trace>
  <inkml:trace contextRef="#ctx0" brushRef="#br0" timeOffset="266400.7596">20226 16198 2152 0,'0'0'146'0,"0"0"88"16,17 0 106-16,-17 0 56 0,0 0 481 15,0 0-475-15,12 0-67 0,-12-12-72 0,0 12-18 16,0 0-20-16,0 0 200 16,0 0-212-16,0 0-3 0,0 0-14 0,0 0-13 15,-18 0 36-15,2 0-158 16,16 0-10-16,-25 0-11 0,8 18-13 16,-1-18-13-16,-21 19-10 0,20 5-8 0,3-11-1 15,0 0-13-15,4 0-16 16,-3 8-77-16,13-12 54 0,2 1-1 0,0-3-1 15,0 0-3-15,24-2 7 0,8 4 0 16,-13-5 46-16,1-1 9 0,3-3-4 16,-2 4-3-16,20 3-2 0,-22-3 13 15,0 2 6-15,-2 2 1 0,-3 1 5 0,-1-1 8 16,5 13 37-16,-12-10-22 16,-3-1 5-16,-1 3 8 0,-2-1 3 0,0 12 37 15,-24-14-66-15,24 2-3 0,-31 0 0 16,11-4-5-16,-1 0 0 0,-24-2-6 15,25-6-44-15,-1 0-57 0,1 0-74 16,4 0-140-16,-11 0-629 0,18-21 140 16,-1 21-238-16,4 0-279 0,2-16 79 15,4 16 374-15</inkml:trace>
  <inkml:trace contextRef="#ctx0" brushRef="#br0" timeOffset="267074.4993">20250 17031 547 0,'0'-8'41'15,"15"1"49"-15,-15 0 87 0,14 0 98 16,-4-7 416-16,-10 9-343 0,8 0-7 15,-8 3 0-15,2-1 54 0,-2 3 385 16,0 0-434-16,0 0-39 0,0 0-62 16,0 0-9-16,0 0-20 0,0 0 206 15,-15 0-219-15,15 0-21 0,0 0-17 16,-16 0-5-16,-4 0 123 0,7 0-179 16,-3 14-3-16,-4-14 0 0,1 12 12 15,-5-4-2-15,-23 16 108 0,22-12-117 16,0 5 15-16,3 0 5 0,2 4 7 0,-14 25 27 15,22-23-131-15,4 5-25 0,6-4 0 16,2 1 0-16,0-4 0 0,58 15 0 16,-24-22 0-16,5-3-93 0,4-6-112 15,1-2-110-15,41-3-655 0,-50 0 440 16,-5 0-19-16,-7 0-32 0,-6-17-111 0,-7 17-28 16,-10-13-889-16,0 13 908 15,0-14 108-15,-21 14 218 0</inkml:trace>
  <inkml:trace contextRef="#ctx0" brushRef="#br0" timeOffset="267403.4084">20207 17170 2342 0,'14'-8'260'16,"-14"5"-18"-16,14 1 106 0,-14 1 20 15,13 0 69-15,7 1 367 0,-9 0-487 16,1 0-48-16,4 0-29 0,1 0 19 0,2 0-48 15,19 0 32-15,-18 0-195 16,2 0-27-16,-2 0-1 0,-2 0 18 0,12 0 74 16,-21-17-37-16,-1 17 0 0,-3 0 4 15,-3 0 1-15,-2 0 0 0,0 0 86 16,0 0-59-16,0 0 19 0,0 0 27 16,0 16-13-16,-21 2 83 0,21-18-120 15,-21 25-16-15,21-10-19 0,-13 2-21 16,13-2-44-16,-9 22-3 0,9-19 0 15,0 0 0-15,0 1 0 0,0 0 0 16,0 13 0-16,20-19-30 0,-20-2-207 16,0-2-265-16,19-6-332 0,-19-3-518 15,29 0-1903-15,-29-22 2041 0</inkml:trace>
  <inkml:trace contextRef="#ctx0" brushRef="#br0" timeOffset="268759.1016">20654 15512 1200 0,'0'16'123'0,"0"-16"112"15,0 0 114-15,0 0 568 0,0 0-404 16,0 0 61-16,0 0-19 0,0 0 30 16,0 0 358-16,0 0-553 0,0 0-49 15,0 0-90-15,0 0-17 0,0 0-37 16,32 0 101-16,-14 0-183 0,5-18-29 16,6 18-24-16,4 0-9 0,40-13 22 15,-34 13-46-15,-4 0-1 0,-1 0-17 16,-4 0-18-16,-5 0-16 0,8 18-116 0,-23-18-34 15,-5 18-109-15,-3-18-185 0,-1 0-207 16,-1 17-1450-16,0-17 681 0,0 0 164 16,-22-21 400-16</inkml:trace>
  <inkml:trace contextRef="#ctx0" brushRef="#br0" timeOffset="269107.49">21405 15210 2480 0,'0'-2'299'0,"0"2"86"0,0 0 174 16,0 0 38-16,0 0 22 0,0 25-41 16,0 1 405-16,0-8-555 0,0 4-47 0,0 4-39 15,23 0-68-15,-7 35-8 0,-16-29-266 16,14-1 0-16,-14 1 0 0,10-2 0 16,-10-5 0-16,7 18 0 0,-1-25 0 15,-6-7-137-15,4-1-171 0,-1-4-218 16,-1-4-1141-16,1-2 544 0,-1 0-211 15,0-21 62-15,0 21 251 0</inkml:trace>
  <inkml:trace contextRef="#ctx0" brushRef="#br0" timeOffset="269421.5213">21388 15221 3205 0,'-4'-5'74'0,"1"1"56"15,2-4 277-15,1 1-198 0,0 0-21 16,22 1-49-16,-22-1-28 0,27 0-56 16,10-8-42-16,-15 7-24 0,1 2-20 15,1 1 8-15,0 1 13 0,0 4-9 16,16 0 118-16,-21 26 19 0,-6-9 73 16,0 6 29-16,-6 4 47 0,2 34 325 15,-8-32-287-15,0 3-32 0,-1-2-72 0,0 0-39 16,0-4-59-16,-26 21 18 0,26-25-78 15,-28-2-10-15,10-2-11 0,-3-1-14 16,-24 9-39-16,21-15-54 0,-1-3-80 16,-1-2-122-16,2-6-139 0,-1 0-106 15,-17 0-1028-15,24-20 602 0,3 20-158 16,3-23 232-16,5 23 193 0</inkml:trace>
  <inkml:trace contextRef="#ctx0" brushRef="#br0" timeOffset="269788.8501">21832 15448 4475 0,'0'-4'296'0,"0"4"-46"0,0 0 111 16,2 0 28-16,-2 0 43 0,8 0 298 15,-4 21-525-15,1-21-58 0,0 17-6 16,1-17 18-16,-2 25 4 0,6-4 131 16,-8-10-208-16,1 0-37 0,-1-2-35 15,-2 0-14-15,2 3 0 0,-2-8 0 0,0 0 0 16,1-4 0-16,-1 0 0 0,0 0 0 16,0 0-3-16,0-26-37 0,0 26-43 15,0-25-50-15,0 9-47 0,0-17-164 16,0 18 214-16,0 1 35 0,0 1 26 15,18 3-1-15,-18 3-18 0,20 0-166 16,-20 1 83-16,17 6-47 0,-17 0-73 16,18 0-69-16,3 20-765 0,-12-1 372 15,0-19-241-15,0 20-36 0,-2-20 166 16,4 17 255-16</inkml:trace>
  <inkml:trace contextRef="#ctx0" brushRef="#br0" timeOffset="270171.1998">22265 15373 2599 0,'0'-3'79'0,"0"3"84"0,0 0 105 15,0 0 115-15,-20 0 25 0,1 0 332 16,19 0-467-16,-23 17-69 0,9-17-19 16,1 13 36-16,-15 2 276 0,12-4-249 15,1 1-23-15,-1 3-40 0,1-1-22 16,3 0-45-16,-6 14 16 0,12-14-101 15,6-4-10-15,0 2-6 0,0-3-9 0,22 3-73 16,7-9-46-16,-11-2-80 0,0-1-81 16,0 0-48-16,-2 0-4 0,13 0-188 15,-17-23 346-15,-2 23 38 0,-10-17 30 16,12 17 27-16,-6-15 3 0,-6 1 95 16,0 14 31-16,0-10 27 0,0 10 40 15,0 0 17-15,0 0 206 0,0 0-121 16,0 0 59-16,0 0 22 0,0 0 10 15,0 21 195-15,0-21-315 0,0 16-9 0,0-16-31 16,0 19-28-16,0-19-57 16,0 18-85-16,0-4-106 0,0-9-119 0,0-5-156 15,15 10-232-15,-15-10-1251 0,10 0 587 16,-10 0-69-16,13 0 301 16</inkml:trace>
  <inkml:trace contextRef="#ctx0" brushRef="#br0" timeOffset="270373.517">22420 15502 4143 0,'0'0'309'0,"0"0"-29"0,0 0 96 0,0 0 3 16,0 0 15-16,0 0-39 16,0 18 107-16,0-18-368 0,0 0-50 0,0 18-25 15,0-18-12-15,0 15-35 0,0-3-54 16,0-12-117-16,11 8-138 0,-11-8-123 15,0 4-219-15,7-4-1156 0,-7 0 709 16,7 0 170-16,-7-22 327 0</inkml:trace>
  <inkml:trace contextRef="#ctx0" brushRef="#br0" timeOffset="270532.8172">22442 15328 2950 0,'0'0'122'16,"0"0"163"-16,0 0 153 0,0 23 549 15,0-23-637-15,0 25-135 0,0-25-100 0,0 22-35 16,0-22-80-16,19 28-328 0,-19-20-195 16,0-1-270-16,0-7-304 0,15 9-72 15,-15-9 303-15</inkml:trace>
  <inkml:trace contextRef="#ctx0" brushRef="#br0" timeOffset="270856.5039">22582 15417 3003 0,'0'0'102'0,"0"0"425"16,0 0-84-16,0 12-24 0,0-12-79 16,0 9-38-16,0 6 102 0,0-9-177 15,0 5 31-15,0-4 17 0,0 0-19 16,0 1-49-16,0 2 54 0,0-5-154 16,11-4 0-16,-11-1 4 0,0 0 5 15,0 0 25-15,6 0-115 0,-6 0-37 16,10 0-30-16,-4-24-41 0,1 24-40 15,14-18-156-15,-11-3 172 0,1 21 33 16,1-16 31-16,-3 16 16 0,11-14 9 16,-12 5 14-16,2 9 4 0,-1 0 20 0,-1 0 18 15,0 0 20-15,10 0 89 0,-8 0-83 16,1 23-14-16,-2-23-21 0,0 19-1 16,8 6 5-16,-10-11-19 0,-2-2-8 15,-1 1-27-15,-3-1-83 0,0-3-148 16,-1 8-809-16,0-13 140 15,0 0-342-15,0-4-96 0,0 0 136 0</inkml:trace>
  <inkml:trace contextRef="#ctx0" brushRef="#br0" timeOffset="272200.5271">20791 16463 2524 0,'0'0'92'0,"0"0"382"15,0 0-72-15,0 0 29 0,-17 0-30 0,17 0 0 16,0 0 192-16,0 0-302 16,0 0 26-16,0 0 43 0,0 0 43 0,0 0 15 15,0 0 330-15,0 0-520 0,0 0-120 16,0 0-108-16,0 0 0 0,26 0 0 15,-10 0 0-15,25 0 0 0,-12 0 0 16,5 0 0-16,2 0 0 0,1 0 0 16,-4 0 0-16,-3 0 0 0,-6 0 0 15,13-13 0-15,-23 13 0 16,-14 0 0-16,0 0 0 16,0 0-64-16,-31 0-264 0,31 22-376 0,-36-22-453 15,17 22-484-15,-15 4-1422 0</inkml:trace>
  <inkml:trace contextRef="#ctx0" brushRef="#br0" timeOffset="273223.5496">21633 16150 1659 0,'12'-14'366'16,"-7"14"-38"-16,-3 0 118 0,1 0-24 0,-1-11 40 16,-2 11-31-16,0 0 248 0,0 0-463 15,0 0-38-15,0 0-37 0,0 0 1 16,0 0 160-16,0 0-138 0,0 0 37 16,0 0 8-16,0 0 12 0,0 0-20 15,0 0 71-15,0 0-161 0,0 0 14 16,0 0-7-16,-17 0 5 0,-2 17 58 15,19-17-130-15,-27 16-15 0,12-5-28 16,-4 1-3-16,3 1-5 0,-14 15 1 0,16-13-4 16,4-2-4-16,3 1-22 0,0 0-25 15,7 11-123-15,0-13 67 0,0-2 3 16,23-1 12-16,-23 1 11 0,34-4 21 16,11 7-12-16,-21-8 52 0,2 0 6 15,-1-1 5-15,0 1 7 0,16 3 0 16,-23-1 6-16,-1 0 0 0,-4-1 8 15,-3 0 13-15,0 4 15 0,1 9 66 16,-6-11-55-16,-3 1 2 0,-2-1-3 16,0 2 10-16,0 9 48 0,-21-10-72 15,21 0-12-15,-29-1-11 0,9 1-2 0,-2-3 1 16,-20 3-8-16,18-9-28 0,0 0-53 16,2 0-58-16,0 0-65 15,-15 0-388-15,21-18 204 0,4 18-78 0,3 0-188 16,4 0-230-16,3-13-258 15,2 13-980-15</inkml:trace>
  <inkml:trace contextRef="#ctx0" brushRef="#br0" timeOffset="276235.5743">21966 16368 2064 0,'0'0'59'0,"0"0"40"0,0-9 31 15,0 9 127-15,0 0-185 0,0 0-30 16,0 0-25-16,0 0-7 0,0 0-7 16,0 0-1-16,0 0 13 0,0 0 42 15,0 0 58-15,0 0 77 0,0 0 72 16,0 0 325-16,0 0-296 0,0 0-14 15,0 0-39-15,0 0-7 0,-15 16 40 16,15-16-200-16,0 0-25 0,-15 13-13 16,15-13-11-16,-10 16 3 0,2 4-13 0,8-8-14 15,-6 1-11-15,6 3 7 0,0-2-1 16,0 11-62-16,0-15-5 0,28 0-33 16,-28-4-1-16,28-3-19 0,-10-3 14 15,20 0-57-15,-20 0 129 0,0-25 22 16,-5 25 10-16,-1-21 6 0,6-4-5 15,-18 8 1-15,5 2 3 0,-5-1-1 16,0 1-7-16,0-2 6 0,-27-12-13 16,27 15 13-16,-19 2-3 0,19 2 3 15,-18 3 27-15,18 3 6 0,-17 2 134 16,-1 2-63-16,9 0 7 0,-3 20-19 16,1-20-6-16,-16 24 6 0,17 3-70 0,-1-12-24 15,4-3-2-15,2-1-61 16,3-1-116-16,2 1-776 0,0-11 183 0,34 0-235 15,-15 0 84-15,3 0 179 0</inkml:trace>
  <inkml:trace contextRef="#ctx0" brushRef="#br0" timeOffset="280037.3643">22283 16411 512 0,'-4'0'20'16,"1"0"40"-16,1 0 29 0,0 0 207 16,2 0-114-16,0 0 16 0,0 0 1 15,0 0 10-15,0 0 180 0,0 0-198 16,16 0-2-16,-16 0 4 0,0-12 29 16,0 12-1-16,14 0 217 0,-14 0-225 0,0 0 12 15,0 0-26-15,0 0 0 0,0 0-23 16,0 0 56-16,0 0-147 15,0 0-20-15,0 0 0 0,0 0 16 0,0 0 94 16,0 0-65-16,0 0 26 16,0 0 31-16,0 0 44 0,0 0 32 0,0 0 240 15,0 0-285-15,0 0-42 0,0 0-48 16,0 0-23-16,0 0-7 0,0 0-72 16,0 0-11-16,0 0 9 0,0 0 6 15,0 0 1-15,0 17 7 0,0 6-16 16,0-9 0-16,0 0 2 0,0 2 0 15,0 9 9-15,24-13-6 0,-24-3-9 16,21-1-16-16,-8-8-12 0,0 5-17 0,15-5-70 16,-15 0 61-16,0-22-8 0,-1 22-13 15,0-24-3-15,6-4-70 0,-11 16 96 16,0-3 3-16,-2 2 6 0,-1 1 2 16,-1 0 15-16,-1-2 13 0,0 14 12 15,-2-10 3-15,0 10-11 0,0-3 1 16,0 3-13-16,0 0 15 0,0 0-15 15,0 0-26-15,0 0-33 0,0 0-49 16,0 0-232-16,0 0 138 0,0 0-35 16,0 0-52-16,0 0-141 0,0 0-701 15,0 13 461-15,0-13-79 0,0 0 35 16,0 0 112-16</inkml:trace>
  <inkml:trace contextRef="#ctx0" brushRef="#br0" timeOffset="280374.9231">22543 16390 2736 0,'0'0'126'16,"0"0"512"-16,2 0-178 0,-1 0-21 15,3 0-92-15,1 0-45 0,2 0-43 16,11 0 142-16,-9 0-211 0,3 19-9 0,-1-19-19 16,-1 0-1-16,10 20 102 0,-12-4-168 15,-2-5-30-15,2-2-30 0,-2 0-5 16,-2-1-19-16,5-1-3 0,-8 0-2 15,1-7 5-15,-1 2 6 0,-1-2 12 16,1 0 37-16,-1 0-57 0,0 0-23 16,0-19-27-16,0 19-9 0,4-26 1 15,-1-4-28-15,-1 13 60 0,0 3 11 16,0 1 8-16,0 2-3 0,2-4-20 16,0 8 7-16,2 2-1 0,0 5 0 15,3-5 6-15,0 2-3 0,14 2-64 16,-12 1-64-16,0 0-116 0,-2 0-120 0,-1 18-134 15,8-18-908-15,-13 22 586 0,2-22-150 16,1 13 137-16,-3-13 156 0</inkml:trace>
  <inkml:trace contextRef="#ctx0" brushRef="#br0" timeOffset="280620.99">23011 16300 2073 0,'0'-2'85'0,"0"2"69"0,0 0 316 0,0 0-245 16,-22 0 0-16,22 0 1 0,-20 0 24 15,-6 17 276-15,26-3-276 0,-24-14-7 16,12 21-38-16,2-8-7 0,10 3-17 16,-14 16 137-16,6-15-166 0,8 0-33 15,0-2-41-15,0-1-24 0,27 11-51 16,-27-16-122-16,27 1-99 0,-10-4-186 15,2-5-256-15,-4 1-142 0,17-2-1202 16,-16 0 1174-16,-4 0 238 0</inkml:trace>
  <inkml:trace contextRef="#ctx0" brushRef="#br0" timeOffset="280985.0608">23101 16358 2377 0,'0'-2'218'0,"0"2"-5"0,0 0 94 16,0 0 11-16,0 0 13 0,22 0-48 16,-3 0 45-16,-19 0-270 0,22 0-19 15,-8 0-14-15,-1 0 0 0,11 0 23 16,-12 0-36-16,0 0 3 0,-2 0-3 16,0 0-7-16,-2 0 0 0,6-15-8 15,-9 15-10-15,-1-12-15 0,0 12-13 0,-3-17-31 16,1 8-14-16,-2-11-95 0,0 10 110 15,0 1 14-15,0 1 21 0,-25 1 12 16,2-1 10-16,9 7 21 0,0 1 26 16,-4 0 59-16,1 0 61 0,-3 22 49 15,-16 4 263-15,18-9-259 0,3 2 6 16,1 3-12-16,3 2 51 0,0 27 216 16,11-24-281-16,0-1-47 0,0 1-53 15,26-3-26-15,-26-1-38 0,66 13-190 16,-38-20-112-16,2-4-185 0,1-4-335 15,-3-4-312-15,22-4-1504 0</inkml:trace>
  <inkml:trace contextRef="#ctx0" brushRef="#br0" timeOffset="281882.9446">20786 17311 1765 0,'0'0'226'0,"-12"0"-23"15,12 0 65-15,0 0-5 0,-7 0 62 16,7 0 60-16,-5 0 488 0,5 0-469 16,0 0-49-16,0 0 3 0,0 0 72 15,0 0 426-15,0 0-487 0,0 0-62 0,0 0-1 16,0 0-63-16,20 0-80 16,8 0-71-16,-8 0-92 0,3 0 0 0,4 0 0 15,1 0 0-15,0-14 0 0,17 14 0 16,-28 0 0-16,-3-10 0 0,-4 10-59 15,-5 0-173-15,-5 0-209 0,0 0-1233 16,0 0 459-16,0 0-299 0,0 17 217 16,-19-17 231-16</inkml:trace>
  <inkml:trace contextRef="#ctx0" brushRef="#br0" timeOffset="284068.5764">21708 17014 1729 0,'0'-6'148'0,"0"4"-10"0,0 0 25 16,0-3-41-16,0 3-3 0,0 0-3 15,0-5 198-15,0 6-103 0,0-1 48 16,0 0 52-16,0 2 73 0,0 0 19 15,0 0 295-15,0 0-424 0,0 0-15 16,0 0-15-16,0 0-9 0,0 0 155 0,0 0-261 16,0 0-37-16,-17 0-53 0,17 0-11 15,-22 0-3-15,-11 16 40 0,13-1-29 16,0-15-3-16,1 23 9 0,-2-8 7 16,-16 21 67-16,21-16-54 0,1 4 17 15,2 2 15-15,1 0 18 0,4 5 6 16,0 27 85-16,5-27-118 0,3 1-5 15,0-3-17-15,0-3-10 0,28 20 1 16,5-31-40-16,-9 0-11 0,2-3-13 16,5-5-45-16,1-5-77 0,35-2-342 0,-35 0 174 15,-4 0-46-15,-2 0-56 16,-6-17-79-16,4 17-662 0,-19 0 439 0,-3 0-75 16,-2-17-122-16,0 17 5 0,0-9 172 15</inkml:trace>
  <inkml:trace contextRef="#ctx0" brushRef="#br0" timeOffset="284405.5193">21678 17341 1978 0,'-3'-10'114'0,"-1"-5"369"16,2 11-108-16,1-1 1 0,-2 0 17 0,3 5 37 16,0-1-23-16,0 1 165 0,0 0-386 15,0-2-23-15,0 1 55 0,19-1 67 16,-2-4 311-16,-17 3-365 0,23 0-51 15,-12 1-46-15,1 0-10 0,1 1-30 16,6 0 29-16,-11 1-97 0,-2 0-11 16,1 0-7-16,-4 0 4 0,1 0 27 15,-4 0-19-15,0 0-9 0,0 0-4 16,0 0 16-16,0 0 163 0,0 0-40 16,0 21-20-16,0-21-43 0,0 25-56 15,-20-6-27-15,20 25 0 0,-17-23 0 16,17 2 0-16,0-2 0 0,-11 0 0 0,11 11 0 15,0-21 0-15,0 2 0 16,0-3-5-16,0-4-181 0,25-1-200 0,-5-2-1093 16,-20-3 385-16,28 0-174 0,-10-20-41 15,0 20 88-15,2-23 454 16</inkml:trace>
  <inkml:trace contextRef="#ctx0" brushRef="#br0" timeOffset="284904.5206">22161 17387 2089 0,'8'0'135'0,"-1"-15"138"16,3 15 712-16,-9-11-445 0,1 11-59 0,-2 0-105 15,0 0-65-15,0 0-69 0,0 0 167 16,0 0-231-16,0 0-19 0,0 0-19 15,0 0-5-15,-13 0 111 0,13 0-137 16,0-14 5-16,-18 14 3 0,18 0 28 0,-21 0 25 16,-7 0 216-16,11 0-215 15,-3 0-35-15,-2 0-56 0,1 23-33 16,-23-4-30-16,27-19-17 0,-1 22 0 0,4-13 0 16,2 2 0-16,6 0 0 15,5 10-35-15,1-11-65 0,26-2-75 0,-26 1-80 16,39-4-61-16,13 2-394 0,-26-7 364 15,-1 0 33-15,-2 0 76 0,-2 0 39 16,-4 0 55-16,7-21 7 0,-16 21 105 16,-2-16 21-16,-6 16 5 0,5-17-6 15,-5-6 39-15,0 12 0 0,0-2 29 16,0 3 38-16,0 1 21 0,0 1 16 16,0 1 80-16,0 7-120 0,0 0-10 15,0 0-8-15,0 0-4 0,0 0 186 0,0 0-108 16,0 19 6-16,0-19-64 0,0 18-42 15,0-18-13-15,0 23-16 0,18-4-59 16,-18-11-107-16,11 1-150 0,-2-9-109 16,14 8-977-16,-11-8 472 0,4 0-268 15,0 0 126-15,3 0 224 0</inkml:trace>
  <inkml:trace contextRef="#ctx0" brushRef="#br0" timeOffset="285156.5212">22541 16886 3510 0,'0'-3'166'0,"0"1"113"15,0 0 115-15,0 2 406 0,0 0-405 16,0 0 10-16,0 16 31 0,0-16 23 16,0 46 235-16,0-22-413 0,0 4-83 15,0 7-80-15,0 2-62 0,0 2-56 16,0 41 0-16,13-40 0 0,-13 1 0 15,0-4 0-15,0-3 0 0,13 21-28 16,-6-34-164-16,-7-3-183 0,6-4-267 16,-2-6-165-16,-1-1-164 0,3-2-1245 15,-1-5 1065-15,1 0 266 0,-2 0 321 0</inkml:trace>
  <inkml:trace contextRef="#ctx0" brushRef="#br0" timeOffset="285351.9086">22382 17179 4295 0,'0'0'184'0,"19"0"137"0,-19 0 181 15,20 0 160-15,-20 0-73 0,44 22 366 16,-26-22-653-16,3 19-102 0,0-19-92 16,0 11-49-16,-2-11-99 0,12 10-393 0,-17-10-29 15,-4 0-228-15,-3 7-225 0,1-7-324 16,4 0-1589-16,-8 0 1863 0</inkml:trace>
  <inkml:trace contextRef="#ctx0" brushRef="#br0" timeOffset="285886.5338">22684 17273 1078 0,'0'0'120'0,"0"0"106"0,0 0 440 15,0 0-340-15,0 0 2 0,0 0 42 0,0 0 90 16,21 7 20-16,-21-3 343 16,20-1-522-16,-20 0-15 0,12-3 1 0,-12 0 24 15,0 0-13-15,13 0 183 0,-2 2-302 16,-4-2-42-16,3 0-57 0,3 0-28 16,17 0-29-16,-13 0-22 0,1 0-7 15,4-15-6-15,-1 15-8 0,-3 0-19 16,16-16-65-16,-18 5 56 0,-4 11 10 15,-2-11 18-15,-2 3 0 0,0-4-17 16,-6 5 18-16,-2 0 4 0,0 0-1 16,0 0-18-16,0-1-30 0,-27-1-102 15,4 5 103-15,9 1 30 0,-2 2 24 16,1 1 4-16,-18 0 9 0,17 0 25 16,-1 23 31-16,-1-23 34 0,1 21 35 0,0-21 11 15,-11 44 147-15,16-25-138 0,3 2-2 16,6 2-3-16,3 4-5 0,24 23-4 15,-5-30-143-15,9 1-114 0,6-2-147 16,6-7-278-16,6-4-247 0,49-2-1875 16,-51-5 1212-16,-3-1 271 0</inkml:trace>
  <inkml:trace contextRef="#ctx0" brushRef="#br0" timeOffset="288219.0829">20228 17958 2319 0,'0'0'103'0,"0"0"87"16,0 0 94-16,0 0 404 0,0 0-428 15,0 0-66-15,0 0-74 0,0-15-10 16,0 15 112-16,0 0-84 0,0 0 11 16,0-12-5-16,0 12 19 0,0 0-11 15,0 0 141-15,0 0-140 0,0 0 25 16,0 0 38-16,0 0 61 0,0 0 239 15,-16 0-330-15,16 0-66 0,-28 21-48 0,9-21-16 16,-2 21-26-16,-22 4-9 16,21-10-20-16,3-1 1 0,2 1-7 0,4-2-19 15,-3 12-132-15,12-14-10 16,3-2-74-16,1 1-30 0,0-3-32 0,21 0 47 16,10 6-28-16,-11-9 240 0,-1 2 28 15,5-3 6-15,-1 1 4 0,22 0 6 16,-25-1 1-16,-2-1 13 0,-2 0 3 15,-2 0 14-15,-2 1 21 0,0 4 99 16,-7 0-40-16,-5 1 31 0,0 2 24 16,0 3 3-16,-21 19 67 0,21-14-190 15,-25 1-26-15,-9 16-1 0,17-20-12 16,-1 0-1-16,2-6-14 0,-16 7-205 16,2-11-392-16,15-5 166 0,2 0-202 15,-12-28-912-15,14 28 637 0,2-27 128 16,1 0-444-16</inkml:trace>
  <inkml:trace contextRef="#ctx0" brushRef="#br0" timeOffset="288640.9107">20731 17966 1580 0,'0'-6'127'16,"0"1"77"-16,0-1 84 0,0 2 13 15,0 0-14-15,0 0 137 0,0 4-296 16,-12 0 19-16,12 0 61 0,0 0 75 16,-13 0 373-16,-1 23-417 0,2-23-61 15,0 21-67-15,-3-21-17 0,0 28-26 0,-13 5-10 16,12-14-49-16,4 0-5 15,2 0 12-15,1 2-4 0,4 15-4 16,5-23-5-16,0 2 4 0,0-4 3 16,24-2-8-16,-24 1-12 0,25 2 4 15,2-8 11-15,-13 1 1 0,1-2 12 0,-3 2 14 16,10 0 32-16,-14-1-61 16,-8-3-2-16,10 3-2 0,-10 1 31 0,0 6 70 15,0-3-37-15,0 1-23 0,-30 4-3 16,0 11 37-16,12-11-25 0,-1-4-14 15,-1 0-12-15,-20 7-26 0,23-11-90 16,1-3-99-16,-1 0-213 0,-9-2-1223 16,14 0 454-16,3 0 77 0,1-19 352 15</inkml:trace>
  <inkml:trace contextRef="#ctx0" brushRef="#br0" timeOffset="289307.1656">21378 18289 3202 0,'-7'0'157'0,"3"0"135"0,-3 0 602 15,4 0-494-15,0 0-72 0,-2 0 236 16,5 0-149-16,0 0-250 15,26 0-25-15,12 0 161 0,-12 0-194 16,5 0-43-16,37 0-27 0,-36 0-38 16,-2 0-10-16,-3 0-13 0,15 15-254 15,-17-15-447-15,-18 9 235 16,0-2-1046-16,-5 2-698 16,-2-9 1372-16</inkml:trace>
  <inkml:trace contextRef="#ctx0" brushRef="#br0" timeOffset="289844.4891">22388 18055 1875 0,'-15'0'52'0,"15"0"34"0,-17 0 27 16,7 0 83-16,-6 21-148 0,5-21-25 15,2 22-13-15,0-8 2 0,-2 19-17 16,9-16 12-16,2 1-6 0,0 1 6 16,0-4-1-16,27 9-4 0,4-15-2 15,-13-1 4-15,0-1-1 0,22 4 43 16,-23-7 14-16,0 3 44 0,-1-1 30 15,11 7 155-15,-20-8-138 0,1 4 49 16,-8-1 59-16,0 14 350 0,0-9-361 16,0 0-77-16,-33 1-75 0,-3 18-8 15,16-19-64-15,-3 2-10 0,-2-1 8 16,-22 7-8-16,27-15-1 0,1 1-31 0,0-5-44 16,-10-2-271-16,18 0 27 0,1 0-98 15,2-23-62-15,-2 23-730 0,10-21 572 16,0 21-18-16,0-17 176 0</inkml:trace>
  <inkml:trace contextRef="#ctx0" brushRef="#br0" timeOffset="290125.4639">22679 18354 3268 0,'0'-2'73'0,"-23"1"74"0,23-1 339 15,-13 1-247-15,13 1-59 0,0 0-50 0,-10 0 24 16,10 18-108-16,0-18-23 0,0 15-13 16,24 3 9-16,2-18-10 0,-9 16 1 15,2-16-10-15,21 11-22 0,-22-11-23 16,1 0-14-16,0 0-3 0,8-19-42 16,-15 19 78-16,-4-22 10 0,-1 22-4 15,1-40-18-15,-8 24-6 0,0 0-47 16,0 2-60-16,0 2-51 0,0-10-279 0,0 14 238 15,0 3-39-15,-19 5-62 0,19 0-175 16,0 0-666-16,0 0 709 0</inkml:trace>
  <inkml:trace contextRef="#ctx0" brushRef="#br0" timeOffset="290548.526">23002 17958 3238 0,'-18'-3'168'0,"18"1"125"15,0 2 149-15,0 0 5 0,0 0-29 0,0 24 146 16,0 8-367-16,0-9-12 0,0 2 3 16,18 4-3-16,-3 35 101 0,-15-33-197 15,14 2-32-15,-14-2-25 0,12 28-5 16,-2-36-18-16,-10-4-7 0,8-1-4 15,0 8-41-15,-5-18-35 0,-1-3-41 16,0-1-58-16,5-3-303 0,-3-1 221 16,0 0 0-16,6-22-327 0,-3-1 203 15,0 7-41-15,1 0 34 0,-1 0 48 16,8-10 33-16,-6 14 275 0,-1 4 45 0,1 8 26 16,1-7 25-16,7 7 165 0,-7 0-91 15,-3 0 15-15,0 0-9 0,4 22 108 16,-8-7-159-16,1-15-31 0,-2 21-2 15,-2 0 66-15,0-8-66 0,0-1-20 16,0 1-12-16,-29 12 6 16,3-14-26-16,10-2-39 0,0-1-74 15,-16 4-398-15,15-9 110 0,1-1-59 0,0 2-104 16,-7-4-738-16,16 0 745 0,3 0 206 16</inkml:trace>
  <inkml:trace contextRef="#ctx0" brushRef="#br0" timeOffset="290887.8786">23516 18175 1440 0,'0'-5'83'0,"0"0"62"15,0 3 47-15,-25 1 202 0,25 1-262 0,-19 0-21 16,19 0-8-16,-26 0 4 15,13 23-6-15,-12-1 54 0,14-22-114 0,0 28-18 16,3-15-11-16,2 16 1 16,6-16-7-16,0 1-3 0,0-3-21 15,22 9-83-15,3-10 19 0,-25-3 12 0,33-1 16 16,-1 5 3-16,-17-8 44 0,-2 0 2 16,-2 2-4-16,-2 1-4 0,2-4 28 15,-11 0 38-15,0 2 44 0,0 1 128 16,-20-2-153-16,20 2-39 0,-31 0-24 15,-10 9-11-15,18-8-23 0,-2 1-59 0,-1 1-63 16,-21 5-388-16,26-7 71 16,0-4-55-16,3-1-37 0</inkml:trace>
  <inkml:trace contextRef="#ctx0" brushRef="#br0" timeOffset="291275.4523">23824 17852 3266 0,'0'-3'152'16,"0"2"206"-16,0 1 142 0,0 0 106 15,0 0-18-15,0 0 335 0,-17 17-534 16,17-17-73-16,0 25-63 0,0-4-2 16,0 30 160-16,0-19-293 0,0 6-58 0,24 4-60 15,-24 3 0-15,18 46 0 0,0-46 0 16,-6 3 0-16,-2-5 0 15,12 30 0-15,-13-44-21 0,-2-4-140 16,0 0-145-16,6 17-844 0,-8-30 426 16,-2-2-230-16,-3-1-45 0,2 8-1280 0,-2-17 1492 15,0 0 252-15</inkml:trace>
  <inkml:trace contextRef="#ctx0" brushRef="#br0" timeOffset="291471.0091">23621 18255 3371 0,'0'-2'181'0,"0"2"169"16,33 0 126-16,3 0 556 0,-12 0-622 16,5 0-35-16,3 0-29 0,37 0 133 15,6 16-394-15,-42-16-235 16,28 13-757-16,-15-13-1074 16,-30 0 739-16,10 0-805 15</inkml:trace>
  <inkml:trace contextRef="#ctx0" brushRef="#br0" timeOffset="291754.9006">24102 18212 3386 0,'-2'0'200'16,"0"0"138"-16,2 0 130 0,0 0 14 15,0 0 332-15,0 0-515 0,24 21-41 16,-24-21-53-16,19 20 115 0,-1 4-219 15,-18-12-25-15,14-1-23 0,-14 0-15 16,10 9-12-16,-2-14-26 0,-8-2 3 16,5 2 16-16,-3-6 27 0,-2 0-55 15,1 0-130 1,1-28-115-16,0 3 103 0,0 8-10 16,7-20-125-16,-4 20 194 0,0 1 37 15,0 4 14-15,3 0 10 0,1 2-1 16,12 6-15-16,-8-1-6 0,0 5-59 0,1 0-107 15,0 0-207-15,13 23-963 0,-18-23 434 16,4 20-23-16,-3-20 215 0,-1 19 153 16</inkml:trace>
  <inkml:trace contextRef="#ctx0" brushRef="#br0" timeOffset="292117.6385">24539 18124 2509 0,'0'-5'201'0,"-19"-4"41"15,19 9 129-15,-16-7 41 0,16 4 45 16,-23 3-43-16,-1 0 163 0,9 0-402 16,1 0-45-16,1 23-15 0,1-23 10 15,-11 22 132-15,14 6-164 0,1-11-17 16,2-1-31-16,4 0-5 0,2 10 15 16,0-14-53-16,22-3-39 0,-22-4-66 15,51 4-303-15,-32-9 156 0,2 0-14 16,0 0-45-16,15 0-420 0,-24 0 394 15,0-23 88-15,-4 23 86 0,-8-19 41 16,9 19 56-16,-7-35 28 0,-2 23 67 0,0 1 68 16,0 1 66-16,0 4 75 15,0 6 42-15,0-6 282 0,0 6-325 16,0 0-3-16,0 0 6 0,0 0 21 0,0 17 309 16,0 0-329-16,0-17-50 0,0 22-67 15,0-8-48-15,18 12-37 0,-18-13-66 16,15-2-108-16,4 8-590 15,3-6-852-15,-10-10 609 0,17-3-1073 16</inkml:trace>
  <inkml:trace contextRef="#ctx0" brushRef="#br0" timeOffset="292353.8091">24775 17691 3050 0,'0'-7'158'15,"0"-3"619"-15,0 9-239 0,0-1-93 16,0 2-80-16,0 0 49 0,0 0 44 16,0 20 518-16,0 9-560 0,0-8-127 15,19 7-111-15,-19 3-66 0,19 42-97 16,3-35-15-16,-9 1 0 0,-2 5 0 16,0-3 0-16,1 2 0 0,4 29 0 15,-9-39 0-15,0-5-114 0,0-3-168 0,1 11-919 16,-3-25 302-16,-2-4-233 0,2 7-1552 15</inkml:trace>
  <inkml:trace contextRef="#ctx0" brushRef="#br0" timeOffset="292554.2124">24622 18163 5159 0,'0'-2'70'0,"0"1"60"15,29-1 118-15,-29 0 128 0,61 0 449 16,-36 2-464-16,6 0-106 0,5 0-101 0,2 0-63 16,47 0-114-16,-46 0-118 0,-1 0-158 15,-4 0-207-15,-6 0-195 0,-4 0-303 16,0 12-1434-16,-14-12 1257 0,-6 0 402 16</inkml:trace>
  <inkml:trace contextRef="#ctx0" brushRef="#br0" timeOffset="292911.3442">25120 18135 2434 0,'0'0'55'0,"0"0"67"16,19 0 404-16,-19-8-137 15,17 8 53-15,-17 0-26 0,25 0-56 0,-9 0-116 16,23-4-55-16,-19 1-163 0,1 0-13 15,-2 1-13-15,-3-1 3 0,11-2-34 16,-16 3-27-16,-4-3-47 0,0 2-44 16,-2-3-64-16,-1-1-22 0,-4-8-214 15,0 8 278-15,0-3 63 0,-25 3 44 16,25 2 26-16,-23-5 71 0,-4 9 51 16,14 1 85-16,-3 0 75 0,3 0 57 0,0 25 28 15,-10 2 294-15,13-11-337 0,4 2 20 16,6-1-11-16,-5 3-11 0,5 18 112 15,0-21-298-15,23 0-29 0,-23 0-30 16,26-1-11-16,9 7-14 0,-19-16-45 16,4 0-87-16,16 2-626 0,-20-8-39 15,-3-1-361-15,-3 0-281 0,-2 0-914 16</inkml:trace>
  <inkml:trace contextRef="#ctx0" brushRef="#br0" timeOffset="304717.4786">30888 16108 552 0,'0'0'48'0,"-10"16"65"0,10-16 76 16,0 0 323-16,-5 0-262 0,5 0-16 15,0 0-23-15,0 0 6 0,0 0-14 16,0 0 182-16,0 0-190 0,0 0 12 16,0 0 12-16,0 0 16 0,0 0 8 15,0 0 230-15,0 0-266 0,0 0-44 0,0 0-28 16,0 0-7-16,0 0 111 0,0 0-137 15,0 0-10-15,0 0-8 0,15 0 13 16,-15 0 10-16,0 0 109 0,0 0-131 16,0 0-15-16,0 0-9 0,0 0 10 15,0 0 69-15,0 0-86 0,0 0-24 16,0 0-12-16,0 0-14 0,18 0-3 16,-3 0 5-16,-15 0-15 0,16-14 2 15,-16 14-20-15,19-8-15 0,-2-2-123 16,-6 10 37-16,-2-11-28 0,0 5 8 15,1-2 7-15,-3 3 33 0,6-6-8 16,-8 5 89-16,-2 2 14 0,0 3 8 16,-2-1 0-16,-1 0-9 0,0 2 5 15,0 0 1-15,0 0 12 0,0 0 8 0,0 0 10 16,0 0 22-16,-23 0-16 0,23 0 3 16,-16 13 12-16,16-13 13 0,-29 14 63 15,19-14-62-15,0 10-11 0,-2-10-7 16,3 12-8-16,-3-7-13 0,-6 7 17 15,10-8-32-15,1 0 5 0,1-1-5 16,3 0 15-16,0 0 9 0,3-3-10 0,0 0-12 16,0 0 11-16,0 0-9 15,0 0-7-15,0 2-6 0,21-1 2 0,-21 1-11 16,0 1 5-16,22 1-1 16,-3 7 5-16,-19-3 3 0,17 4 4 0,-17-2 6 15,17 2-2-15,-7 2-1 0,7 11 8 16,-9-13-2-16,-1-3 3 0,0-1-9 15,0-2 6-15,1 0 11 0,-4-4-10 16,0-2-12-16,-1 0-12 0,0 0-24 16,0 0-24-16,4-23-131 0,-5 5 81 15,2 18 1-15,0-27-4 0,-4 11 16 0,0-16-76 16,0 18 111-16,0-4 13 16,0 2 25-16,0 1 9 0,-22 3 20 15,22-5 12-15,0 10 5 0,0 5 13 0,-13 0 13 16,13 0 18-16,0 2 63 0,0 0-70 15,0 0-5-15,0 0-7 0,0 0 4 16,0 0 2-16,0 0 45 0,0 0-65 16,0 0-10-16,0 0-6 0,0 0-12 15,0 0-4-15,0 0 4 0,0 0 11 16,-7 0 10-16,7 0 3 0,0 0 24 16,-5 0 66-16,3 20-35 0,-1-20-18 15,1 0-2-15,-1 17-7 0,-1-3-8 16,2-14-38-16,-1 13-6 0,2-13-1 15,0 9-3-15,0-9-3 0,1 7 6 0,0-6-6 16,-1-1-1-16,1 0-6 16,0 0-2-16,0 0 12 0,0 0 11 0,0 0 1 15,0 0 2-15,0 0-4 0,0 0 4 16,0 0 26-16,0 0-5 0,0 0 7 16,0 0-11-16,0 0-6 0,25 0-11 15,-25 0-10-15,32 0-1 0,-7 0-4 16,4 0-2-16,46 0-9 0,-35 0 7 15,1 17 2-15,1-17 2 0,1 0 0 0,-6 14-1 16,21-14 20-16,-38 9 19 0,-2-9 25 16,-7 0 32-16,-6 3 20 0,-3-3 89 15,-2 0-141-15,0 0-26 0,0 0-18 16,0 0-15-16,-22 0-6 0,22 0-67 16,-20 0-41-16,20 0-110 0,0 0-146 15,0 0-141-15,-10 0-1245 0,10 0 505 16,0 0-22-16,0 0 360 0</inkml:trace>
  <inkml:trace contextRef="#ctx0" brushRef="#br0" timeOffset="307621.5632">27204 4083 2705 0,'0'-6'76'0,"0"-3"60"0,0 3 67 15,0-2 68-15,0 0-2 0,0-6 301 16,0 7-297-16,0-1-21 0,-22 3-34 16,22-2-1-16,0 0 184 0,-11 5-189 15,11 2 13-15,0 0 8 0,0 0 25 16,-9 0-20-16,-3 0 163 0,3 20-227 16,1-20-17-16,-4 16-2 0,-1-16 4 15,-19 44 112-15,12-27-194 0,0 2-37 16,-3 1-40-16,-4 1 0 0,0 4 0 15,-31 25 0-15,29-20 0 0,3 3 0 16,1 1 0-16,0 2 0 0,6 3 0 16,-14 46 0-16,10 14 0 0,16-46 0 15,-3 63 0 1,-2 4 0-16,5-58 0 0,1-1 0 0,-11 61 0 16,6-66 0-16,1-1 0 0,0 2 0 15,1 3 0-15,1-2 0 0,0 3 0 16,4-1 0-16,2 67 0 0,2 3 0 15,0-67 0-15,22 61 0 16,-1-6 0-16,-21-60 0 16,0 57 0-16,0-9 0 15,0-55 0-15,0-2 0 0,0 44 0 16,0-11 0-16,0-44 0 16,0 30 0-16,0-8 0 0,0-31 0 15,0 30 0 1,17 5 0-16,-17-28 0 0,14 0 0 0,-1 41 0 15,-13-39 0-15,12 3 0 0,-12-1 0 16,7 0 0-16,-7 0 0 0,8-2 0 16,-5-4 0-16,5 28 0 0,8-13 0 15,-9-24 0-15,14 14 0 16,4 3 0-16,-13-18 0 16,13 23 0-16,0 1 0 15,-14-22 0-15,0-1 0 0,10 26 0 16,-13-28 0-16,2-2 0 0,-1 0 0 0,2-4 0 15,3-1 0-15,-1 0 0 0,1-2 0 16,23 15 0-16,4 0 0 16,-23-14 0-16,22 16 0 15,-4 1 0-15,-22-18 0 0,-1 1 0 16,14 14 0-16,-18-15 0 0,-2 1 0 16,0-2 0-16,1 0 0 0,-1-1 0 15,1 1 0-15,-2-1 0 0,7 13 0 16,4-5 0-16,-11-10 0 15,3 4 0-15,2-4 0 16,-8-8 0-16,-1 4 0 0,2-6 0 16,-4 0 0-16,0 2 0 15,0-2 0-15,0 0 0 0,0 0 0 0,0 2 0 16,0-1 0-16,0 3 0 0,0 1 0 16,0-2 0-16,0 6 0 0,0-2 0 15,0-4 0-15,13-1 0 16,-13-1 0-16,0-1-41 15,0 0-1013-15,-28-20-187 0,28 20-615 16,-32-22 179-16,12 6 312 0</inkml:trace>
  <inkml:trace contextRef="#ctx0" brushRef="#br0" timeOffset="312797.2595">23294 8944 598 0,'0'0'28'0,"0"0"18"16,0 0 0-16,0 0 22 0,0 0 0 0,0 0-24 16,0-12 14-16,0 12 34 15,0 0 39-15,0 0 181 0,0 0-148 0,0 0-9 16,0 0-6-16,0 0 4 0,0 0-24 15,0 0 106-15,0 0-131 0,0 0 3 16,0 0-6-16,0 0-8 0,0 0-1 16,0 0 60-16,0 0-85 0,0 0-19 15,0 0-10-15,0 0-13 0,0 0-5 16,0 0-23-16,0 0 1 0,0 0 3 16,0 0-3-16,0 0 5 0,0-13-1 15,0 13-1-15,0 0-1 0,0 0 13 16,-18 0 5-16,18 0 16 0,0 0 42 0,0 0-35 15,0 0-1-15,0 0 8 0,0 0-2 16,0 0 27-16,0 0-53 0,0 0-9 16,0 0-4-16,0 0 4 0,0 0 28 15,0 0 87-15,0 0-49 0,0 0-15 16,0 0-17-16,0 0 17 0,0 0-5 16,-17 0 49-16,17 0-71 0,-15 0-14 15,15-13-16-15,-17 13 8 0,-2 0-1 16,6 0 0-16,0-7-2 0,0 7-8 15,-1 0 13-15,2 0-11 0,-11 0 11 16,9 0-18-16,3-5 10 0,-1 5-11 0,1-3 0 16,0 2 3-16,-14-3-2 0,10 2 10 15,0-1 6-15,-2-1 9 0,0 3-3 16,-19-1 37-16,18 2-31 0,-1 0 9 16,0 0-10-16,-1 0-5 0,-2 0 5 15,-25 0-8-15,17 0-7 0,-4 17-18 16,-7-17 8-16,-5 0-9 0,-56 0 10 15,48 0-5-15,-5 0 14 0,-4 0-27 16,-2 0 31-16,0 0-9 0,-66 0 13 16,62 0-26-16,-3-17 3 0,0 17 1 15,-2 0 0-15,-3 0 5 0,-80-14 7 0,74 14 3 16,-3-7-6-16,-2 7 6 0,-5 0-5 16,-91-9-5-16,91 8 4 0,-7-2-15 15,0 1 15-15,-3-1 4 0,-2 0-8 16,-102-3 4-16,97 3-9 0,3-4-1 15,-4 2 5-15,2-2 10 0,-103-7-7 16,108 6-8-16,-1-1-10 0,-1 0 13 16,2 1 17-16,1 1-10 0,-97-4 8 15,97 7-28-15,1-1 22 0,-3 3-7 16,0-1 2-16,-1 0 11 0,-105-2-10 16,101 3-2-16,-2 0-4 0,1 2 9 15,-1 0 1-15,-108 0 4 0,111 0-15 0,-7 0 11 16,3 0-1-16,-1 0-14 0,-1 0 0 15,-107 0-14-15,108 0 24 0,0 0 4 16,3 0 1-16,-1-17-6 0,0 17 6 16,-101-11 8-16,104 11-12 0,0 0-7 15,2-8 2-15,0 8-11 0,-101-9 10 16,106 9 3-16,-6 0 11 0,3-3-5 16,-3 3 10-16,0 0-4 0,-105 0-22 15,105 0 2-15,0 0 4 0,2 0 10 16,-1 0-10-16,-1 0 4 0,-98 0-2 15,101 0-2-15,-3 0 1 0,3 0 4 0,-1 0-5 16,-99 0 16-16,105-19-10 0,-4 19-9 16,0 0 4-16,1-13-4 0,-2 13 8 15,-97-10 6-15,96 10-1 0,3 0 5 16,-2-7-10-16,3 7 1 0,3-6-5 16,-99 0-17-16,100 3 22 0,3 1-5 15,1-3 0-15,4-2 10 0,-77-2-8 16,91 3 8-16,0 0-14 0,4-1 9 15,7-1 1-15,4 1-1 0,-38-8 66 16,53 6-6-16,9 4 10 0,3-2-5 16,8 1 1-16,-13-2 53 0,27 5-77 0,2-1 9 15,3 3-22-15,1 1 12 0,4 0-22 16,1 0-15-16,1 0-6 0,0 0-1 16,0 0 1-16,0 0 2 0,0 0-1 15,0 16 2-15,0-16-5 0,18 13 8 16,-18-13 2-16,0 17 19 0,15 4 78 15,-2-8-11-15,-5 1 6 0,2 1 10 16,2 4 11-16,13 25 88 0,-12-18-146 16,2 7-13-16,2 4-39 0,1 4 6 0,-2 8-2 15,19 52 4-15,-18-38-5 16,1 0 1-16,-2 6-7 0,0 3 3 16,11 82 11-16,-13-74 0 0,-1 8-1 0,2 3 11 15,-3 2 26-15,4 4 15 0,18 99 102 16,-14-93-99-16,2 3-9 0,1 3-15 15,3 3-6-15,33 117 36 0,-29-112-51 16,-1 8-10-16,2 5-9 0,-1 1-14 16,-1 5-5-16,21 138 18 0,-26-129-10 15,-3 3 3-15,1-1-15 0,-4 1 10 16,15 153-4-16,-16-153-5 0,-3 5-21 16,1 5 9-16,2-4-2 0,-3 3 7 0,17 143-8 15,-15-150 15-15,2 2 11 0,-1-3 1 16,-1-2 3-16,19 136-13 15,-18-144 11-15,2 5-4 0,-2-1 4 0,2-3 0 16,-2-2-15-16,13 131 8 0,-17-131 7 16,-1-8 5-16,1 4-6 15,0-6-13-15,12 119 3 0,-14-128 17 0,1 3 1 16,2-4-7-16,1-2 4 0,-1-4-13 16,14 103 1-16,-14-108 12 0,-1-5 3 15,-1-4-1-15,4-5 0 0,6 81-9 16,-11-97 0-16,-2 2-1 0,0-6-3 0,-3-4 4 15,0-1-2-15,0 55 11 0,-6-63-3 16,0-3 9-16,0 51 6 16,0-13 7-16,-22-12-9 0,22-42-17 15,-14-3 2-15,1 31-1 0,13-37-3 16,-11 0-3-16,11-3 0 0,-23 23 1 16,16-29 4-16,0-6 4 0,0 0 8 15,-5 6 55-15,7-17-12 0,0-1 12 16,-1-2 9-16,1-2-4 0,0-1 43 15,3 0-88-15,0 0-11 0,0 0-5 16,2 0-9-16,0 0 0 0,0 0-6 16,-1 0-23-16,1 0-58 0,0 0-90 0,0 19-168 15,0-19-736-15,0 0 189 16,0 0-169-16,-24 0-197 0,-3-20-829 0</inkml:trace>
  <inkml:trace contextRef="#ctx0" brushRef="#br0" timeOffset="313669.4315">12466 9375 2569 0,'0'0'126'16,"0"0"134"-16,0 0 134 0,0 0 135 15,17 0 360-15,-17 0-553 0,0 0-39 16,0 0 30-16,14 0 40 0,-14 17 1 16,9-3 215-16,2-14-353 0,-2 25 1 15,0-9 18-15,2 6-39 0,16 37 16 0,-11-22-226 16,0 5 0-16,2 4 0 0,1 1 0 15,-5 4 0-15,-1-1 0 0,8 39 0 16,-14-47 0-16,-1-6 0 0,-1-7 0 16,-5-3-167-16,0-6-178 0,2 4-996 15,-1-15 499-15,1-4-180 0,-2-5-115 16,0 0-170-16,0 0 268 0</inkml:trace>
  <inkml:trace contextRef="#ctx0" brushRef="#br0" timeOffset="314119.0341">12441 9445 3873 0,'-3'-11'-2'0,"2"1"6"0,-4-15 17 15,5 8 31-15,0 3 18 0,0-1 21 16,0 0-14-16,24-4-26 0,17-17-22 15,-17 17-28-15,5 1-8 0,4 2 4 16,-5 1-1-16,28 1-2 0,-33 12 32 16,0 2 22-16,-4 0 40 0,0 21 26 15,-3-21-1-15,15 55 123 0,-18-30-127 0,-2 0 17 16,1 6-13-16,-8 0 33 0,1 5 0 16,-5 38 129-16,0-33-162 0,0-1-30 15,-32 1-22-15,32 0-29 0,-50 30-13 16,35-42-26-16,1 0 17 0,1-7-11 15,2-4 1-15,-3 5-12 0,14-15-6 16,0-4-18-16,-8-1-23 0,8-2-30 16,0-1-28-16,0 0-65 0,0 0 142 15,0 0 85-15,24-19 75 0,-24 19 50 16,22 0 227-16,1-12-227 0,-23 12-5 16,25 0-2-16,-14 0-2 0,-1 29-37 15,7 0-8-15,-7-10-103 0,-1 1-10 16,1-3-57-16,0 2-110 0,10 10-650 0,-7-17 169 15,-2-2-239-15,3-3-93 0,-1-7-242 16,0 0 121-16</inkml:trace>
  <inkml:trace contextRef="#ctx0" brushRef="#br0" timeOffset="314451.31">13000 9844 4145 0,'0'0'79'0,"0"14"182"16,0-14-75-16,0 0-55 0,0 0-13 16,16 0-19-16,-16 0-39 0,25 0-21 15,-14 0-79-15,0-16-39 0,3 16-76 16,-1-15-28-16,12-2-225 0,-14 17 246 16,-2-17 24-16,-2 8 31 0,-3 1 34 15,-4 1 23-15,0-5 13 0,0 6 36 16,-18 2 30-16,18 0 44 0,-22 4 52 15,-7 0 292-15,15 0-161 0,1 20 0 0,-4-20 2 16,5 26 26-16,1-9 25 16,-1 17 341-16,1-14-369 0,11 1-62 15,-4-2-65-15,4 0-50 0,0 13-40 0,27-18-101 16,-27-2-90-16,23-4-165 0,-23-1-180 16,34-5-211-16,3-2-1247 0,-18 0 777 15,4-20 83-15,0 20 355 0</inkml:trace>
  <inkml:trace contextRef="#ctx0" brushRef="#br0" timeOffset="314930.8734">13429 9772 4347 0,'0'-1'65'0,"0"-2"44"0,0 1 72 16,0-1 93-16,0 0 74 0,-17-4 468 16,17 3-485-16,0 0-131 0,0 2-113 15,-14 2-30-15,14-3 56 0,-14 3-11 16,6 0 30-16,-6 0 22 0,1 0 19 15,-1 26-14-15,-18 1 64 0,19-13-151 16,-1 2-27-16,3 1-9 0,5-1-13 16,2 13-31-16,4-17-52 0,0-2-63 15,27-2-66-15,-27-4-59 0,35-4-62 16,10 0-462-16,-22 0 355 0,1-26 27 16,1 26 46-16,-1-29 3 0,13-3-212 0,-24 15 344 15,-2 1 66-15,-3 1 52 16,-8 0 22-16,0 3 48 0,0-10 99 0,-23 13 33 15,23 4 44-15,-25 5 41 0,25-4 29 16,-23 4 12-16,6 0 178 0,17 21-230 16,-14-21-20-16,14 22 14 0,0-22 29 15,0 41 185-15,0-24-225 0,0 0-32 16,22-1-38-16,-22 2 4 0,50 20 116 16,-35-18-103-16,2 4 3 0,-4 1-8 15,-2 1 13-15,-2 5 14 0,-9 28 150 16,0-28-163-16,0 2-35 0,0-3-43 0,0 1-32 15,-27 21-14-15,27-27 0 0,-31-3 0 16,12 1 0-16,-2-5-1 0,0-3-68 16,-26 12-299-16,22-18 55 0,-1-2-87 15,3-4-115-15,-2-3-93 0,6 0-184 16,-12-20-1077-16,20-12 759 0,7 9 169 16,4-4 300-16</inkml:trace>
  <inkml:trace contextRef="#ctx0" brushRef="#br0" timeOffset="315216.6485">13652 9832 5436 0,'-18'-3'8'0,"18"2"41"16,-16 1 235-16,-4 0-32 0,20-1 28 15,0 1 5-15,-9 0-23 0,9 23 34 16,0-23-251-16,0 24-31 0,0-8-8 15,27-1 1-15,-27-1 5 0,45 15-1 16,-27-19-9-16,2 0-2 0,3-10-17 16,-3 6-24-16,20-6-126 0,-22 0 52 15,-2-23-18-15,-2 23-20 0,-1-27-33 16,-5 11-60-16,2-19-339 0,-10 16 274 0,0 0-12 16,0 2-48-16,0 0-99 0,0-3-544 15,-22 13 515-15,22 2-67 0,0 5-23 16,0 0-29-16,-17 0 139 0</inkml:trace>
  <inkml:trace contextRef="#ctx0" brushRef="#br0" timeOffset="315460.1449">13941 9365 5233 0,'-17'-9'201'0,"3"6"116"0,14 3 209 15,0 0 131-15,0 0-55 0,0 29-180 16,0 12-189-16,19-14-233 0,-19 7 0 16,27 5 0-16,-27 7 0 0,31 2 0 15,0 52 0-15,-8 1 0 16,-23-52 0-16,16 33-101 0,-8-50-175 16,-8-7-217-16,8-3-257 0,-4-6-233 15,7 7-1431-15,-3-21 1125 0,4-2 324 16,1 0 372-16</inkml:trace>
  <inkml:trace contextRef="#ctx0" brushRef="#br0" timeOffset="315833.4193">14521 9869 5299 0,'0'0'5'0,"-20"0"24"0,20 0 1 15,-35-22 29-15,35 22 62 0,-37-15 64 16,15 15 50-16,-16 0 224 0,20 0-309 15,4 0-51-15,1 0-40 0,1 0-3 0,-3 20 62 16,10 1-59-16,-1-8-2 0,1 3-14 16,5 0-11-16,0 14 3 15,0-16-28-15,0 0-5 0,27-1-23 0,-27-3-51 16,27-3-81-16,2-3-433 0,-13-4 230 16,-2 0 20-16,1 0 54 0,-1-21 25 15,-1 21 24-15,5-24-192 0,-10-2 249 16,-2 11 66-16,-2 1 89 0,-4 2 104 15,2 2 323-15,-2-4-162 0,0 14-12 16,0 0 42-16,0 0 114 0,0 0 75 16,0 19 521-16,0-19-614 0,0 22-86 15,0-22-104-15,20 24-59 0,-2-2-70 16,-18-22-104-16,17 18-104 0,-4-18-138 16,0 9-197-16,5-9-185 0,20 0-1088 15,-13 0 751-15,0-30-74 0,7 13 90 0,3-5 182 16</inkml:trace>
  <inkml:trace contextRef="#ctx0" brushRef="#br0" timeOffset="316227.2969">14978 9721 5352 0,'0'-4'49'15,"-23"-2"178"-15,-4 4 0 0,11-1 67 16,-4 0 48-16,0 0 33 0,-20 2 254 16,22 1-405-16,1 0-53 0,2 0-58 0,-1 0-29 15,3 22-33-15,-6 0-7 0,9-5-35 16,3-1-9-16,-1 5 0 15,2-1 0-15,6 19-7 0,0-22-44 0,0 0-63 16,25-4-80-16,-25-2-83 0,36-6-67 16,9-5-566-16,-22 0 432 0,1 0 31 15,-1-29 65-15,1 29 23 0,13-51-254 16,-23 30 354-16,-4 0 41 0,-3-4 30 16,-7-2 24-16,4-2 37 0,-4-40-46 15,-20 26 106-15,20-2 34 0,-28-3 44 16,11-1 78-16,0 4 116 0,-13-28 622 15,15 43-314-15,4 10-6 0,11 7-53 16,-13 5-23-16,13 6 300 0,0 2-372 16,0 0 18-16,0 31-11 0,0-11-69 0,0 6-119 15,0 37-118-15,19-24-60 0,-19 2 0 16,17 0 0-16,-17 1 0 0,19 1 0 16,-6-2 0-16,8 35 0 0,-10-41-78 15,-2-5-191-15,2-5-247 0,0-5-279 16,2-4-329-16,14 2-1530 0,-13-15 1401 15,5-3 407-15</inkml:trace>
  <inkml:trace contextRef="#ctx0" brushRef="#br0" timeOffset="316545.5742">15216 9760 5219 0,'0'0'188'16,"0"0"34"-16,-17 0 120 0,17 0 39 15,0 0 19-15,-19 14 206 0,19-14-446 16,0 19-75-16,0-19-50 0,0 22-12 15,0-9-12-15,0 15 19 0,21-15-22 16,-21-1-4-16,29 0-20 0,-11-4-30 16,21-1-141-16,-18-7 60 0,0 0-11 15,-1 0 7-15,-1-22-5 0,-3 22 16 16,9-40-46-16,-18 26 99 0,-3-4-28 0,-4 1-54 16,0-2-75-16,-21-19-259 0,21 22 318 15,-33 1 71-15,13 0 61 16,-2 6 39-16,2 2 56 0,-21 7 283 0,21 0-88 15,4 0 12-15,0 29-40 0,2-29-43 16,-12 50-13-16,19-33-152 0,1 2-20 16,1-1-57-16,5-1-126 0,0-1-179 15,0 9-938-15,29-16 338 0,-29-2-222 16,25-7 13-16,-8 0 255 0</inkml:trace>
  <inkml:trace contextRef="#ctx0" brushRef="#br0" timeOffset="316793.5802">15479 9752 6521 0,'2'0'65'0,"-2"17"81"0,0-17 115 16,0 0 508-16,0 0-497 0,0 16-115 15,0-16-157-15,0 10 0 0,0-10 0 16,0 20 0-16,0-17 0 0,0 3 0 16,0-2 0-16,18-1 0 0,-18-2 0 15,0-1 0-15,12 0 0 0,-12 0 0 16,17-20 0-16,-7 20 0 0,18-41 0 15,-13 22 0-15,4-2 0 0,-3 1 0 16,2 1 0-16,17-13 0 0,-20 20 0 0,-2 3-127 16,-2 3-153-16,-3 6-214 0,-2 0-259 15,-5 0-1451-15,-1 0 735 16,0 27 175-16,0-27 403 0</inkml:trace>
  <inkml:trace contextRef="#ctx0" brushRef="#br0" timeOffset="317529.9485">16361 9274 3317 0,'0'0'414'16,"0"0"-25"-16,-11 0 93 0,11 0-76 16,0 0 12-16,0-18-22 0,0 18 386 0,0-17-446 15,0 17-49-15,0 0-50 0,0-9-7 16,0 9 112-16,0 0-248 0,0 0-46 16,0 25-35-16,0-5-13 0,0 5 0 15,26 45 0-15,17 24 0 16,-28-40 0-16,0-2 0 0,9 51 0 15,-14-58 0-15,-3 0 0 0,-7-7 0 16,15-4 0-16,-10-5 0 0,0-8 0 0,-2-6 0 16,3 4 0-16,-2-14 0 15,-4-5 0-15,0 0 0 0,0 0 0 16,0-23 0-16,0 23 0 0,-21-17 0 16,21 17 0-16,-21-16 0 0,-2 16 0 15,11 0 0-15,0 0 0 0,0 0 0 16,-7 0 0-16,11 0 0 0,2 25 0 15,2-25 0-15,4 18 0 0,0-18 0 16,0 20 0-16,21-7-99 0,-21-13-198 16,23 0-294-16,-6 0-320 0,24 0-1823 15,-22 0 1276-15,2-27 321 16</inkml:trace>
  <inkml:trace contextRef="#ctx0" brushRef="#br0" timeOffset="317851.0633">16727 9711 5213 0,'0'15'80'0,"0"-15"21"0,0 0 59 15,0 11 27-15,0-11-9 0,0 0-41 16,23 7-56-16,11 0-138 0,-10-7-84 16,3 0-58-16,-2 0-52 0,28 0-263 15,-30-20 271-15,0 20 24 0,-5-20 59 16,-3 20 48-16,-6-19 56 0,-3-3 67 15,-6 10 18-15,0 2 26 0,-25-2 1 0,6 0 24 16,-31-2 134-16,22 8-49 0,-3 6 7 16,-2 0 26-16,0 0 27 0,2 26 0 15,-25 12 272-15,32-14-241 0,7 3-7 16,4 3-20-16,8-2-10 0,5 30 88 16,25-32-232-16,-5-1-40 0,9-4-54 15,5-3-81-15,4-4-126 0,50-2-860 16,-39-12 112-16,-6 0-351 0,-1 0-75 15,-4-19 167-15</inkml:trace>
  <inkml:trace contextRef="#ctx0" brushRef="#br0" timeOffset="318542.8699">12625 10824 1870 0,'2'-5'117'0,"1"3"93"0,-2 0 110 16,0 1 132-16,-1 1 537 16,0 0-499-16,0 0-42 0,0 0-63 0,0 0 10 15,0 0-12-15,0-2 259 0,-14 1-396 16,14 1-32-16,0 0 0 0,0 0 24 16,-15 0 173-16,2 0-300 0,0 21-55 15,-2-21-56-15,-3 30 0 0,0-7 0 16,-21 35 0-16,4 17 0 15,24-35 0-15,-1 41 0 16,12-9 0-16,0-40 0 0,58 23 0 16,3-21 0-16,-24-27-129 0,43-4-823 15,-37-3 75-15,0 0-330 16,-3-34-212-16,-1 15-43 0</inkml:trace>
  <inkml:trace contextRef="#ctx0" brushRef="#br0" timeOffset="318876.4676">12975 11021 3774 0,'-17'0'264'0,"17"0"92"15,-21 0 84-15,21 23-32 0,-19-23-71 16,2 20 238-16,9-2-359 0,3-7-83 0,5 1-56 16,-7 0-21-16,7 14-3 0,0-13-34 15,0-1-9-15,25 2 0 0,-25-4-20 16,31-2-48-16,12-3-234 0,-23-5 67 15,3 0-10-15,-1 0 19 0,-2-27 18 16,15 4-76-16,-24 23 191 0,-3-22 7 16,-4 22 21-16,-4-23 16 0,0 11-11 15,-29-10-55-15,29 10 28 0,-40-2 12 16,15 3 12-16,0 2 32 0,1 4 71 16,-25 5 146-16,26 0-63 0,5 0-13 15,0 26-10-15,5-26 4 0,-5 51 19 16,18-31-96-16,-4 1-32 0,4 0-33 0,0-3-98 15,22 0-220-15,7 12-1135 0,-29-20 359 16,38-10 91-16,-18 7 321 0</inkml:trace>
  <inkml:trace contextRef="#ctx0" brushRef="#br0" timeOffset="319175.4873">13238 11105 5182 0,'-22'0'85'15,"22"0"539"-15,0 20-112 0,-13-20 44 16,13 14-93-16,0-5-75 0,0 19-37 0,0-14-321 16,0 1-30-16,22-3 0 0,-22 0 0 15,16 5 0-15,-16-12 0 0,0-1 0 16,13-4 0-16,-13 0 0 0,0 0 0 16,7 0 0-16,-7 0 0 0,11-20-31 15,-1 20-34-15,-2-24-52 0,15-7-219 16,-14 15 159-16,2 0 13 0,-2 3 22 15,2 0 10-15,-4 5 25 0,9 1-45 16,-7 0 89-16,-1 7-13 0,-1 0-35 16,3 0-66-16,3 0-379 0,-7 0 203 15,-1 16-96-15,0-16-151 0,-1 0-156 0,0 13-205 16,3-13-845-16,-7 13 1232 0</inkml:trace>
  <inkml:trace contextRef="#ctx0" brushRef="#br0" timeOffset="319469.0104">13609 11064 4783 0,'0'0'145'0,"0"0"157"0,0 0 213 15,0 0 121-15,0 0 84 0,0 18 201 16,0-18-756-16,0 19-161 0,0-7-4 16,0 2 0-16,16 10 0 0,-16 0 0 15,13-14 0-15,-13 2 0 16,10-8 0-16,-10-4 0 0,0 0 0 15,0 0 0-15,4-21 0 16,0 21 0-16,5-38 0 0,-4 21 0 16,-1 0 0-16,4 1 0 0,-4 0 0 15,0 5 0-15,3 2 0 0,-5-3 0 16,0 12 0-16,0 0 0 0,0 0-26 16,4 0-255-16,-2 0-38 0,-2 17-171 15,0-17-148-15,0 0-198 0,5 22-1258 16,-5-9 917-16,3-13 144 0,0 0 351 15</inkml:trace>
  <inkml:trace contextRef="#ctx0" brushRef="#br0" timeOffset="319665.8404">13841 10969 4544 0,'0'0'116'16,"0"20"159"-16,0-20 226 0,0 0 185 15,0 14 699-15,0 2-973 0,0-3-187 16,0 2-178-16,0-3-47 0,24 1 0 15,-24 0 0-15,13 7 0 0,0-12 0 16,-13-3 0-16,10-1-44 0,-10-1-186 16,0-3-187-16,0 0-1069 0,5 0 463 0,-5 0-147 15,0-20-80-15,4 20 49 0</inkml:trace>
  <inkml:trace contextRef="#ctx0" brushRef="#br0" timeOffset="319849.2416">13878 10829 4631 0,'0'0'18'0,"24"22"82"16,-24-22 132-16,18 24 656 0,-18-2-417 16,13-8-117-16,-13 1-179 0,11-2-138 15,-11-2-212-15,12 6-669 0,-4-9 141 0,-3-2-207 16,-5-3-209-16,0 2-154 16,2-2 283-16</inkml:trace>
  <inkml:trace contextRef="#ctx0" brushRef="#br0" timeOffset="320135.6507">13991 11101 4012 0,'0'0'207'0,"0"0"151"0,0 7 202 16,0-7 107-16,0 5 366 0,0-1-770 16,21 1-149-16,-21-1-71 0,31-1-28 0,-15-1-9 15,15-1-6-15,-15-1-2 0,-5 0-19 16,0 0-22-16,-2 0-28 0,5-17-147 15,-14 17 75-15,2 0-19 0,-2-17-35 16,0 17-52-16,0-17-18 0,0-6-238 16,-27 12 331-16,27-4 42 0,-18 6 56 15,18 0 28-15,-18-4 48 0,7 10 58 16,11 3 46-16,-12 0 76 0,12 0 77 16,0 21 86-16,-8 10 409 0,1-14-408 15,7 4-71-15,0 1-49 0,0 0-22 16,0 24 14-16,0-24-175 0,0 1-47 15,20 0-82-15,-20-3-118 0,0-2-172 16,20 6-944-16,1-15 319 0,-8-5-217 16,3-4-125-16,-1 0 144 0</inkml:trace>
  <inkml:trace contextRef="#ctx0" brushRef="#br0" timeOffset="320469.6044">14277 11070 5074 0,'0'0'22'0,"0"0"57"0,0 0 136 15,0 0 651-15,0 0-300 0,0 0-2 16,0 0-180-16,0 18-97 0,0-18-153 16,0 12-134-16,18 3 0 0,-18-15 0 0,0 16 0 15,13-16 0-15,-13 8 0 0,0-8 0 16,12 5 0-16,-12-5 0 16,6 0 0-16,1 0 0 0,-3-19 0 15,6 19 0-15,-2-20-65 0,1 7-75 16,-1-3-59-16,7-13-220 0,-9 15 305 15,-2 2 58-15,-3 1 48 0,1 4 18 16,3 2 29-16,-1 5 3 0,3 0 23 16,-2 0 37-16,3 0 35 0,2 20-2 15,13 9 90-15,-13-16-146 0,-1 3-20 16,0 1-29-16,0 2-12 0,2 17-70 0,-8-21-86 16,-1-2-134-16,0 0-160 0,0-5-180 15,2 0-978-15,-1-8 519 0,0 0-196 16,5 0 97-16,1-32 276 0</inkml:trace>
  <inkml:trace contextRef="#ctx0" brushRef="#br0" timeOffset="320710.8242">14569 10514 5219 0,'-11'-12'372'15,"2"9"88"-15,9 0 191 0,0 0-29 16,0 3-131-16,0 0-208 0,0 24-190 0,29 14-93 15,-11-11 0-15,27 41 0 16,9 12 0-16,-29-34 0 16,0 0 0-16,19 50 0 0,-26-52 0 15,-2 3 0-15,-1-3 0 0,-1 0 0 16,-3-5 0-16,0-6 0 0,-4-5 0 16,5 14-88-16,-6-29-254 0,-4-5-336 15,-2-4-341-15,2-4-351 0,-2 0-1578 16,0-24 1918-16</inkml:trace>
  <inkml:trace contextRef="#ctx0" brushRef="#br0" timeOffset="320895.4585">14558 10999 6725 0,'0'0'122'0,"0"0"109"16,0 0 126-16,0 0 10 0,0 0-123 15,35 0-99-15,15 0-145 16,-27 0 0-16,31 0 0 15,1 0 0-15,-30 0 0 0,20 0-603 16,-25 0-161-16,-4 0-474 0,2 0-295 0,-2 0-119 16</inkml:trace>
  <inkml:trace contextRef="#ctx0" brushRef="#br0" timeOffset="321214.5579">15012 11001 5509 0,'0'0'82'0,"0"0"92"15,-14 0 124-15,14 0 129 0,0 0 410 16,0 0-527-16,0 0-109 0,0 0-92 16,24 0-43-16,-8 0-44 0,29 0-35 15,-19 0-24-15,1 0-31 0,-2 0-41 16,-1 0-35-16,11 0-136 0,-23-20 175 16,-3 20 22-16,-5-19 4 0,-4 19-20 15,5-20-27-15,-5-4-191 0,0 12 135 0,-20-1-7 16,20 0 19-16,-30 4 23 15,-10-6-10-15,18 12 134 0,-3 3 44 0,2 0 54 16,-2 0 86-16,6 24 99 0,-18 13 399 16,24-11-312-16,2 1-9 0,5 4-68 15,6 1-60-15,0 27-67 0,0-32-143 16,35 0 0-16,-17-5 0 0,6-4 0 16,3-3 0-16,30 2 0 0,-30-14-213 15,0-3-295-15,-1 0-351 0,-2 0-549 0,12-28-1889 16,-28-1 2109-16</inkml:trace>
  <inkml:trace contextRef="#ctx0" brushRef="#br0" timeOffset="322037.2619">12542 12104 2085 0,'0'-18'132'16,"0"18"123"-16,0-11 137 0,16 11 694 15,-16-9-574-15,0 9-41 0,0 0-57 16,0 0-13-16,0 0 237 0,0 0-436 0,0 0-66 16,0-3-37-16,0 3-9 0,0 0 10 15,0 0 73-15,-17 0-89 0,17 0-5 16,-17 0 23-16,3 0 52 0,-24 22 226 16,14-22-246-16,-4 31-62 0,-1-9-72 15,-3 6 0-15,1 6 0 0,-28 41 0 16,13 9 0-16,30-41 0 15,5 35 0-15,11-11 0 16,38-39 0-16,23 16 0 0,-21-29-134 16,7-7-230-16,3-3-319 0,3-5-309 15,-3 0-275-15,44-30-1464 0,-51 30 1675 16,-7-29 409-16</inkml:trace>
  <inkml:trace contextRef="#ctx0" brushRef="#br0" timeOffset="322392.9985">12771 12397 4071 0,'0'-1'144'0,"0"-3"101"0,0 0 514 15,0 3-390-15,0-1-26 0,-12 2-46 16,12 0-9-16,0 0 126 0,-8 0-250 0,8 29-32 16,-5-29-2-16,5 34 7 0,0-12-10 15,0 30 70-15,0-24-150 16,25-2-15-16,-25-1-17 0,30-4-1 0,12 8-47 15,-20-21-34-15,3-4-53 0,-3-4-39 16,1 0-23-16,0 0-32 0,10-29-236 16,-20-1 205-16,-5 11-4 0,-4 0-18 15,-4 0-33-15,0-29-339 0,-33 24 295 16,12-1 24-16,-4 3 72 0,2 2 81 16,-3 3 157-16,-23 1 326 0,28 16-78 15,3 0-6-15,4 0-24 0,6 31 8 16,8-31-34-16,-9 57 112 0,9-36-217 15,0 1-25-15,22-2-55 0,-22-1-97 16,22 5-505-16,6-24-52 0,-28 14-218 0,27-14-220 16,-12 0 38-16,1 0 299 0</inkml:trace>
  <inkml:trace contextRef="#ctx0" brushRef="#br0" timeOffset="322727.8576">13048 12397 3190 0,'2'19'180'0,"-2"1"760"0,0-20-222 16,4 17 4-16,-4-17-131 0,4 19-30 16,8-2 86-16,-5-9-469 0,-1 0-37 0,3 0-20 15,-4 1-16-15,2-1-41 0,2 4-31 16,-7-7-33-16,0-2 0 0,0-2 0 16,-2 2 0-16,2-3-26 0,1 0-79 15,-1 0-71-15,5-21-69 0,0 21-45 16,1-29-17-16,13-8-323 0,-12 16 347 15,1 1 81-15,0 3 94 0,-3 2 60 16,2-4 145-16,-5 12-24 0,1 7 26 16,-3 0 39-16,3 0 53 0,-3 0 34 15,7 29 181-15,-3-29-263 0,1 28-18 16,-2-10-14-16,1 1-15 0,7 20 20 0,-7-22-95 16,-2 2-34-16,0-5-59 0,1-1-101 15,-1-2-150-15,1 3-742 0,-3-14 234 16,5 0-193-16,0 0-215 0,1-25-19 15,4 8 355-15</inkml:trace>
  <inkml:trace contextRef="#ctx0" brushRef="#br0" timeOffset="322976.2941">13437 11698 3710 0,'-14'28'570'0,"14"3"-95"15,0-8 166-15,0 3-69 16,0 6 12-16,27 6-16 0,6 54 229 0,-12-38-601 16,2 2-118-16,3 2-78 0,1 4 0 15,29 55 0-15,-29-64 0 0,2 2 0 16,0-3 0-16,-4-4 0 0,-2-5 0 16,13 25-127-16,-23-43-143 0,-1-4-194 15,-6-4-215-15,1-7-38 0,-5-5-925 16,-2-5 794-16,0 0-202 0,-27 0 94 15,27-21 192-15</inkml:trace>
  <inkml:trace contextRef="#ctx0" brushRef="#br0" timeOffset="323168.2406">13288 12261 4010 0,'0'-2'61'16,"0"2"99"-16,0 0 121 0,29 0 135 15,14 23 613-15,-16-23-545 0,6 21-79 16,1-21-141-16,9 22-76 0,45-5-68 15,-43-17-164-15,-3 13-114 0,3-13-164 16,-7 0-217-16,-4 9-249 0,22-9-1459 0,-37 0 935 16,-5 0 294-16</inkml:trace>
  <inkml:trace contextRef="#ctx0" brushRef="#br0" timeOffset="323456.0591">13852 12372 4928 0,'0'0'-5'0,"0"0"-1"0,0 11 71 16,0-11 475-16,0 0 14 0,0 0 108 16,0 0-35-16,0 0-157 0,24 25-114 15,-24-2-356-15,28-23 0 0,-28 29 0 0,29-16 0 16,-18-13 0-16,1 20 0 0,-4-7 0 16,5-13 0-16,-5 0 0 15,-8 0 0 1,0 0 0-16,0 0 0 0,0 0 0 0,0-16 0 15,0-14 0-15,0 16 0 16,0-1-16-16,0-2-74 0,21 0-60 16,-21 0-35-16,17-9-144 0,3 13 236 15,-11 5 14-15,2 1-3 0,-1 6-20 16,7 1-261-16,-8 0 31 0,-2 0-102 16,0 18-94-16,-1-18-193 0,0 0-77 0,4 21-1135 15,-7-21 1077-15,1 13 229 16</inkml:trace>
  <inkml:trace contextRef="#ctx0" brushRef="#br0" timeOffset="323751.0092">14228 12308 3236 0,'0'17'240'16,"0"-17"163"-16,0 21 114 0,0-21 39 16,-21 22-6-16,21 12 367 0,0-15-598 15,0 1-128-15,0-1-103 0,0 3-30 16,29 17-19-16,2-22-42 0,-14-3-26 15,5-2-44-15,0-7-69 0,1-1-102 16,23-4-392-16,-25 0 322 0,-2-26 66 16,-4 26 49-16,-4-29 9 0,5-4-181 15,-16 15 171-15,0-1-29 0,0-3-22 0,-23-2-19 16,23 2 43-16,-27-17 7 0,-5 23 252 16,15 2 77-16,1 7 76 0,1 7 83 15,-14 0 350-15,17 18-346 0,1-18-61 16,4 32-63-16,-2-13-45 0,5 1-56 15,4 18-93-15,0-19-205 0,0-6-307 16,0-1-313-16,0-12-335 0,0 9 133 16</inkml:trace>
  <inkml:trace contextRef="#ctx0" brushRef="#br0" timeOffset="323993.9492">14409 11739 5068 0,'0'30'330'0,"0"-10"200"16,0 3 171-16,29 5 1 0,-29 5-225 15,50 41-94-15,-28-30-383 0,3 1 0 16,0 2 0-16,-3 3 0 0,3 3 0 16,-2-1 0-16,16 56 0 0,-11-8 0 15,-19-54 0-15,2 37 0 16,-9-50-109-16,-2-7-222 0,0-3-294 0,0-7-258 15,0-4-343-15,0-2-1569 0,0-10 1630 16,28 0 453-16</inkml:trace>
  <inkml:trace contextRef="#ctx0" brushRef="#br0" timeOffset="324403.4073">15000 12533 3916 0,'5'0'155'0,"-1"0"118"16,-1 0 106-16,2 0 91 0,-2 0-5 0,6 0 266 15,-2 0-527-15,-1-23-101 0,-1 23-51 16,0-17-6-16,2-1 111 16,-7 18-30-16,0-13 36 0,0 13 30 0,0-12 63 15,0 12-34-15,-21 0 47 0,2 0-259 16,19 0-10-16,-28 22 0 0,12-22 0 16,-1 25 0-16,-15 3 0 0,16-12 0 15,1 0 0-15,1 0 0 0,5-1 0 16,0-2 0-16,6 1 0 0,-3 10 0 15,6-16-12-15,0-4-115 0,24-1-91 16,-24-2-68-16,30-1-47 0,6 0-136 16,-16-23 300-16,-5 23 23 0,1-17 26 0,-5 17 21 15,0-19-6-15,0-1 99 0,-11 8 15 16,0 3 57-16,8-1 53 0,-8 0 37 16,0 2 207-16,0 8-204 15,0-5-27-15,2 5-24 0,-2 0 6 16,5 0 141-16,-4 0-107 0,1 21-17 0,-1-21-50 15,2 16-32-15,1-16-49 0,3 15-226 16,-5-15-61-16,3 14-225 0,1-14-154 16,3 0-276-16,14 0-1250 0,-7 0 1046 15,4-22 236-15,2 22 306 0</inkml:trace>
  <inkml:trace contextRef="#ctx0" brushRef="#br0" timeOffset="324842.5547">15405 12425 4792 0,'6'-6'49'0,"-5"3"40"0,-1-1 33 0,0-6 323 15,0 5-101-15,0-2 66 0,0-3-26 16,-21 4-51-16,21 0-115 0,-21-4 64 16,21 6-140-16,-22 4 28 0,7 0-7 15,-1 0-29-15,-13 18-20 0,13-18-114 16,0 24 0-16,0-9 0 0,3 2 0 16,2 1 0-16,-8 20 0 0,11-21 0 15,5 3 0-15,3-4 0 0,0-3 0 16,32 3 0-16,-32-16-83 0,38 0-86 0,-17 0-57 15,3 0-36-15,-3-27 49 0,21-4-46 16,-24 12 159-16,-2 0 0 0,-3-3-10 16,-5-1-19-16,0-31-186 0,-8 22 139 15,0-6-13-15,0-6 45 0,-20-7 22 16,20-5 34-16,-25-72-1 0,-5 61 69 16,15 1 48-16,2 6 38 0,2 5 77 15,-3-27 311-15,14 58-211 0,-10 6-27 16,10 6-65-16,0 7-37 0,0 2 9 15,-6 3 256-15,6 31-124 0,0-11 5 16,0 6-86-16,0 6-47 0,23 43-66 0,-23-34-61 16,24 4 0-16,-24 2 0 0,28-1 0 15,-15 5 0-15,2-3 0 0,9 51 0 16,-14-51 0-16,0-3 0 0,-2-3 0 16,-3-2 0-16,-1-6 0 0,-1-9-169 15,3 15-802-15,-2-26 71 0,1-9-319 16,4-2-260-16,2-3 19 0</inkml:trace>
  <inkml:trace contextRef="#ctx0" brushRef="#br0" timeOffset="325133.5886">15673 12198 3843 0,'0'0'309'0,"0"20"19"0,-17-20 132 15,17 15 61-15,0-15 25 0,-13 23-60 16,13 11 146-16,0-14-493 0,0 2-54 15,0 0-34-15,0 0-15 0,0 21-13 16,26-25-60-16,-26 0-54 0,30-6-75 16,-9-4-77-16,2-3-65 0,25-5-335 15,-23 0 365-15,-1-20 74 0,-4 20 67 16,-1-31 52-16,4-7 24 0,-17 18 50 16,-6-4-5-16,0-2-4 0,0 1 5 15,-27 4 10-15,-9-17 47 0,12 25 11 16,-2 5 33-16,-2 8 31 0,2 0-29 15,-27 26 22-15,31-26-140 0,-1 37-85 0,7-17-165 16,3 1-320-16,3-1-293 0,10 13-1446 16,0-21 1531-16</inkml:trace>
  <inkml:trace contextRef="#ctx0" brushRef="#br0" timeOffset="325967.3011">12701 13440 2299 0,'0'0'114'0,"0"-6"463"0,0 6-78 15,0 0 10-15,0 0-54 0,0 0-38 16,0 0-106-16,0 0 242 0,0 0-254 0,0 0 20 15,0 0-34-15,0 0-4 0,0 0 191 16,0 0-204-16,0 0-42 0,0 28-56 16,0-11-50-16,19 8-103 0,10 39-17 15,4 23 0-15,-15-38 0 16,12 44 0-16,-8-7 0 16,-11-46 0-16,-4-5 0 0,8 28 0 15,-3-20 0-15,-7-28 0 0,1 3 0 16,-2-15 0-1,-4-3 0-15,0-24 0 0,0-19 0 16,0 15 0-16,-19-48 0 0,-4 30 0 16,7-4-30-16,-2-7-78 0,-4-1-62 15,1-5-75-15,-17-60-280 0,21 61 270 16,3 3 1-16,7 5-18 0,7 5-11 16,0-36-131-16,0 53 318 0,32 2 57 15,-14 6 30-15,4 5 14 0,2 10 40 16,26 5 117-16,-30 4-42 0,1 22 1 15,-1-3-5-15,-5 1 22 0,8 31 124 0,-17-25-145 16,-6 2-5-16,0 1-27 16,0-1 2-16,0 2-14 0,-31 25 19 0,31-33-70 15,-36 1-11-15,14-5-10 0,2-3-14 16,-26 2-147-16,24-15-34 0,0-2-112 16,1 0-58-16,5 0-48 0,1 0-69 15,-5-19-817-15,15 4 487 0,5 15-100 16,0-17 122-16,0 5 117 0</inkml:trace>
  <inkml:trace contextRef="#ctx0" brushRef="#br0" timeOffset="326308.3562">13194 13312 2523 0,'0'-5'371'0,"0"5"11"15,0 0 124-15,0 0-57 0,-19 0-32 16,19 21 182-16,-13-21-351 0,13 29-11 15,0-13-15-15,0 5 11 0,0 0-57 16,0 26 50-16,0-26-188 0,0-2-12 16,30-3-12-16,-15-2-15 0,23 2-43 15,-18-16-60-15,3 0-53 0,-3 0-52 16,0 0-44-16,-1-21 23 0,8-4-128 0,-17 8 247 16,-7-2-17-16,-3 0-12 15,0-5-47-15,-29-28-229 0,8 27 261 16,3 0 62-16,-4 4 65 0,1 6 64 0,0 6 74 15,-11 9 328-15,16 0-187 0,5 31-30 16,1-9-31-16,2 7 23 0,1 29 152 16,7-29-245-16,0 0-71 0,0-1-66 15,27-5-99-15,-27-3-136 0,51 6-1054 16,-30-17 309-16,4-9-174 0,2 0 205 0,4 0 235 16</inkml:trace>
  <inkml:trace contextRef="#ctx0" brushRef="#br0" timeOffset="326546.9944">13567 13333 4368 0,'0'0'160'15,"-15"19"433"-15,15-3-153 0,0-16-77 16,0 22-54-16,0-8-54 0,0 9-31 16,0-12-201-16,0-1-14 0,0 1-9 15,0-3 3-15,0-2 2 0,0 0-40 16,0-6 5-16,0 0-30 0,15 0-12 15,-15-34-22-15,29-4-144 0,-16 15 111 16,3 1 6-16,-1-1-17 0,4 1 16 0,3 5 31 16,25-5-15-16,-22 22 31 0,2-10-72 15,0 10-169-15,0 0-268 0,11 22-1194 16,-27-22 719-16,1 30 275 0</inkml:trace>
  <inkml:trace contextRef="#ctx0" brushRef="#br0" timeOffset="327150.9549">12798 14725 3754 0,'0'0'192'16,"0"-3"642"-16,0 3-209 0,0-2-23 15,0 1-55-15,0-1 52 0,0-2 200 16,0 2-613-16,0 2-133 0,0 0-53 16,0-3 0-16,0 3 0 0,0 0 0 15,15 26 0-15,26 12 0 16,-21-10 0-16,30 44 0 15,-1 6 0-15,-26-40 0 0,1-1 0 0,23 25 0 16,-24-41 0-16,0-3 0 0,1-7 0 16,-4-7 0-16,1-4 0 0,3 0 0 15,-3-23 0-15,15-32 0 0,-5-24 0 16,-20 31 0-16,-4-59 0 16,-7 57 0-16,0 5 0 0,0 2 0 15,0 10 0-15,0 5 0 0,-20-4 0 16,20 26 0-16,0 6 0 0,0 0 0 15,0 24 0-15,0 14 0 0,0-13 0 16,0 1-137-16,0 6-175 0,20-3-263 16,-20 3-255-16,18 25-1494 0,9-33 1039 15,-10-2 67-15,6-8 451 0</inkml:trace>
  <inkml:trace contextRef="#ctx0" brushRef="#br0" timeOffset="327485.5774">13598 14853 4800 0,'0'-7'116'0,"-18"7"106"16,18 0 128-16,-18 0 557 0,4 0-494 16,14 0-43-16,0 0-54 0,-13 22-16 15,13-22-87-15,-8 43-29 0,8-24-184 0,0 6 0 16,0 2 0-16,0-4 0 0,19 19 0 16,10-23 0-16,-8-6 0 0,2-4 0 15,1-6 0-15,3-3 0 0,27 0 0 16,-29-18-49-16,-3 18-53 0,-4-32-40 15,-2 14-41-15,1-22-144 0,-17 16 176 16,0 2-8-16,0-3-22 0,-19 0-34 16,19 1 23-16,-59-19-53 0,36 28 224 15,-1 1 36-15,4 7 33 0,-1 7 38 16,-10 22 166-16,15-4-112 0,5 4-15 16,4 7-34-16,1 0-21 0,6 0-37 0,0 33-74 15,0-37-107-15,22-1-165 0,-22-7-169 16,36-2-267-16,17-5-1349 15,-27-10 839-15,7 0 278 0,1 0 365 0</inkml:trace>
  <inkml:trace contextRef="#ctx0" brushRef="#br0" timeOffset="327710.5806">14018 14422 3736 0,'0'-6'147'16,"-16"3"622"-16,16 3-192 0,0 0 11 15,0 26-74-15,0-8 22 0,25 27 335 0,-25-15-615 16,27 3-103-16,-9 6-109 0,0-1-44 16,-2 4 0-16,14 47 0 15,-11 1 0-15,-7-49 0 0,-1 27 0 16,-7-45 0-16,1-5-163 0,-2-4-175 16,3-7-270-16,0-7-249 0,10 0-1370 15,-4-38 1063-15,3 14 76 0,3-8 313 16,0-4 182-16</inkml:trace>
  <inkml:trace contextRef="#ctx0" brushRef="#br0" timeOffset="327917.0637">14337 14058 4274 0,'0'-14'120'16,"0"6"84"-16,0 4 73 0,0 4 143 0,0 0 69 16,0 30 613-16,0-8-551 0,21 9-182 15,-21 5-139-15,25 11-84 0,3 64-137 16,-4 11-9-16,-13-58 0 15,2-1 0-15,9 55 0 0,-11-68 0 16,1 1 0-16,-1-8 0 0,0-4 0 16,0-4 0-16,-2-4-220 0,9 10-894 15,-13-25 179-15,-1-7-160 0,-1-5-127 16,-2-4-114-16,-1 0 223 0</inkml:trace>
  <inkml:trace contextRef="#ctx0" brushRef="#br0" timeOffset="328103.9575">14257 14674 5489 0,'-1'0'125'16,"-1"0"589"-16,2 0-135 0,0 0-29 15,0 16-176-15,24-16-111 0,8 15-166 16,-11 5-97-16,3-20 0 0,5 17 0 16,3-17 0-16,2 13 0 0,35-4-392 0,-36-9-134 15,-1 4-264-15,1-4-326 16,-6 0-241-16,19 0-1323 0,-25 0 1878 0</inkml:trace>
  <inkml:trace contextRef="#ctx0" brushRef="#br0" timeOffset="328491.1409">14889 14786 4083 0,'4'0'79'0,"0"0"15"0,2 0 353 16,-5-22-166-16,1 22 112 0,0-15 27 15,0 15 23-15,0-15-19 0,3 3 256 16,-3 12-403-16,1 0-34 0,-3-9-78 15,0 9-51-15,0 0-66 0,0 0-48 16,0 0 0-16,0 0 0 0,-27 0 0 0,27 0 0 16,-42 0 0-16,5 21 0 15,18 2 0-15,-14 7 0 16,9 3 0-16,12-17 0 0,1 13 0 16,11-3 0-16,0-16 0 15,0 0 0-15,20 0 0 0,14-9-3 16,-14-1-125-16,3 0-88 0,2 0-59 15,19-23-254-15,-23 2 364 0,-6 21 25 16,-1-23 34-16,-5 23 17 0,-3-16 40 16,1 6 53-16,-7 10 11 0,0 0 11 15,0 0 6-15,0 0 9 0,0 0 55 16,0 0-55-16,0 0-9 0,0 0 2 0,0 25-5 16,0-25-3-16,0 39 9 0,18-23-29 15,-18 0-22-15,23-1-70 0,-23-1-123 16,38 8-702-16,-22-14 21 0,-1-1-249 15,3-7-184-15,3 0 139 0,-3 0 430 16</inkml:trace>
  <inkml:trace contextRef="#ctx0" brushRef="#br0" timeOffset="328785.1604">15245 14722 5842 0,'0'-2'59'0,"0"2"194"0,0 0-8 16,0 0 62-16,0 0 76 0,0 0 36 15,0 20 144-15,0 8-458 0,0-9-90 16,0 3-15-16,23 5 0 0,-23 2 0 16,38 32 0-16,-22-28 0 0,-1 1 0 15,0 0 0-15,-2-1 0 0,-2-2 0 16,0 0 0-16,-3-2 0 0,-5 24 0 16,-3-28 0-16,0-4 0 0,0 0 0 15,-31-2 0-15,13-1 0 0,-1-1 0 0,-1-1 0 16,-27 15 0-16,-5-3 0 15,26-16 0-15,-20 6 0 16,3-4 0-16,26-10 0 0,-6-1-280 16,14-3-133-16,5 0-303 0,-3-21-247 15,7 21-279-15,0-59-1565 0,0 31 1799 16</inkml:trace>
  <inkml:trace contextRef="#ctx0" brushRef="#br0" timeOffset="329060.0025">15214 14370 5790 0,'-20'-6'44'16,"9"4"35"-16,-6 2 244 0,17-3-134 16,-13 3-26-16,13 0-62 0,0 0-112 15,0 0-220-15,0 25-861 0,22-25 99 16,-22 0-263-16,23 17-7 0,-7-17 240 15</inkml:trace>
  <inkml:trace contextRef="#ctx0" brushRef="#br0" timeOffset="329341.8544">15396 14639 6153 0,'-18'3'46'15,"18"0"43"-15,-13 0 82 0,13 3 101 16,0-4 50-16,0 8 349 0,0-5-441 16,19 0-93-16,-19 3-78 0,30-2-48 15,15-3-100-15,-19-3-1 0,0 0-25 16,2 0-12-16,-3-17-7 0,0 17 19 31,12-21-50-31,-24-1 116 0,-1 22 9 0,-5-25 13 0,-5 12 8 0,-2-12-33 16,0 10 21-16,-23-1-16 0,23 0 1 15,-28-2-5-15,11 3 3 0,-22-5-6 0,19 14 51 16,-2 6 38-16,1 0 37 0,0 24 53 16,-16 29 245-16,19-19-158 31,3 7-3-31,5 4-64 0,3 2-31 0,7 0-64 0,0 39-50 0,29-47 0 0,-6-4 0 16,7-7 0-16,5-5 0 0,42 4-98 15,-36-22-247-15,4-5-397 0,-6 0-665 16,1 0-543-16,-4-26 247 0</inkml:trace>
  <inkml:trace contextRef="#ctx0" brushRef="#br0" timeOffset="361240.6234">10170 2702 1371 0,'0'0'27'0,"0"0"31"0,0 0 44 0,0-17 165 16,0 17-119-16,0 0 14 15,0-18 34-15,0 18 53 0,0 0 30 0,0-15 310 16,0 15-317-16,0-6-10 0,0 6-24 15,0 0 0-15,0 0-21 0,0 0 75 16,0 0-201-16,0 0-32 0,0 0-13 16,0 0 17-16,0 0 68 0,0 0-53 15,0-5-10-15,0 5 4 0,0 0-11 16,0 0 45-16,0 0-72 0,0 0 10 16,0 0 2-16,0 0 19 0,0 0 4 15,0 0 52-15,0 0-81 0,0 19-6 16,0-19-4-16,0 17 20 0,0-5 0 15,0 17 54-15,0-12-64 0,0 3 1 16,0 3 2-16,0 2-8 0,0 28 55 0,0-25-37 16,0 2 17-16,0 2-17 0,0 2 11 15,19 36 82-15,-19-36-63 0,13 4-15 16,-13 3 2-16,11 1 19 0,-3-1 20 16,8 48 112-16,-7-44-145 0,-1 0-11 15,0 1-4-15,0-4 16 0,6 34 62 16,-10-41-92-16,0-2-27 0,-1-1-18 15,-2 0-2-15,1-3 0 0,-2 26 0 16,0-29 0-16,0-2 0 0,0-2 0 16,0-4 0-16,0 15 0 0,-16-20 0 15,16 1 0-15,0-2 0 0,0-1 0 0,0 1 0 16,0 11 0-16,0-9 0 16,0-2 0-16,0 0 0 0,0 0 0 15,16 4-14-15,-16-11-104 0,0-1-126 0,0-1-164 16,12-3-272-16,-12 0-120 0,0-20-1397 15,0 20 949-15,0-24 118 0,0 9 404 16</inkml:trace>
  <inkml:trace contextRef="#ctx0" brushRef="#br0" timeOffset="361727.0076">10292 4017 496 0,'0'0'18'0,"0"0"26"16,0 0 10-16,0 15 45 0,0-15 27 16,0 0 206-16,0 0-150 0,0 0 26 15,0 0-4-15,0 6 24 0,0-6 7 16,0 5 205-16,0-5-207 0,0 4 27 16,0-1 30-16,0-1 51 0,0 1 337 15,0-2-390-15,0 0-56 0,0 1-14 16,0-2 31-16,0 0 36 0,0 0 319 15,0 0-346-15,0 0-51 0,0 0-39 0,0 0-12 16,0 0 91-16,-18 0-147 16,18 0-2-16,-23 0 5 0,8 0 23 0,2 24 18 15,-27 4 55-15,16-12-158 16,-4 3-41-16,-6 4 0 0,-1 3 0 16,-43 27 0-16,38-26 0 0,-3 1 0 0,3-1 0 15,6-1-60-15,3-4-149 0,-11 9-717 16,28-20 178-16,9-6-335 0,3-5-366 15,2 0-49-15</inkml:trace>
  <inkml:trace contextRef="#ctx0" brushRef="#br0" timeOffset="362520.6425">9687 4143 2532 0,'0'-8'88'0,"0"8"105"16,0-5 126-16,0-5 604 0,0 6-482 15,-17-1-64-15,17-1-79 0,0 1-9 16,-19-4 241-16,19 3-282 0,-17 3-23 15,17-1-45-15,0 2-32 0,-7 0-47 16,7 1 22-16,0 1-35 0,0 0 24 16,0 29 8-16,0-10 17 0,21 42 135 15,1-18-106-15,-22 9-27 0,28 10-48 16,-13 7-40-16,-1 6-51 0,10 87 0 16,-24-76 0-16,13-1 0 0,-13-5 0 15,0-5 0-15,0 53 0 0,0-75 0 16,-26-4 0-16,26-7 0 0,0-7 0 0,-19-5 0 15,19 15 0-15,0-30-145 0,0-2-185 16,0-6-298-16,0-5-247 0,21-2-1458 16,-21-19 1052-16,28 19 109 0,-11-28 423 15</inkml:trace>
  <inkml:trace contextRef="#ctx0" brushRef="#br0" timeOffset="367585.2181">9448 4721 484 0,'1'0'10'0,"0"-10"0"15,-1 10 24-15,2 0 17 0,0 0 25 0,4 0 157 16,-2 0-69-16,-2-6 33 0,1 6 29 16,-1 0 10-16,0 0-14 15,4 0 135-15,-4 0-200 0,-1 0 7 0,0 0 11 16,0 0 30-16,0 0 262 0,-1 0-203 15,0 0 15-15,0 0-4 0,0 0-2 16,0 0-42-16,0 0 81 0,0 0-190 16,0 0-10-16,0 0 7 0,0 0 3 15,0 0 113-15,0 0-126 0,0 0 2 16,0 0-8-16,0 0 14 0,-16 0 8 16,6 0 122-16,10 0-133 0,-21 0-13 15,5 0-10-15,1 0 12 0,-21 0 50 0,16 0-99 16,-3 0-22-16,2 0-6 0,-2 0-8 15,2 0-6-15,-18 0 1 0,17 0-9 16,5 12-2-16,0-12 0 0,-1 0-2 16,-14 0-1-16,16 0-2 15,-2 0 8-15,0 0 7 0,-3 0 1 0,-2 0 5 16,-23 0 50-16,17 0-25 0,0 0-4 16,-2 0-18-16,-1 0-11 0,-31 0-10 15,31 0-2-15,1 0 3 0,0 0 3 16,4 0-9-16,2 0 7 0,-16 0-13 15,22 0 12-15,3 0-5 0,1 0 8 0,1 0-1 16,-11 0-2-16,13 0-3 16,-4 0 2-16,1-12 1 0,-1 12 0 0,-2 0 0 15,-19 0 2-15,15 0-2 0,-3 0-5 16,1 0 2-16,-1 0-1 0,-27 0 9 16,27 0-4-16,-1 0-4 0,1 0 2 15,3-7 4-15,1 7-5 0,-14 0 9 16,20 0-4-16,4-5 5 0,-1 3-4 15,2-1 1-15,-7-2 6 0,7 2-3 16,0-2-1-16,-2 1-1 0,-2 1-3 16,0 2 0-16,-18-5-4 0,12 4-1 15,-1 0 1-15,-1-1-2 0,-2 1 3 0,-23 0-3 16,23-1 2-16,1 1-5 0,0 0 7 16,-1 1-4-16,2-1 6 0,-13-3 16 15,16 3-10-15,0 1-1 0,1-1 1 16,3 2 2-16,-21-2 11 0,17 2-16 15,-4 0 2-15,1 0 1 0,0 0 19 16,-1 0 7-16,-20 0 78 0,21 0-59 16,2 0-3-16,4 0-9 0,1 0-10 15,-4 0 17-15,14 12-34 0,0-12-7 0,3 0-9 16,2 0 0-16,0 0-24 16,0 0-359-16,29 0-53 0,-10 0-277 0,3 0-238 15,4 0-309-15,49 0-1579 0,-36 0 1886 16</inkml:trace>
  <inkml:trace contextRef="#ctx0" brushRef="#br0" timeOffset="368253.7406">9449 4711 410 0,'0'-1'19'0,"-6"-1"10"16,6-3 97-16,0 5-46 0,0-3 55 16,0 3 62-16,0 0 94 0,0-2 396 15,-3 1-369-15,3 1-18 0,-3 0-9 16,3 0 33-16,0 0 5 0,-1 0 238 15,1 0-355-15,0 0-59 0,0 0-46 16,0 0-27-16,0 0-22 0,21 0 11 16,-21 0-25-16,16 0-13 0,-16 0 9 15,24-17 25-15,4 17 52 0,-12 0-49 16,3-9-2-16,0 9 25 0,1 0 31 16,2 0 2-16,18 0 117 0,-21 0-112 15,-3 0 24-15,-1 0-22 0,-5 0-22 16,4 0-16-16,-13 0-68 0,-1 0-22 0,0 0-88 15,-21 0-163-15,21 0-197 0,-52 0-1428 16,32 0 561-16,0-19 141 0,1 19 421 16</inkml:trace>
  <inkml:trace contextRef="#ctx0" brushRef="#br0" timeOffset="368952.3563">8165 3618 1481 0,'18'0'193'0,"-18"0"97"15,0-1 107-15,0 0 72 0,0 1 578 16,0 0-518-16,0 0-78 0,0 0-42 0,0 0 28 16,0 0-8-16,0 0 356 15,0 0-490-15,0 17-46 0,0-17-20 0,0 16-10 16,0 12 28-16,21-9-212 0,-21 5-35 15,0 5 0-15,15 3 0 16,-15 4 0-16,0 43 0 0,0-37 0 0,0-1 0 16,0-3 0-16,0-1 0 0,0 25 0 15,0-36 0-15,0-2 0 0,0-6 0 16,0-2 0-16,0-5-120 0,0 4-618 16,0-10 12-16,0-4-202 0,0-1-219 15,0 0-301-15,0-21-875 0</inkml:trace>
  <inkml:trace contextRef="#ctx0" brushRef="#br0" timeOffset="369327.444">8438 3945 2922 0,'0'0'149'0,"0"0"184"0,0 0 149 16,0 0 572-16,0 0-635 0,0 0-31 15,0 0 6-15,-15 14 8 0,15-14 241 16,0 0-389-16,0 12-6 0,0-3-41 15,0 3-44-15,0 3-62 0,0 19-69 16,0-13-32-16,0 0 0 0,0-1 0 16,16 2 0-16,-16 13 0 0,0-17 0 15,0-1 0-15,0-5 0 0,0-1 0 0,0-3-93 16,0 7-516-16,0-13 17 16,0 0-118-16,0-2-175 0,0 0-202 0,0 0-1276 15,0-28 1452-15,18 28 308 0</inkml:trace>
  <inkml:trace contextRef="#ctx0" brushRef="#br0" timeOffset="369791.1397">8436 3916 3134 0,'0'0'152'0,"-13"0"169"15,13 0 134-15,0 0 93 0,-8 0-92 16,8 0 113-16,0 0-425 0,0 0-59 15,0 0-60-15,0-20-23 0,19 4-20 16,-2 16 17-16,-2-12-10 0,2 12-29 16,3-12-32-16,3 12-41 0,23-6-133 15,-21 2 152-15,-2 4 36 0,-1 0 11 16,-4 0 28-16,9 0 18 0,-19 0 15 16,-2 0-14-16,-3 20 7 0,-3-20 30 15,0 14 38-15,-24 3 176 0,24-5-123 16,-33 0-31-16,10 1-23 0,0 0-24 15,-23 12 20-15,25-13-51 0,1 0 0 0,4-1-11 16,5-1-8-16,2-2-9 0,3 5-11 16,6-8-14-16,0-2-32 0,0-2-63 15,0-1-32-15,31 0-95 16,3 0 208-16,-14 0 33 0,2 0 10 0,0 0 10 16,1-15 7-16,16 15 133 0,-24 0-26 15,-2 0 51-15,-4 19 19 0,-9-19 40 16,0 20 168-16,0 7-275 0,-27-12-50 15,27 1-35-15,-36-2-13 0,10 2-18 16,-27 11-8-16,23-16-23 0,-2 1-29 16,2-4-66-16,-2-1-114 0,-26-2-524 0,33-5 147 15,0 0-210-15,3 0-230 16,6 0-185-16,3-20 267 0</inkml:trace>
  <inkml:trace contextRef="#ctx0" brushRef="#br0" timeOffset="370418.8776">7696 5368 2359 0,'-19'0'68'16,"-16"0"272"-16,18 14-21 0,7-14 52 15,3 0 33-15,-2 0 26 0,4 0-76 0,0 0 50 16,5 0-327-16,0 0-37 0,24 0-18 16,-4 0-9-16,50 0-12 0,-21 0-1 15,10 0 4-15,10 0 0 0,8 0-4 16,5 0-13-16,85 0-27 0,-85-18-9 15,-5 18-28-15,-9-15-54 0,-10 15-46 16,18-15-304-16,-55 15 208 0,-6 0-25 16,-10-10 24-16,-5 10-22 0,0 0-19 15,-59-7-516-15,34 6 293 0,-5-3-11 16,-2 2 120-16,-5 1 136 0</inkml:trace>
  <inkml:trace contextRef="#ctx0" brushRef="#br0" timeOffset="370712.0461">8172 5254 2307 0,'0'-1'287'0,"0"0"17"15,0 1 143-15,0 0 19 0,16 0 5 16,-16 0 198-16,18 0-482 0,-2 0-55 0,5 0-9 16,4 18-4-16,7-18-18 15,38 10 25-15,-32-10-102 0,-3 11-12 0,2-11-3 16,-4 11-5-16,22-4-1 0,-33-7-10 15,-1 7 11-15,-6-7-1 0,-1 1 9 16,-7-1 6-16,0 0 78 0,-7 0 2 16,0 3 42-16,-20-3 25 0,20 5 32 15,-66 7 186-15,37-3-220 0,-6 3-27 16,-1 1-36-16,-2 4-24 0,0 4-36 16,-24 16-79-16,35-16-113 0,4-2-239 15,4-2-282-15,8-4-494 0,4 3-1910 16,4-16 1905-16</inkml:trace>
  <inkml:trace contextRef="#ctx0" brushRef="#br0" timeOffset="372627.5797">9805 2002 313 0,'0'0'13'16,"-1"0"-2"-16,0 15 5 0,0-15 10 15,0 0-6-15,1 0-12 0,-1 0-10 16,1 0 10-16,0 0-7 0,0 0-4 15,0 0 4-15,0 0 5 0,0 0 5 16,0 0-2-16,15 0 12 0,-15 0 15 16,0 0 106-16,0 0-15 0,0 0 46 15,0 0 58-15,0 0 15 0,0 0 8 16,0 0 187-16,0 0-268 0,0 0-15 16,0 0-18-16,0 0-2 0,0-12 74 15,0 12-141-15,0 0-7 0,0 0 4 16,0-5 23-16,0 5 23 0,0-6 149 0,0 6-122 15,0-1 16-15,0 1 21 0,0 0 30 16,0 0 8-16,0 0 134 0,0 0-240 16,0-1-5-16,0 1-21 0,0 0-34 15,0-4 11-15,0 3-51 0,0-1 16 16,0 0-6-16,0-1 8 0,0-1 11 16,0-5 47-16,0 3-23 0,15 0 18 15,-15-1 13-15,0 1-2 0,0-6 32 16,0 7-75-16,0-2-3 0,0 2 2 0,0 0 13 15,0 0-18-15,0-2 30 0,0 5-49 16,0 1-7-16,0-2-5 0,0 2-5 16,0-2 6-16,0 1-12 0,0-1 6 15,0 1 1-15,0-1 6 0,0 0 20 16,0-3 73-16,0 3-50 0,0 3 5 16,0-2-3-16,0 2 0 0,0-2 40 15,0 2-67-15,0 0-2 0,0 0-1 16,0 0-2-16,0 0 6 15,0 0 28-15,0 0-28 0,0 0-6 0,0 0 10 16,0 0 22-16,0 19 107 0,0-19-71 0,0 22-8 16,16-10 13-16,-16 5 25 0,0 3 9 15,13 18 85-15,-13-17-168 0,0-1-29 16,0-1-22-16,5-1 0 0,-5 12 0 16,0-17 0-16,0-3 0 0,4-1 0 15,-4-2 0-15,0-1 0 0,2 3-132 16,-2-7-70-16,1 1-134 0,1 3-176 15,1-3-150-15,5 7-1007 0,-3-6 730 16,2-1-171-16,0 0 47 0,0-3 237 16</inkml:trace>
  <inkml:trace contextRef="#ctx0" brushRef="#br0" timeOffset="372969.6331">9741 2032 2653 0,'-3'-1'240'15,"1"-1"153"-15,-1 1 130 0,1 0 7 0,-2 0-92 16,-2 1 218-16,3 0-392 0,0 0-1 15,3 0-28-15,-1 0-37 0,1 0 143 16,0 0-167-16,24 0 36 0,-24 0-1 16,38 0-7-16,-12 0-46 0,36 13-25 15,-26-13-122-15,0 0-11 0,-2 0-1 16,-1 0-5-16,17 0-19 0,-32 0-13 16,-4 0-62-16,-2 0-74 0,-6 0-89 15,-2 0-124-15,-3 0-627 0,-1 0 290 16,0 0-186-16,0 0-236 0,0 0-102 15</inkml:trace>
  <inkml:trace contextRef="#ctx0" brushRef="#br0" timeOffset="373456.4531">10312 1853 4857 0,'0'0'129'0,"0"0"602"16,0 0-174-16,0 0-26 0,0 0-96 15,0 0-48-15,0 0 63 0,0 0-361 16,0 14-64-16,0-14-25 0,0 14 0 16,0-4 0-16,42 19 0 0,-24-12 0 15,2 1 0-15,0 0 0 0,2 1 0 0,16 15 0 16,-23-21 0-16,2 1 0 16,-2-4 0-16,-3-3 0 0,-1-2 0 0,7-3 0 15,-11-2 0-15,0 0 0 0,1-23 0 16,-1 23 0-16,4-54 0 0,-5 30 0 15,-1-8 0-15,-2-2 0 0,-1-6 0 16,-2 1 0-16,0-33 0 0,0 39 0 16,0 5 0-16,-21 6 0 0,21 8 0 15,0 5 0-15,0 9 0 0,-15 0 0 16,15 26 0-16,0-26-95 0,-10 34-182 16,10 10-932-16,0-21 320 0,0 1-229 15,0-2-192-15,0-1-36 0,0-4 282 16</inkml:trace>
  <inkml:trace contextRef="#ctx0" brushRef="#br0" timeOffset="373865.4542">10922 1872 1666 0,'0'-5'232'0,"0"2"-5"15,0-1 91-15,0-1 31 0,0 1 78 16,-15-2 42-16,15-1 400 0,-10 3-571 15,10 0-75-15,-9 2-42 0,9 0 27 16,-8-1 285-16,1 1-253 0,1 2-14 16,0 0-27-16,-2 0 7 0,-1 0 3 0,-10 0 189 15,5 22-204-15,-1-22 3 16,0 17-38-16,0-17-35 0,-16 38-45 16,18-23-79-16,1 2 0 0,3-1 0 0,2 1 0 15,5-2 0-15,2 12-61 0,26-15-184 16,-7-7-220-16,8 0-295 0,2-4-292 15,45-1-1530-15,-37 0 1294 0,4-30 352 16</inkml:trace>
  <inkml:trace contextRef="#ctx0" brushRef="#br0" timeOffset="374140.1632">11263 1770 2315 0,'0'-7'79'0,"0"3"87"0,0-2 106 16,-10 1 118-16,10-4 452 0,0 6-453 16,-7 1-77-16,7-1-85 0,-4 3-9 15,-1-2 196-15,0 0-151 0,-1 2 36 16,-2 0 7-16,-3 0 37 0,-2 0-12 0,-19 22 283 16,12 2-398-16,1-8-80 15,0 4-81-15,1-1-51 0,-8 22-4 16,17-21 0-16,4 1 0 0,5-1 0 0,0-4 0 15,22 1 0-15,23 3-15 0,-16-15-236 16,5-5-327-16,2 0-352 0,0 0-520 16,34-28-1745-16,-42 28 2078 0</inkml:trace>
  <inkml:trace contextRef="#ctx0" brushRef="#br0" timeOffset="382693.4544">9859 5044 1266 0,'0'-3'85'16,"-13"-3"301"-16,13 3-91 0,0 0-12 0,-8 1-10 16,8 0 13-16,0-3 242 0,0 3-286 15,0 1-19-15,0 1-22 16,0-1-9-16,0 1-30 0,0-3 149 0,0 3-159 15,0 0-3-15,0 0-27 0,0-1 11 16,0 1 132-16,0 0-100 0,0 0 31 16,0 0 18-16,0 0 11 0,0 0-11 15,0 0 139-15,0 0-205 0,0 0-10 16,0 0-12-16,0 0-15 0,0 0 23 16,0 0-97-16,0 0-9 0,0 0 5 15,0 0 12-15,0 0-6 0,0 0 54 16,0 0-30-16,0 0 14 0,21 0 6 0,-21 0-21 15,26 15-11-15,-26-15-50 0,25 0 0 16,-6 0-1-16,-1 12 0 0,4-12 0 16,27 12 0-16,-23-12 0 0,2 12 0 15,-1-7 0-15,0 2 0 0,19 5 0 16,-25-7 0-16,-4 3 0 0,2-1 0 16,-4-1 0-16,0 1 0 0,8 3 0 15,-14-4 0-15,0-1 0 0,1-3 0 16,-2 2 0-16,11 3 0 0,-9-4 0 15,-1 2 0-15,3-1 0 0,-2 0 0 16,2 1 0-16,11 6 0 0,-13-5 0 0,1 1 0 16,-1-2 0-16,-2 0 0 0,7 3 0 15,-10-4 0-15,-2-2 0 0,0 0 0 16,-1-2 0-16,0 0 0 0,-2 0 0 16,0 0 0-16,0 0 0 0,0 0 0 15,0 0 0-15,0 0 0 0,0 0 0 16,0 0 0-16,0 0 0 0,0 0 0 15,0 0 0-15,0 0 0 0,0 0 0 16,0 0 0-16,0 0 0 0,0 0 0 16,0 0 0-16,0 0 0 0,0 0 0 15,0 0 0-15,0-16 0 16,-19 16 0-16,19-13 0 0,0 13 0 16,-15-9 0-16,15-2 0 15,-11 5 0-15,11-2 0 16,-7-1 0-16,7 1 0 0,-8-2 0 0,8 0 0 0,-5-3 0 15,-2-11 0-15,2-3 0 16,1 15 0-16,-7-17 0 16,1 5 0-16,4 11 0 0,-8-9 0 15,3 3 0-15,4 12 0 16,3 2 0-16,-5-7 0 0,6 10 0 16,0-1 0-16,1 1 0 0,0 0 0 15,2 2 0-15,-1 0 0 0,1 0 0 0,0 0 0 16,0 0 0-16,0 21 0 15,0-4 0-15,17 6 0 16,-17-11 0-16,17 13 0 16,10-3 0-16,-16-9 0 0,3 0 0 15,14 11 0-15,-4-1 0 16,-11-13 0-16,8 10 0 16,-7-7 0-16,-8-8 0 0,3 2 0 15,-2-2 0-15,-6-4 0 16,1 2 0-16,3-2 0 15,-4-1 0-15,0 1 0 0,0 1 0 0,0-2 0 0,-1 0 0 16,0 0 0-16,0 0 0 16,0 0 0-16,0 0 0 0,0 0 0 15,0 0 0-15,0 0 0 16,0 0 0-16,-16 0 0 16,3 0 0-16,13 14 0 0,-10-14 0 15,1 0 0-15,-3 12 0 16,7-12 0-16,-6 6 0 0,-3 0 0 15,5-1 0-15,-9 0 0 16,4 0 0-16,5-3 0 16,3 0 0-16,-7 3 0 0,7-4 0 15,-1 1 0-15,1 1 0 0,-3-1 0 0,3 0 0 16,-1 1 0-16,-1 0 0 0,-6 1 0 16,1 1 0-16,10-3 0 15,-2 0 0-15,3-1 0 0,1 0 0 16,1-1 0-16,0 0 0 0,-1 0 0 15,0 0 0-15,-1 2 0 0,-1-1 0 16,0 0 0-16,-1 1 0 0,-4 0 0 16,4 1 0-16,0-2 0 0,1 0 0 15,1 0 0-15,2 0 0 0,0-1 0 0,0 0 0 16,0 0 0-16,0 0 0 0,0 0 0 16,0 0 0-16,0 0 0 0,0-19 0 15,16 19 0-15,-16-11 0 0,12-8 0 16,-12 11 0-16,0-3 0 0,8 0 0 15,-8-4 0-15,7-2 0 16,3-22 0-16,-7 20 0 0,2-3 0 0,-1 1 0 16,-1 1 0-16,0-10 0 0,-3 18 0 15,0 3 0-15,0 0-39 0,0 6-132 16,-20-1-130-16,-2 4-778 0,22 0 426 16,-26 0-201-16,12 0-119 0,14 0-227 15,-21 19-917-15</inkml:trace>
  <inkml:trace contextRef="#ctx0" brushRef="#br0" timeOffset="383667.3606">10462 5229 875 0,'0'-4'130'0,"0"-1"101"0,5 5 91 16,-5-4 7-16,3 1-11 0,-3 1 184 0,2 2-275 15,-2-1 17-15,0 1 25 16,0 0 39-16,0 0 290 0,0 0-346 15,0 0-39-15,0 0-37 0,0 0-20 0,0 0-19 16,0 0 97-16,0 0-108 0,0 0 13 16,0 0 24-16,0 0 4 0,0 0 139 15,0 0-183-15,0 0-15 0,0 0-32 16,0 0-14-16,0 0 17 0,0 13 174 16,0 0-102-16,0-4-26 0,0 5-28 15,0-2 17-15,18 26 161 0,-18-15-141 16,0-1-40-16,0 3-43 0,10 3-24 0,-10 3-27 15,6 27 0-15,-6-27 0 0,4 1 0 16,-1 0 0-16,1 0 0 0,8 31 0 16,-6-29 0-16,0 0 0 0,1 0 0 31,2 2 0-31,-1-1 0 0,5 38 0 0,1 2 0 0,-9-39 0 16,0 3 0-16,4 33 0 15,-4-38 0-15,-2 0 0 0,-1-3 0 0,0 1 0 16,1-1 0-16,0-3 0 0,-2-1 0 15,3 27 0-15,1-7 0 16,-3-25 0-16,2 15 0 16,1-10 0-16,-5-18 0 0,2 5 0 15,1-8 0-15,-3-5 0 0,0-1 0 16,0 0 0-16,0 0 0 0,0 0 0 16,0 0 0-16,0 0 0 0,0 0 0 15,0 0 0-15,0 0 0 0,0 0 0 16,0 0 0-16,0 0 0 15,0 0 0-15,0 0 0 16,0 0 0-16,0 0 0 0,0 0-144 16,0 0-172-16,0 0-236 0,0 0-205 15,0 0-150-15,0 0-1310 0,0 0 967 16,0 0 252-16,0-22 368 0</inkml:trace>
  <inkml:trace contextRef="#ctx0" brushRef="#br0" timeOffset="385350.8072">10790 2804 1233 0,'0'-3'85'16,"0"1"85"-16,0-1 52 0,0-4 267 15,0 4-313-15,0 1-14 0,0-2-14 0,0 1 5 16,0 0-29-16,0-2 48 16,0 3-130-16,0-1-15 0,0 1-14 0,0-1-8 15,0 3-3-15,0 0 0 0,0 0 14 16,15 0 16-16,-15 0 16 0,0 21 28 16,9 5 127-16,-9-7-62 0,7 2 18 15,-7 6 10-15,7 5 18 0,-3 4-14 16,9 48 178-16,-5-35-219 0,-2 4-25 15,0 3-43-15,-1-1 1 0,3 52 58 16,-4-60-77-16,-4 3-26 0,0-4-5 16,0-5-12-16,0-2-1 0,0 28-6 0,0-35-4 15,-20-3-25-15,20 0-30 16,0-5-39-16,-13 15-241 0,13-20 65 0,0-4-65 16,-8 1-38-16,8-3-25 0,0-1 39 15,0 7-298-15,0-10 305 0,0-5-25 16,0 1-12-16,0-3 17 0,0 0-196 15,0-2 426-15</inkml:trace>
  <inkml:trace contextRef="#ctx0" brushRef="#br0" timeOffset="385977.8236">10793 3783 2163 0,'0'-8'109'0,"0"0"66"16,0 0 82-16,0-1 64 0,0-2 421 16,0 9-399-16,0-1-80 0,0-1-88 15,0 4-53-15,0 0-36 0,0 0 6 16,0 0-65-16,0 0-32 0,0 0 1 0,0 0 22 15,0 0 6-15,0 20 109 0,0 6-59 16,0-8 6-16,0 2-7 0,19 4 4 16,-6 22 73-16,-13-26-81 0,9-3-13 15,-9 0-18-15,7-7-3 0,-7-1 0 16,6 1 79-16,-6-9-16 0,0-1 7 16,0 0-27-16,0 0-11 0,0-23-52 15,0 23-25-15,0-29-4 0,0 8-30 16,0-3-22-16,0-1-15 0,-22-27-127 15,7 26 116-15,15 1 11 0,-17 2 39 16,17 1 11-16,-15-13 28 0,3 22-2 16,12 1 20-16,-12 2 31 0,9 3 2 15,-1 3 24-15,-1-3-4 0,3 6-59 0,2 1-22 16,-2 0 1-16,1 0-1 0,0 0-8 16,1 0 23-16,0 19-1 0,0-19 14 15,0 15 25-15,18-15 11 0,6 16 86 16,-6-3-57-16,4-13 11 0,3 12 18 15,2-12-2-15,29 7 86 0,-31-7-135 16,-4 0-10-16,-4 4-16 0,-4-4 5 16,-3 0 11-16,-6 3 95 0,-4-2-50 15,0 1 6-15,0 3-11 0,0 1-20 16,-20 12-17-16,20-6-50 0,-24 5-6 16,10 3-2-16,-5 1-18 0,0 4-49 15,-21 25-287-15,22-26-6 0,1-2-105 0,4-2-132 16,1-6-250-16,5 6-1177 0,7-17 955 15,0-3 323-15</inkml:trace>
  <inkml:trace contextRef="#ctx0" brushRef="#br0" timeOffset="386775.7092">11230 5306 2970 0,'0'0'63'0,"0"0"44"15,0-12 373-15,-19 12-146 0,19 0 43 16,0-6-57-16,0 6-67 0,-16 0-71 16,16 0-174-16,0 0-8 0,0 0 18 15,0 0 28-15,0 28 26 0,0 17 124 16,0-13-41-16,17 8 33 0,-17 6 57 16,18 10 37-16,2 67 160 0,-20-59-300 0,18 4-33 15,-18-1 4-15,15 0 30 16,-15-4-21-16,0 47 15 0,0-62-139 15,0-7-16-15,0-5-43 0,0-7-79 0,0 12-466 16,0-29 137-16,0-4-41 16,0-3-175-16,-17-3-204 0,17-2-177 0,-14-27-1022 15,14 27 1471-15</inkml:trace>
  <inkml:trace contextRef="#ctx0" brushRef="#br0" timeOffset="387305.0331">11230 6232 2761 0,'0'0'92'16,"0"0"350"-16,0 0-85 0,0 0-20 16,0 0-52-16,0 0-35 0,0 0 22 15,0 0-204-15,0 0 27 0,0 0 16 16,0 0 7-16,0 22 17 0,16-5 85 15,-16-17-107-15,15 24 18 0,-15-12 3 16,13 0-7-16,-1 5 130 0,-12-9-149 16,8 1-5-16,-8-5-27 0,0-1-4 0,7 0-21 15,-7 0 37-15,0-2-41 16,0-1 12-16,0 0 2 0,0 0-6 0,0 0-8 16,0 0-68-16,0-24-16 0,0 24-24 15,0-26-29-15,0 9-18 0,-18-25-140 16,4 18 158-16,14 5 34 0,-15 0 35 15,15 2 25-15,-15-5 57 0,6 15-14 16,9 2 3-16,-7 2-11 0,7 3-10 16,-4 0-15-16,4 0-13 0,0 0 18 15,0 0 15-15,0 21 21 0,0-21 8 16,0 17 73-16,18 2-68 0,-18-19 8 0,22 14 5 16,-7-14 11-16,2 9-5 15,20-9 49-15,-20 0-101 0,-2 0-11 0,-2 0-2 16,-1 0 13-16,3 0 120 0,-15 0-46 15,1 7 4-15,-1-7-15 16,0 3-24-16,0 4-34 0,-23 12-71 0,23-7-66 16,-25 5-86-16,12 2-90 0,-5 2-114 15,-14 23-660-15,18-23 440 0,2-4-167 16,4-2-39-16,8-4-185 0,0-4-57 16,0-7-399-16</inkml:trace>
  <inkml:trace contextRef="#ctx0" brushRef="#br0" timeOffset="387758.724">11652 5591 3079 0,'0'-3'117'0,"0"1"138"15,-12 0 559-15,12 2-434 0,0 0-112 16,0 0-104-16,0 0-8 0,0 0 35 0,0 19 392 16,0 10-256-16,0-4-46 0,16 4-67 15,-16 7-44-15,15 46-12 0,-15-39-144 16,0 1-28-16,0 0-48 15,0-1-88-15,0-6-136 0,0 27-617 0,0-37 273 16,0-5-165-16,0-5-97 0,0-3-233 16,0-2-600-16</inkml:trace>
  <inkml:trace contextRef="#ctx0" brushRef="#br0" timeOffset="388032.7102">11953 5867 4977 0,'0'-1'32'16,"0"1"44"-16,0 0 60 0,-29 0 72 15,2 0 252-15,27 20-293 0,-23-20-68 16,23 24-56-16,-18-9-18 0,18 4-8 16,-11 22 1-16,11-19-13 0,0 4-3 15,0-1 6-15,0-1-7 0,21 23-3 16,-21-26-12-16,22 0 7 0,-22-6-22 15,28-1-19-15,-11-3-17 0,16 0-192 16,-19-9 71-16,1-2-41 0,-3 0-66 0,0 0-160 16,0 0-147-16,1-21-948 0,-9 21 708 15,0-19 109-15,-4 19 200 0</inkml:trace>
  <inkml:trace contextRef="#ctx0" brushRef="#br0" timeOffset="388269.6772">11874 6035 4556 0,'-7'-1'137'16,"3"0"79"-16,2-2 101 0,2 1 20 16,-2 2-59-16,2-4 8 0,0 1-264 15,0 3-12-15,19-3 10 0,-19 1 3 16,53-5-11-16,-29 5-28 0,1 2-58 15,2-4-68-15,-3 3-102 0,-1 0-110 16,11-1-788-16,-23 1 420 0,-2 1-107 16,-4-2-7-16,-5 1 50 0</inkml:trace>
  <inkml:trace contextRef="#ctx0" brushRef="#br0" timeOffset="388486.3611">11856 5861 5014 0,'0'0'101'16,"0"0"131"-16,0 0 154 0,0 0 147 16,0 0 426-16,0 0-651 0,0 0-143 15,24 0-102-15,-24 17-133 0,44-17-546 16,-25 0-31-16,0 0-348 0,1 0-407 16,-2 0-164-16,0 0 272 0</inkml:trace>
  <inkml:trace contextRef="#ctx0" brushRef="#br0" timeOffset="389263.7154">11205 2956 2203 0,'0'-3'125'0,"13"-1"145"0,-13 1 195 0,0 2 760 15,0 1-700-15,0 0-102 0,0 0-76 16,0 0 13-16,0 0-26 0,0 0 164 16,0 0-347-16,0 0-33 0,0 0-35 15,0 0-21-15,0 0 128 0,0 17 29 16,0-5 18-16,0 6-40 0,0 4-61 16,0 6-113-16,19 43-23 15,-3-27 0-15,-16 1 0 0,15-1 0 0,-15 2 0 16,13-3 0-16,-13-2 0 0,9 30 0 15,-2-42-133-15,-7-3-207 0,4-8-310 16,-4-4-248-16,2-5-284 0,-1 0-1579 16,-1-9 1611-16,0 0 417 0</inkml:trace>
  <inkml:trace contextRef="#ctx0" brushRef="#br0" timeOffset="389580.5363">11650 3238 3381 0,'0'-4'166'0,"0"-1"74"0,-22 2 82 16,22-2 9-16,0 1-71 0,-13-2 85 0,13 3-253 16,0 0 1-16,0 3 11 15,-9-3 9-15,9 1 116 0,-4 2-114 0,4 0-3 16,-7 0 3-16,1 0 22 0,-1 0 8 15,-15 19 166-15,8 4-170 0,-3-10-6 16,1 7 3-16,0-3 23 0,-11 26 163 16,17-21-174-16,0 0-11 0,5-3 0 15,3 0-21-15,2-2-36 0,0 11-29 16,33-19-53-16,-12 0-46 0,4-5-131 16,5-3-157-16,36-1-999 0,-34 0 333 15,-1 0-270-15,-1-19-166 0,-4 19 156 0</inkml:trace>
  <inkml:trace contextRef="#ctx0" brushRef="#br0" timeOffset="393913.6955">11329 4304 1932 0,'0'18'115'16,"11"6"76"-16,-11 5 74 0,15 8 26 15,3 60 233-15,-6-44-284 0,-1 8-28 16,2 2-49-16,-1-3-48 0,2-2-66 0,9 38-128 16,-13-57-112-16,-2-4-154 15,-1-11-114-15,-2-5-168 0,4-7-90 0,4-7-508 16</inkml:trace>
  <inkml:trace contextRef="#ctx0" brushRef="#br0" timeOffset="394218.8421">11654 4211 1915 0,'0'15'67'15,"0"-15"71"-15,0 15 84 0,0-6 79 16,0 4 22-16,0 30 321 0,0-11-358 16,0 9-60-16,23 9-88 0,-23 9-34 0,27 8-97 15,4 78-513-15,-17-70-63 16,1-2-356-16,1-5 10 0,-5-8 148 15</inkml:trace>
  <inkml:trace contextRef="#ctx0" brushRef="#br0" timeOffset="421790.4476">10737 8470 509 0,'1'0'13'0,"1"0"10"16,-2 0 23-16,0 0 96 0,0 0-55 15,0 0 9-15,0 0 10 0,0 15 24 0,0-15 37 16,0 0 215-16,0 0-190 16,0 0-16-16,0 0-2 0,0 0 29 0,0 0 34 15,0 0 239-15,0 0-257 0,0 0-25 16,0 0 18-16,0 0 17 0,0 0 212 15,0 16-267-15,0-16-35 0,0 0-23 16,0 14-18-16,0-14-23 0,0 13 65 16,0-13-70-16,-14 0 25 0,14 7 12 15,0-7 11-15,0 0 156 0,0 0-137 16,0 0 1-16,0 0-15 0,0 0 10 16,0 0 2-16,0 0 128 0,0 0-141 0,-22 0-24 15,22 0-22-15,-21 15-10 16,-7-15-1-16,12 16-52 0,0-16 1 0,-2 11-6 15,2-11-4-15,-1 9-2 0,-17-1-4 16,15-8 2-16,-1 6 0 0,-1-6 2 16,-1 3-6-16,-24-3 4 0,20 0-4 15,-2 0 6-15,-3 0-2 0,1 0-6 16,-1 0 8-16,-33 0-8 16,27-13 8-16,0 13-4 0,-5 0 2 0,-1 0 0 15,-55 0 0-15,46 0-4 0,-3 0 4 16,-2 0-2-16,-1 0 0 0,-1 0 0 15,-63 0-9-15,55 0-1 0,-2 0-1 0,-7 0-8 16,-2 0-10-16,-87 0-41 16,80 0 35-16,-8 0-4 0,-1 0 11 0,-1 0-1 15,-4 0 12-15,-92 0 9 0,93 0 12 16,-1 0-2-16,2 0 0 0,0 0 0 16,-96 0-2-16,97 0 2 0,-3 0-2 15,-4 0 6-15,-1 0-3 0,-2 0 2 16,-103 0 6-16,98 18-6 0,-1-18-1 15,-1 0-4-15,-1 0 2 0,-111 10-2 16,114-10 2-16,-6 0 0 0,1 0 3 16,4 0-9-16,1 0 9 0,-105-18 0 0,105 18 3 15,5 0-3-15,-4 0 1 16,5-16-4-16,-105 16 4 0,105 0-3 0,-3 0 1 16,-3 0-7-16,1 0 3 15,-2 0 2-15,-107 0-1 0,108 0 2 0,1 0 0 16,-1 0 2-16,2 0-3 0,-98 0 4 15,108 0-3-15,-6 0 5 0,4 0-1 16,2 0-6-16,-2 0 3 0,-93 0 4 16,96 0-3-16,-3 0 0 0,0 0-7 15,-1 0 5-15,-99 19-6 0,104-19 8 16,-5 0-2-16,-1 17 5 0,2-17-2 0,0 12-3 16,-95 3-2-16,100-15 1 0,1 14 0 15,3-8-3-15,2-6 0 16,-77 16 1-16,91-13 6 0,-3 1-6 0,4-1 1 15,-61 4 3-15,75-3 1 0,3-1 0 16,-3 2-7-16,-46 3 7 0,57-4-5 16,3 1 4-16,-2-1-1 0,-42 4-12 15,49-5 8-15,3 1 2 0,4-1 6 16,-26 7-4-16</inkml:trace>
  <inkml:trace contextRef="#ctx0" brushRef="#br0" timeOffset="431618.5226">3632 11436 1283 0,'0'0'119'16,"0"0"70"-16,0 0 71 0,0 0 10 15,0 0-12-15,0 0 203 0,0 0-252 16,0 0-2-16,0 0-2 0,0 0 31 15,12 0 3-15,-12 0 186 0,0 0-254 16,0 0-34-16,0 0-11 0,0 0 2 16,0 0 93-16,0 0-120 0,0 0 2 0,0 0 2 15,0 0 22-15,0 0 20 0,0 0 154 16,22 0-178-16,-22 0-27 0,19 0-15 16,-19 0 2-16,35 0 54 0,-24 0-84 15,-1 0-12-15,1 0-5 0,0 0-8 16,0 0-8-16,9 0 7 0,-10 0-21 15,2 0-3-15,-2 0-4 0,2 0 1 16,12 0 4-16,-10-14-5 0,-1 14 0 16,2 0-3-16,-1-12 2 0,1 12-3 0,14-10-1 15,-16 10 3-15,2-7 7 0,-1 7-2 16,-1-5-4-16,17 0 4 16,-15 2-4-16,-2-1 4 0,2 1-2 0,-2 0-4 15,1 0 6-15,11-8-7 16,-11 6 1-16,0 1-3 0,0-1 4 0,-1-1 2 15,11-5 13-15,-13 8-9 0,0-2-4 16,-2-1-2-16,-1 1-1 0,0 0 3 16,7-4-5-16,-9 1 1 0,2 0 0 15,-1 1-4-15,-2 0 1 0,7-9-7 16,-5 9 10-16,-1-3 7 0,2 1-8 16,0 0-4-16,3-1-2 0,11-11-20 0,-9 12 14 15,-1-2 5-15,1 2 4 16,-2 0 2-16,9-6 6 0,-14 13 3 0,0-4 1 15,-1 4 0-15,-1 0-6 16,-2 1-3-16,7 0 3 0,-3 1 2 0,0 0-7 16,3-3 1-16,3 1 6 0,16-4 2 15,-13 2-5-15,3-1 2 0,-1 1-1 16,2-1 5-16,-1 3 2 0,16-4-9 16,-20 5 6-16,1-1-4 0,-2 1 7 15,-3-1-3-15,8 0 1 0,-10 1-5 16,0 1 3-16,-3 0-1 0,1 0-2 15,0 0 0-15,11 0 5 0,-9 0-2 16,2 0 9-16,1 0-7 16,1 13 2-16,13-13 4 0,-13 10 0 0,3-10-3 15,-2 8 4-15,3-8 11 0,-5 7-2 0,14 0 12 16,-13-4-24-16,-2 1 10 0,0-1 5 16,-2 1 5-16,8 7 33 0,-9-5-27 15,0 1 2-15,0-1-4 0,1 1-4 16,-1 1-10-16,7 4-4 0,-6-5-9 15,-2 0 6-15,-2-1 0 0,0 0 3 16,3 7 17-16,-4-9-13 0,1 2 7 16,2 1 0-16,-1-3 5 0,1 3 6 0,11 8 35 15,-10-8-45-15,4 0-3 0,0 0-12 16,-1 0-4-16,11 8 2 0,-14-9-5 16,3-1-1-16,0 1-4 15,-1-1 6-15,0 0-3 0,8 4 0 0,-9-3-1 16,1-1 1-16,1-1 3 0,-3 1 9 15,7 2 41-15,-8-5-21 0,1 3-3 16,0-2-14-16,1-1-2 0,-1 1-4 16,11 1-2-16,-9-1-2 0,3-2-5 15,-1 1 1-15,-1-1-3 0,14 1-4 16,-13-2 2-16,0 0 6 0,1 1 0 0,-1-1-5 16,1 0 5-16,8 1-10 0,-11 1 7 15,1 0-1-15,-1-2-1 0,-1 2 3 16,11 1-1-16,-11-2 4 0,1 1-2 15,1-1 0-15,2 0 1 0,-1 0-1 16,14 0-3-16,-11 0-5 0,1-1-5 16,2 0-6-16,0 0-7 0,23 0-5 15,-19 0 28-15,3 0-3 0,-1 0 1 16,2 0 4-16,-2 0-5 0,19 0 0 16,-25 0-1-16,-3 0 3 0,-5 17 3 15,0-17-2-15,-2 0-2 0,-4 0-10 0,-2 11-58 16,1-11-109-16,-2 0-191 15,0 0-167-15,0 0-1308 0,0 0 456 0,0 0 120 16,0 0 342-16</inkml:trace>
  <inkml:trace contextRef="#ctx0" brushRef="#br0" timeOffset="433547.6913">3806 12135 591 0,'0'0'12'0,"0"0"28"0,-9 0 213 0,9-19-51 16,-5 19 64-16,5 0 6 0,-3 0 23 16,1-12-1-16,1 12 214 0,1 0-252 15,0 0 24-15,0 0 41 0,0 0 53 16,0 0 341-16,0 0-415 0,0 0-40 16,0 0 2-16,0 0-1 0,0 0-5 15,0 0 185-15,0 0-282 0,0 0-33 16,0 0-36-16,0 0-6 0,0 0 20 15,0 0-78-15,13 0-17 0,-13 0-4 16,17 0-5-16,-6 0-2 0,22 0 2 16,-14 0 0-16,2 0-2 0,3 0 0 15,-1 0 3-15,20 17 16 0,-23-17 4 0,-2 15 6 16,0-15 2-16,-2 16 2 0,-3-16-12 16,11 15 1-16,-13-2-17 0,1-6 10 15,-3-2 2-15,-1 1 8 0,7 6 41 16,-9-6-26-16,1 1 3 0,-4 0-4 15,5-1 1-15,-3 1-3 0,7 8 50 16,-6-8-41-16,2 1 0 0,-1-1-4 16,2 1-7-16,14 7 31 0,-10-8-41 15,2 0-4-15,2-1-9 0,3 1-8 0,2 0 2 16,20 3-6-16,-20-6 3 16,-2 0-3-16,-2 0 1 0,-1 1-5 15,12 4 1-15,-19-3 5 0,-1-2 4 16,-1 0-2-16,-1-1 1 0,-2 1 4 0,5 2 6 15,-5-5 0-15,1 0-9 0,-1-1-1 16,3 0 2-16,9 0-4 0,-9 0-1 16,1 0-5-16,2 0 4 0,0 0 2 15,0 0 0-15,10-17 1 0,-10 17-3 16,1 0 4-16,-2 0 11 0,2 0 13 16,7-8 24-16,-11 8-36 0,0 0-14 0,1-6-3 15,-4 6-3-15,2-5-6 16,8-4-16-16,-9 3 10 0,2 2 9 0,-3-3-3 15,2 2-4-15,3-8-8 0,-6 8 15 16,-2-2 6-16,0 2-3 0,0 1 1 16,0-1 3-16,3-3 0 0,-4 3-1 15,1 2-8-15,1-1-13 16,-1 1-6-16,4-4-28 0,-5 5 33 0,3-1-1 16,1-1 0-16,1 1 5 0,-1 0 9 15,8-2 2-15,-3 1 6 0,0 1-4 16,2-1-4-16,1 2-3 0,18-6-15 15,-17 5 21-15,3-1-10 0,-2 2 4 16,2-1-2-16,-3 0 4 0,13 1 8 16,-16 0 4-16,-1 1 2 0,-1 1 0 0,0 0-2 15,10-1-1-15,-9 0 0 0,1-1 4 16,2 2 0-16,0 0-4 0,2-1 2 16,11-1 1-16,-14 1 0 0,2-2 0 15,0 2-2-15,-1-1 0 0,13 0-6 16,-13-1 3-16,1 2-3 0,-1-1 6 15,0 1 2-15,-1-1-4 0,10-2 1 16,-9 4-2-16,-3-1 8 0,-1 1-6 16,4 0 6-16,3-3 2 0,-7 3-2 0,-3 0 0 15,2 0 1-15,1 0-3 16,1-2 1-16,9-1-1 0,-8 1-7 16,0 0 3-16,3 0-3 0,-3 1 3 0,15-1 2 15,-15 2-3-15,1 0-3 0,-1 0 0 16,-2 0 5-16,7 0-5 0,-12 0-1 15,1 0-1-15,-3 0 0 0,1 0 0 16,-3 0 0-16,2 0 2 0,-2 0 5 16,0 0 6-16,0 11-4 0,2-11 6 15,1 10 4-15,-1-10-8 0,4 10-4 16,-2-10 1-16,0 9 3 0,2-2 6 0,6 6 26 16,-7-7-8-16,0 2-2 15,1-1-3-15,-2 2 1 0,3 7-1 16,-2-8-16-16,-3 1-1 0,1-1 1 0,-1-1 0 15,-1 1 3-15,3 6 4 0,-4-9-2 16,0 1 15-16,0 0 16 0,0-2 8 16,0 8 84-16,0-7-72 0,0 2-9 15,0-2-25-15,0 2-15 0,0 1-14 16,0 6 0-16,0-5 0 0,0-1 0 16,0 0 0-16,0-1 0 0,0 5 0 15,0-9 0-15,0 1 0 0,0-1 0 16,0 0 0-16,0-2 0 0,0 1 0 0,0-1 0 15,0-1 0-15,0 0 0 16,0 0 0-16,0 0 0 0,0 0 0 0,0 0 0 16,0 0 0-16,0 0 0 0,0 0 0 15,0 0 0-15,0 0 0 0,0 0 0 16,0 0 0-16,0 0 0 0,0 0 0 16,0 0 0-16,0 0 0 0,0 0 0 15,0 0 0-15,0 0 0 0,0 0 0 16,0 0 0-16,0 0 0 0,0 0 0 15,0 0 0-15,0 0-28 0,0 0-6 16,0 0-28-16,0 0-29 0,0 0-49 16,0 0-66-16,0 0-386 0,0 0 192 0,0 0-85 15,0 0-170-15,0 0-281 0,0-15-1395 16,0 15 1272-16,0-10 366 0</inkml:trace>
  <inkml:trace contextRef="#ctx0" brushRef="#br0" timeOffset="434015.0615">5728 12460 863 0,'-1'0'75'0,"1"0"84"15,-1 0 67-15,1 0 73 0,0 0 206 16,-1 0-300-16,1 0-34 0,-1 0-20 16,1 0-5-16,0 0-9 0,-4 0 144 15,3 0-123-15,-1 0 18 0,0 0 4 0,0 0 24 16,2 15-8-16,-3-15 164 16,3 0-204-16,-2 0-7 0,2 0-16 15,0 0 5-15,-2 7 121 0,2-7-135 0,0 0 8 16,0 0 5-16,0 0 9 0,0 0 13 15,0 0 118-15,0 0-183 16,0 0-43-16,0 0-27 0,0 0-4 16,17 0 6-16,-4 0-12 0,-13 0-9 0,26 0-3 15,-9 17 2-15,4-17-6 0,31 0 3 16,-24 14-5-16,7-14 2 0,2 0 1 16,2 0 4-16,44 0 4 0,-38 0 0 15,1 0 0-15,0 0 14 0,-5 0-1 16,-3 0-9-16,28 0 2 0,-38 0-13 15,-6-17-6-15,-4 17-21 0,-6 0-82 0,1 0-338 16,-13 0 53-16,0-7-244 0,0 7-280 16,-30-7-368-16,11 0 52 0</inkml:trace>
  <inkml:trace contextRef="#ctx0" brushRef="#br0" timeOffset="435024.4363">5915 11565 405 0,'0'-2'10'0,"2"0"17"16,-2 1 10-16,0 1 17 0,0-2 28 16,0 1 135-16,0-1-63 0,0 2 20 15,0-2 2-15,0 2 24 0,0-2-10 16,0 1 155-16,0-1-195 0,0 2-15 16,0-1-9-16,0-2 23 0,0 2 176 15,0-2-152-15,0 3 5 0,0-1 7 16,0 0 20-16,0-1 7 0,14 0 142 15,-14-1-224-15,12 3-39 0,-12-2-22 16,13-1-23-16,-5 2-17 0,12-5-34 16,-11 4-3-16,2-1-2 0,1 3 1 0,1-2 1 15,12 2 0-15,-12 0 16 0,1 0 21 16,-1 0 16-16,1 24 19 0,-1-24 28 16,10 17 107-16,-10 1-120 0,-3-18-38 15,1 16-18-15,-1-16-14 0,9 22 14 16,-9-16-18-16,-3 0 9 0,2-1-4 15,0-1-4-15,1 3 4 0,5 3 20 16,-7-3 3-16,0 0 12 0,-1 0 15 16,-2 3 17-16,8 9 113 0,-7-8-103 15,-1-1-1-15,2 2 3 0,2 1-17 16,-2 1 13-16,8 15 79 0,-6-13-89 0,0 0-8 16,-1 2 8-16,1-1 14 15,6 19 118-15,-8-19-101 0,1 3-13 16,-1 0-10-16,0-2-7 0,-2 1-14 0,7 17 54 15,-7-16-72-15,0-3 1 0,-1-1 2 16,-1 0 5-16,4 15 65 0,-5-16-52 16,-1 1 15-16,2-1 25 0,-3 0 19 15,1-1-24-15,0 14 8 0,-1-13-108 16,0-2 0-16,0 1 0 0,0-2 0 16,0 8 0-16,0-11 0 0,0 1 0 15,0-3 0-15,0 1 0 0,0-1 0 16,-15 3 0-16,15-6 0 0,0 1 0 0,0-2 0 15,0 1-27-15,0-3-297 0,0-1 3 16,0 0-155-16,0 0-102 0,0 0-156 16,0 0-265-16,0 0-1439 0,0-17 1326 15,0 17 385-15</inkml:trace>
  <inkml:trace contextRef="#ctx0" brushRef="#br0" timeOffset="435881.0855">6012 11440 733 0,'-5'0'51'0,"1"0"66"0,-1 0 74 16,1 0 76-16,0 0 309 0,1 0-292 15,2 0 8-15,1 0 22 0,0 0 60 16,-1 0 43-16,1 11 430 0,0-11-485 0,0 0-52 16,0 0-34-16,0 0 26 15,0 0 237-15,0 0-340 0,18 0-69 0,-18 0-56 16,18 4-33-16,-2-4-29 0,23 3-13 15,-14 2-3-15,4 0 2 0,2 0 0 16,1 5-9-16,34 12 3 0,-37-8 4 16,2 3 4-16,-2 2-5 0,-4 2 7 15,-3 1 13-15,12 24 52 0,-20-21-16 16,1 0 8-16,-5 2-3 0,-2-1 16 16,8 27 75-16,-9-28-64 0,-2-1-9 15,-1-1-1-15,0-1 10 0,0 2-9 0,2 18 70 16,-4-21-80-16,-1 0 3 15,1 2-6-15,-1-1-1 0,1 16 30 16,-1-19-33-16,-1-1-10 0,0 1-11 0,0-2-5 16,0 0-24-16,0 14-7 0,0-14 0 15,0-1 0-15,0 1 0 0,0 0 0 16,-15 14 0-16,15-18 0 0,0 0 0 16,-14 0 0-16,14 0 0 0,0-1 0 15,-11 5 0-15,4 0 0 16,0-8 0-16,7-1 0 0,-9 9 0 15,6-9 0-15,-2 2 0 0,3-2 0 16,-3 1 0-16,0-1 0 0,2 0 0 0,0-1 0 16,-3 5 0-16,1-2 0 15,3-5 0-15,-1 1 0 16,-1 2 0-16,1-5 0 0,0 4 0 16,1-5 0-16,0 1 0 15,2-3 0-15,0 0 0 0,0 0 0 16,0 0 0-16,0 0 0 15,0 0-198-15,0 0-245 0,0-17-318 16,0 17-383-16,-18-15-1651 0,1-7 1508 16,17 10 383-16</inkml:trace>
  <inkml:trace contextRef="#ctx0" brushRef="#br0" timeOffset="436373.798">5738 12385 1193 0,'0'0'94'15,"0"0"90"-15,0 0 84 0,0 0 394 16,0 0-339-16,0 0 19 0,0 0 42 16,0 0 69-16,0 0-15 0,17 20 265 15,3-20-478-15,-4 0-35 0,5 17-21 0,4-17-13 16,7 0-38-16,47 11-21 15,-33-11-88-15,6 0-6 0,2 0-6 0,3 0-1 16,47 0-43-16,-58 0-25 0,-4-19-41 16,-6 19-22-16,-5 0-21 0,-6-18 15 15,12 2-81-15,-23 16 126 16,-2-12-4-16,-4 3-37 0,-2 1-43 0,-1-3-226 16,-5 6 206-16,0-1 30 0,0 2 18 15,0-1-4-15,0 1 3 0,-19-1-185 16,19 4 144-16,-18 1-25 0,18 0-40 15,-16 0-90-15,4 0-481 0,12 0 448 16,-8 17 35-16,8-17 132 0</inkml:trace>
  <inkml:trace contextRef="#ctx0" brushRef="#br0" timeOffset="437197.4169">6450 12327 1735 0,'0'0'105'16,"0"16"90"-16,0-16 93 0,0 14 482 15,-14-14-385-15,14 14 4 0,-12-14-30 16,12 14-17-16,-15-6-60 0,-1 10 139 15,5-8-244-15,0 0 24 16,-2 0 11-16,0 3 7 0,-18 8 137 0,14-9-232 16,-3-3-30-16,-3-1-24 0,-1 1-18 0,-3-1-24 15,-34 1-19-15,27-6-16 16,0-1-13-16,1-2-19 0,-2 0-52 16,-30 0-262-16,35 0 99 0,-2-22 7 0,5 22 25 15,0-14 23-15,4 14 51 0,-12-15-130 16,21 3 137-16,4 12-27 0,5-12-9 15,1 12-25-15,2-7-11 0,0 7-226 16,0-7 207-16,1 7 12 16,1-3 31-16,0 3 32 0,0-2 0 0,0 2 133 15,0 0 16-15,0 0 4 0,22 0 4 16,-22 0 5-16,19 17-4 0,4-17 6 16,-11 0 9-16,2 0 23 0,-1 0 39 15,-2 0 32-15,12 0 190 0,-12 0-128 16,-3 0 1-16,-1 0 8 0,-2 0 32 0,2 9 227 15,-3-9-247-15,0 0-25 0,-2 0-45 16,1 0-8-16,0 0-28 0,8 0 22 16,-3 0-85-16,4 0 10 0,0 0-18 15,7 0 4-15,28 0 18 0,-22 0-30 16,6 0-38-16,5 0-32 0,2 0-33 16,3 0-25-16,46-19-145 0,-38 19 126 15,-3-20 8-15,2 20 8 0,-6-16-1 16,29 1-45-16,-43 15 131 0,-4-12 27 0,-7 12 3 15,-5-6 16-15,-5 6-16 16,0-6-6-16,-7 6 3 0,0 0 11 0,0 0 7 16,0 0-4-16,-25 0 2 0,5 0 8 15,20 0-9-15,-21 0 10 0,21 0 15 16,-18 0 15-16,-1 16 44 0,19-16-56 16,-16 15-1-16,5-15 2 0,2 12-2 15,-1-12-3-15,-12 14 13 0,10-3-24 16,-2-4 0-16,-1 0 9 0,-1-2 1 15,-21 7 88-15,17-7-45 0,-5 2 9 16,1-1-16-16,-4 0 0 0,1 2-14 0,-34 2 50 16,30-6-55-16,-1 0-14 0,-2-1-16 15,-2-2-4-15,1 1-5 0,-37-2-10 16,35 0 9-16,0 0-18 0,1 0 9 16,3 0-24-16,-24-19-14 0,36 19 13 15,0 0-8-15,3-13-38 0,4 13-10 16,5 0-12-16,-2 0-68 0,8 0 95 15,1 0 10-15,2 0 8 0,0 0 8 16,0 0 4-16,0 0-19 0,0 0 41 16,25 0 11-16,-25 0-19 0,25 0-64 15,11 13-283-15,-14-13 114 0,2 0 5 16,5 0 9-16,0 0-13 0,5 0-21 0,39 0-420 16,-37 0 304-16,2 0 8 0,-5 0 37 15,-3 0 81-15</inkml:trace>
  <inkml:trace contextRef="#ctx0" brushRef="#br0" timeOffset="438126.2343">3979 12104 584 0,'-20'10'-4'0,"1"-7"-5"0,19 1 9 16,-14-2 0-16,14 1 0 0,-11 1 4 15,6 4-40-15,-1-5-6 0,2 0-15 0,2 0-22 16,0-1-29-16,-1 1-80 16</inkml:trace>
  <inkml:trace contextRef="#ctx0" brushRef="#br0" timeOffset="438490.2851">3893 12153 348 0,'0'0'9'16,"0"0"4"-16,0 0 0 0,0 0-1 16,0-12 17-16,-17 12 67 0,17 0-23 15,0 0 3-15,0 0 13 0,-16 0 31 16,16 0 14-16,0 0 234 0,0 0-152 15,0 0 16-15,0 0-5 0,0 0 0 16,0 0 185-16,0 0-209 0,0 0 19 16,0 0 18-16,0 0 33 0,0 0 7 0,0 0 213 15,0 0-300-15,0 0-31 0,0 0-31 16,0 0-1-16,0 0 84 16,0 0-123-16,0 0-16 0,0 0 4 0,0 0 0 15,0 0 1-15,-12 0 79 0,12 0-75 16,0 0 14-16,-7 0 9 0,7 0 19 15,-15 0 129-15,7 0-127 16,-2 0-3-16,-2 14-5 0,-1-14 15 0,-3 0-10 16,-22 15 67-16,16-15-138 0,0 10-21 15,-3-10-16-15,1 11-7 0,-22-4 2 16,29-7-2-16,1 6 15 0,6-5 5 16,1-1 3-16,5 1-11 0,3-1-148 0,1 0-19 15,0 0-79-15,25-17-94 16,-25 17-140-16,22 0-107 0,3-23-970 0,-25 5 687 15,17 18-168-15,-17-19 105 0,12 9 175 16</inkml:trace>
  <inkml:trace contextRef="#ctx0" brushRef="#br0" timeOffset="439341.1123">3649 11568 482 0,'-3'0'0'0,"3"0"4"0,-1 0-11 15,1 0-11-15,0 0-14 0,0 0-7 16,0 0-21-16,0 0 16 0,0-15 13 15,16 15 63-15,-16 0 7 0,0 0 16 16,0 0 4-16,0 0-7 0,10 0 14 16,-10 0 53-16,0 0-49 0,7 0 13 0,-7 0 29 15,0 0 5-15,4 0 123 16,-4 0-134-16,0 0 9 0,0 0 0 0,0 0-1 16,0 0-15-16,0 0 45 0,0 0-75 15,0 0 18-15,0 0 15 0,0 0 21 16,0 0 3-16,0 0 147 0,0 0-110 15,0 0 27-15,0 0 8 16,0 0 25-16,0 0 163 0,0 0-221 0,0 0-35 16,0 0-33-16,0 0-35 15,0-10-42-15,0 10-21 0,0 0 2 0,0-4 12 16,0 4-3-16,0-3-10 0,0 3 0 0,0 0-4 16,0 0 2-16,0 0 6 0,0 0-7 15,-13 0 1-15,-1 0 11 16,5 0-6-16,0 0 2 0,-2 0 7 0,0 0 5 15,1 0 1-15,-11 0 27 0,10 0-30 16,0 0-2-16,1 0-17 0,1 0 5 16,3-15-1-16,-6 15 4 0,7 0 4 15,2 0-11-15,1 0 11 0,2 0 5 16,0 0 7-16,0-7-20 0,0 7-14 16,0 0-9-16,22 0 10 0,-22-5 0 15,43 3-8-15,-23 1-3 0,0 0-16 16,2 1 2-16,0-1-11 0,1-1 9 15,21-3-51-15,-22 2 35 0,-3-1-3 16,1-1 31-16,-6 3-4 0,9-5 18 0,-18 5-4 16,-2 0 17-16,-3 2 4 0,0-4 5 15,0 4 26-15,-25-1 88 0,-9-1-28 16,14 2 5-16,-5 0 3 0,-2 0 6 16,-2 0 1-16,-27 0 83 0,27 18-103 15,0-18-27-15,1 0-18 0,3 14-18 16,-17-14 0-16,26 11-18 0,3-11 14 15,4 0-13-15,5 6 18 0,1-6-14 16,3 0-49-16,21 0-34 0,-21 0-31 0,41 0-53 16,-13 0-80-16,38-17-349 0,-29 17 279 15,0-17 18-15,2 17 31 0,-5-15 11 16,-2 15 41-16,16-14-118 0,-31 14 163 16,-4 0-22-16,-4-4 10 0,-6 4-4 15,-3 0 2-15,-21 0-311 0,21 0 163 16,-31 0-16-16,11 0 109 0</inkml:trace>
  <inkml:trace contextRef="#ctx0" brushRef="#br0" timeOffset="439665.0672">3696 11418 1395 0,'0'0'85'0,"0"0"62"16,0 0 41-16,0-4 216 0,0 4-252 15,0 0-8-15,0 0-17 0,0 0-14 16,0 0-18-16,0 0 88 0,0 0-62 16,0 0 14-16,0 0 9 0,0 0 22 15,0 0-6-15,0 0 143 0,0 0-176 16,0 0 21-16,0 0 39 0,0 0 9 16,-21 0 155-16,21 21-257 0,-23-21-27 15,10 25-14-15,-2-9-7 0,0 2 6 16,-24 22 63-16,18-19-71 0,-4-1-10 15,-1 1-14-15,2-3-14 0,-17 15-5 16,24-21-37-16,1-2-35 0,4-1-34 0,3-4-52 16,6-2-85-16,3-1-664 0,0-2 275 15,0 0-64-15,0-24-15 0,20 24 41 16,-20-23 61-16</inkml:trace>
  <inkml:trace contextRef="#ctx0" brushRef="#br0" timeOffset="439974.0952">3488 11530 1769 0,'0'-2'162'0,"0"0"95"0,0-1 123 15,0 2 70-15,0 0 534 0,0 1-562 16,0 0-103-16,0 0-115 0,0 0-11 16,10 0 15-16,-10 18 291 0,0-18-221 15,0 25-3-15,7-4-16 0,-7 3-3 16,10 40 126-16,-7-25-235 0,0 5-19 15,1 2-21-15,-1 2-3 0,0 0-15 16,6 40 25-16,-7-47-92 0,1-4-23 16,1-5-15-16,-1-7-21 0,2 15-175 15,-3-25 13-15,0-2-68 0,0-2-49 0,0-6-83 16,-1 0-36-16,3-1-436 0,-3-4 331 16,1 0-80-16,1 0-59 0,-1 0-57 15,0-25 54-15,4 8-370 0,-4 17 707 16,0-17 127-16,-2 17 67 0,0-12 35 15</inkml:trace>
  <inkml:trace contextRef="#ctx0" brushRef="#br0" timeOffset="440248.7044">3574 12129 587 0,'0'0'42'16,"0"0"245"-16,-13 0-41 0,13 0 44 15,0 0 4-15,0 0 21 0,0 0 0 16,0 0 314-16,0 0-292 0,0 0 28 16,0 0 23-16,0 0 13 0,0 0 303 0,0 0-407 15,0 0-12-15,0 0-24 0,0 0-1 16,0 0-36-16,0 0 120 0,0 0-237 15,0 0-42-15,0 0-13 0,0 0 2 16,0 0 70-16,0 19-75 0,0-19-19 16,20 0-14-16,-20 21-15 0,32-21-7 15,12 12-49-15,-19-4 6 0,1-8-17 16,-1 0 3-16,-2 0-6 0,10 0-99 16,-24 0 46-16,-1 0-12 0,-6 0 23 0,-2 0-18 15,0 0-43-15,-31 0-383 16,13 0 196-16,-3-17-70 0,-4 17-73 15,-3-17-100-15,-36-2-626 0,33 9 615 0,-1-4 26 16,2-1 33-16,2-3 108 0</inkml:trace>
  <inkml:trace contextRef="#ctx0" brushRef="#br0" timeOffset="441340.1864">3464 11511 674 0,'0'-1'49'0,"0"-1"66"0,0 1 73 16,0-2 314-16,0 3-231 0,15 0 19 15,-15 0 11-15,0 0 29 0,0 0-15 16,10 0 189-16,-10 18-297 0,0-18-6 16,0 0 9-16,0 0 21 0,0 0 152 0,0 0-265 15,0 0-42-15,-20 0-35 16,20 0-5-16,-19 0-23 0,-10 0-13 0,11 0-8 16,-2 0 12-16,-1 0 14 0,-3 0 15 15,-3 0 9-15,-29 0 17 0,26 0-50 16,0 0-4-16,2 0 3 0,2 0-3 15,-14 0 3-15,28 0 1 0,1 13 9 16,6-13 4-16,2 0 0 0,3 0-53 16,0 0-22-16,30 0-24 0,-8 0-10 15,5 0-55-15,8 0-55 0,46-18-295 16,-39 18 239-16,1-16 36 0,-1 16 53 0,-3-10 52 16,-4 10 51-16,17-8 9 0,-32 8 3 15,-4-6 2-15,-8 6 5 0,-6 0 25 16,-2 0 30-16,-31 0-10 0,9 0-4 15,-4 0 1-15,-7 19 2 0,-3-19-5 16,-49 16 2-16,41-16-3 0,3 14-16 16,4-14-60-16,-2 17-70 0,5-7-81 15,-19 6-347-15,29-9 303 0,6-1 23 16,5-1 31-16,2 0 0 0,0 0-132 16,8-5 246-16,2 1 17 0,1-1 44 15,0 0 9-15,0 0 17 0,0 0 44 16,0 0 4-16,0 0 20 0,0 0 44 15,0 0 46-15,0 0 43 0,0 0 125 16,0 0-158-16,21-13 16 0,-21 13 43 16,16 0 51-16,4-10 241 0,-20 10-256 0,16 0 15 15,-16 0 8-15,9 0 30 0,-9-4-2 16,0 4 245-16,0 0-328 0,0 0-33 16,0 0-60-16,0 0-28 0,0-3-12 15,0 3-69-15,0 0 3 0,0 0-12 16,0 0 8-16,0 0 1 0,-18 0 54 15,18 0-22-15,-17 21 11 0,17-21 0 16,-16 19 27-16,-4 3 115 0,8-11-117 16,2 0-24-16,-2 1-29 0,0-3-9 0,0 1-6 15,-7 5-28-15,9-10-10 0,4 0-12 16,0-2-15-16,3 0-14 0,1-3-136 16,2 0 75-16,0 0-17 0,0 0 14 15,0 0 6-15,22-17 30 0,-5 17-28 16,-17-14 95-16,19 14 2 0,-19 0 24 15,14-11-4-15,-14 11 1 0,11 0 17 16,-11 0 0-16,5-5 17 0,-5 5 8 16,0 0 6-16,0 0 65 0,3 0-52 15,0 0 21-15,2 0-8 0,2 0 5 16,3 0-10-16,18 0-11 0,-10 0-46 0,5 0-13 16,6 0-9-16,4 0-13 0,52 0-92 15,-40-24 66-15,5 24 17 0,1-22 13 16,-1 22 22-16,-5-20-8 0,26 4 12 15,-45 16-21-15,-7-8-6 0,-6 8-25 16,-8 0 12-16,-5 0 23 0,0 0 23 16,-32 0 4-16,13 0-13 0,-4 0 1 15,-6 19 3-15,-32-19-10 0,30 18-45 16,-2-18-68-16,1 13-86 0,-1-13-79 16,5 12-46-16,-28 0-360 0,28-6 358 15,1-2-33-15,2 2-61 0,0-2-60 0,4 0 37 16,-19 1-254-16</inkml:trace>
  <inkml:trace contextRef="#ctx0" brushRef="#br0" timeOffset="442460.7167">2942 11684 791 0,'-4'0'160'16,"3"0"-16"-16,1 0 30 0,0 0-27 15,0-15 18-15,0 15 206 0,0-9-159 16,0 9-8-16,0-9-16 0,0 9 16 15,0-8 16-15,0 3 321 0,0 5-237 16,0-3-29-16,0 3-48 0,0 0-62 0,0 0-86 16,11 0-18-16,-11 0 34 0,0 0 27 15,0 22 17-15,0-22-11 16,8 37 28-16,-1-17-63 0,-3 2 21 0,-1 2 18 16,1 2 17-16,1 2 7 0,10 33 160 15,-6-30-186-15,1-2-17 0,0 0-27 16,0-4-10-16,11 17 44 0,-13-25-86 15,1-2-13-15,-4-5-12 0,2-1-4 16,-3-4-8-16,-1 2-29 0,-2-5-19 16,-1-2-31-16,0 0-68 0,0 0-73 15,0-21-298-15,0 21 274 0,0-22 2 0,-17 5-63 16,17-5-111-16,-17-1-51 0,-1-25-314 16,18 24 584-16,-20 2 100 0,20 2 56 15,-16 3 23-15,16 4 19 0,-8-4 88 16,1 10 3-16,7 2 37 0,-2 2 29 15,2 2-2-15,0 1 205 0,0 0-131 16,0 0 15-16,0 26 2 0,0-26-36 16,20 22-47-16,-5 9 110 0,-15-13-142 15,13 0-16-15,-13 1-8 0,12 4 26 16,1 21 125-16,-13-20-137 0,7-2-25 16,-7 2-24-16,10-2-10 15,-6 1-8-15,4 17 32 0,-6-21-67 0,1-3-17 16,-1 0-5-16,1-2-5 0,-1 7-46 15,-2-12-6-15,1-2-36 0,0-1-26 0,-1-2-4 16,0-2 13-16,0 2-35 0,0-3 106 16,0-1 0-16,0 0 15 0,0 0 4 15,0 0 13-15,0 0 13 0,0 0 7 16,0 0 9-16,0 0-7 0,0 0 17 16,0 0 20-16,0 0-11 0,0 0-13 0,0 0 13 15,0 0 23-15,0 0 91 16,0 0-69-16,0 0 2 0,0 0-24 15,0 0-23-15,0 0-18 0,18 0-23 0,6 0-4 16,-6 0-18-16,4-16-34 0,7 16-34 16,33-15-141-16,-29 15 129 0,2-14 46 15,1 14 29-15,-2-14 14 0,-5 7 18 16,16-2-13-16,-29 9-3 0,-3-5-7 16,-7 5-1-16,-5 0 30 0,-1 0 45 15,0 0-11-15,-34 0-23 0,34 0-17 16,-38 21 7-16,14-21-15 0,-36 17 14 15,29-17-3-15,-1 12 3 0,1-12-5 16,1 12-7-16,-29-4-3 0,35-8 9 16,-1 9 0-16,6-6 6 0,1 2-10 0,3-2 4 15,-6 3 9-15,16-3 8 0,1-1-26 16,3-2-33-16,1 0-67 0,24 0-200 16,-24 0 124-16,40-22-23 0,-13 22-85 15,5-21-100-15,6 21-38 0,38-37-286 16,-36 25 514-16,-2 2 92 0,-7 0 60 15,-4 1 4-15,-6 3 0 0,2-1-38 16,-23 7 67-16,0 0 37 0,0 0 17 16,-30 0 14-16,-12 0 43 0,15 0-66 0,-6 0-10 15,-2 0-12-15,1 0 1 16,0 0 3-16,-33 0 0 0,36 0-7 16,7-21-7-16,1 21 0 0,5-17-13 0,4 17-30 15,-4-17-113-15,12 0 73 16,2 17 30-16,2-12 28 0,1 12 13 15,1-9-12-15,0 2 18 0,0 4 2 0,0 2 18 16,26-3 12-16,-26 1 2 0,43-4 44 16,-22 4-9-16,-2-1 22 0,2 4 23 15,-2-1 9-15,-2 1-22 0,11 0 9 16,-20 0-84-16,-1 0-5 0,-7 0 6 16,0 16 3-16,0-16-43 0,0 0-75 0,-27 12-118 15,27-12-190-15,-30 0-181 16,14 0-50-16</inkml:trace>
  <inkml:trace contextRef="#ctx0" brushRef="#br0" timeOffset="443458.1718">4571 11033 1314 0,'0'0'125'16,"0"0"55"-16,0 16 62 0,0-16 8 16,0 0-13-16,0 11 247 0,0-11-234 15,0 0 8-15,0 0 9 0,0 0 36 16,0 5 277-16,0-5-323 0,0 0-41 15,0 0-36-15,0 0-15 0,0 0-5 16,0 0 205-16,0 0-164 0,-15 0-6 0,15 0-12 16,0 0-8-16,0 0 91 15,0 0-176-15,0 0-5 0,0 0-9 16,0 0-10-16,0-13-13 0,0 0-14 0,0 4-30 16,-20-6-9-16,20 1 0 0,0-5-2 15,-19-23-5-15,7 19 3 0,12-2 3 16,-12 1-3-16,12-2 3 0,-8 1-1 15,2-16-1-15,6 23 1 0,-4 3 2 16,2 2 2-16,2 5-5 0,-2-3-6 16,2 9-5-16,0 0-10 0,0 2-30 15,0 0-42-15,0 0-52 0,0 0-281 0,0 0 149 16,0 0-56-16,0 17-49 0,0-17-181 16,-18 15-795-16,18 5 588 0,-14-10-20 15,14-10 86-15,0 17 75 0,0-17 211 16</inkml:trace>
  <inkml:trace contextRef="#ctx0" brushRef="#br0" timeOffset="443741.2467">4459 10730 2079 0,'0'0'91'16,"0"0"63"-16,0-6 53 0,0 6 285 16,0 0-263-16,0 0-5 0,0 0-28 0,0 0-26 15,0 0-66-15,0 0 11 0,0 0-32 16,0 0 46-16,0 0 18 0,0 0 25 15,0 0-13-15,0 0 94 0,0 0-162 16,25 0-20-16,-25 0-26 0,23 0-13 16,5 0 5-16,-14-14-32 0,0 14 3 15,1 0-8-15,-1 0-9 0,14-9-23 16,-17 9-8-16,-1 0-19 0,-3-3-23 16,-2 3-22-16,-1 0-23 0,-2 0-185 15,-2 0 66-15,0 0-40 0,0 0-36 16,0 0-42-16,0 0-9 0,-17 0-511 15,17 0 373-15,0 0 51 0,-14 0 63 0,14 0 68 16</inkml:trace>
  <inkml:trace contextRef="#ctx0" brushRef="#br0" timeOffset="443964.2882">4628 10686 1146 0,'0'0'132'16,"0"0"122"-16,16 0 93 0,-16 0 106 16,0 0 418-16,0 0-399 0,0 0-3 15,0 0-62-15,0 0 2 0,0 0-38 16,0 0 340-16,0 23-387 0,0-23-46 15,0 23-30-15,0-4 9 0,19 27 214 0,-19-18-281 16,15 6-50-16,-15 1-52 0,0 2-36 16,19 1-26-16,-6 28-26 0,-13-37-65 15,13-5-99-15,-13-7-118 0,10-3-140 16,-3-1-766-16,-3-13 355 0,-4 0-247 16,0 0-221-16,0 0 38 0,0-27 346 15</inkml:trace>
  <inkml:trace contextRef="#ctx0" brushRef="#br0" timeOffset="444878.7459">4704 10772 1887 0,'-1'-1'91'0,"-1"-1"74"0,0 2 78 0,-3-2 417 15,0 2-306-15,-1 0 23 0,0-3-13 16,1 3-18-16,0 0-51 0,-3-3 116 15,6 3-246-15,0-1-6 0,0 0 35 16,2 1 8-16,0-3 153 0,0-1-274 16,0 1-47-16,30-2-35 0,-10-1-6 15,7-2-15-15,53-14-159 0,-24 9 0 16,15 1 11-16,12-3 38 0,14 0 25 0,119-12-1 16,-103 15 44-16,2 1 9 15,-4 2-18-15,-12 0-32 0,-14 4-38 0,34-5-392 16,-80 8 169-16,-13 2-10 0,-14 0 63 15,-11 0 32-15,-23 0-298 16,22 18 108-16,-38-18-110 0,18 0-23 16,-3 15 98-16</inkml:trace>
  <inkml:trace contextRef="#ctx0" brushRef="#br0" timeOffset="445276.4548">5827 10569 1279 0,'0'0'96'15,"0"0"100"-15,0-1 86 0,0 1 102 16,0-1 7-16,0 1 382 0,0 0-417 16,0 0-37-16,0 0-57 0,0 0-23 15,0 0 47-15,0 0-214 0,0 0-24 16,0 0 5-16,0 0 3 0,0 0 8 0,14 18 35 16,3 3-55-16,-17-8-3 0,21 4 18 15,-10 0-15-15,7 22 6 0,-12-21-41 16,0 2-7-16,-2-3-5 0,-1 0-2 15,1-2-20-15,-4 8-123 0,0-15 17 16,0-3-69-16,0-1-98 0,0-1-158 16,0-1-164-16,0-2-1283 0,0 0 1073 15,0-19 212-15</inkml:trace>
  <inkml:trace contextRef="#ctx0" brushRef="#br0" timeOffset="445867.0948">5936 10718 619 0,'-7'0'54'0,"2"0"42"0,2 0 48 16,-1 5 21-16,2-5 0 0,-2 2 132 15,3-2-155-15,1 0 15 0,0 1 14 16,0-1 18-16,0 1 10 0,0 2 207 16,0-1-183-16,0 1-7 0,0 0-14 15,0 1 5-15,-25 6 116 0,1-5-200 16,8 2-17-16,-4-2-4 0,-5 4 4 15,0-2 11-15,-37 8 151 0,25-5-110 16,-2-2 8-16,-4 2-22 0,-2-2-4 16,-2 1-30-16,-50 8 18 0,46-8-101 0,1-2-9 15,-1 0-9-15,0-2-5 0,-49 4-18 16,51-7-7-16,-2 2-15 0,1-2-27 16,2 1-27-16,0 1 2 0,-39 1-29 15,49 1 104-15,6-3 9 0,3 2 8 16,4 2-8-16,-8 0 13 0,24-4-9 15,1-1 5-15,4 1-1 0,3-1 2 16,0-2-6-16,1 0-33 0,0 0 9 16,20 0 4-16,-20 0 10 0,19 0-10 15,3 0-31-15,-22 0 28 0,20-15 4 0,-20 15 1 16,10 0 3-16,-10 0-9 16,0 0 5-16,0 0 14 0,0 0-10 0,0 0-24 15,0 0-28-15,0 15-199 16,0-15 51-16,0 0-75 0,0 0-59 0,0 0-80 15,0 10-69-15,-12-10-845 0,12 0 687 16,0 0 158-16</inkml:trace>
  <inkml:trace contextRef="#ctx0" brushRef="#br0" timeOffset="447351.7064">4444 10737 818 0,'0'0'53'0,"0"0"34"15,0 0 34-15,0 0 22 0,0 0 6 16,0 0 164-16,0 0-158 0,14-12 18 16,-14 12 12-16,0 0 18 0,0 0 212 15,0 0-182-15,0 0 41 0,0 0 23 16,0 0 27-16,0 0-11 15,0 0 135-15,0 0-291 0,-21 0-49 0,21 0-19 16,-15 0-22-16,-2 14 7 0,7-14-47 16,-4 0 9-16,2 12 10 0,-3-12 15 15,-2 0 18-15,-19 6 94 0,13-6-71 16,-3 4-7-16,-1-4 21 0,-5 3 16 16,-39-3 134-16,35 3-159 0,-8-2-34 0,-2 0-32 15,-3 2-13-15,-2-1-23 16,-49 4 0-16,48-3-6 0,0 0 4 0,-1 1-3 15,2 2-3-15,5-2 4 0,-29 6 3 16,42-6-3-16,7-1-1 0,6-1-1 16,6 1 3-16,0 0 4 0,11-3-9 15,-2 1 4-15,4-1 3 0,1 0-11 16,0 0-7-16,0 0-8 0,0 0-1 16,0 0-11-16,0 0-1 0,0 1-1 15,0 0-19-15,0 0 40 0,0 1 3 16,0-1 2-16,0 1 1 0,0 0 0 15,0 1-7-15,0-3-27 0,0 1-39 16,0 1-50-16,0-1-51 0,0 0-237 0,0 1 227 16,0 0-14-16,0-1-60 15,0 1-93-15,0 1-399 0,0-1 467 0,0 0 85 16,0 0 49-16,0-1 15 0,0 2 31 16,0 1-38-16,0-4 117 0,0 3 21 15,-13-3 17-15,13 1 13 0,0 0 22 16,0-1 141-16,0 0-36 0,0 0 35 15,0 0 26-15,0 0 39 0,0 0 253 16,0 0-267-16,0 0-32 0,0 0-36 0,0 0-3 16,0 0-28-16,0 0 86 0,0 0-139 15,0 0-5-15,0 0-9 0,0 0 5 16,0 0 83-16,0 0-73 0,0 0-10 16,0 0-23-16,0 0 11 0,0 0 41 15,0 17 187-15,0-17-119 0,22 24-27 16,-22-8-10-16,0 4 22 0,18 22 101 15,-18-19-155-15,11 0-26 0,-11-1-14 16,0-2 3-16,9-1-17 0,-1 13 4 16,-3-19-41-16,0-2 1 0,0-2-4 15,-3-5 6-15,5 4-27 0,-4-8-7 0,0 0-12 16,-1 0 3-16,0 0-13 0,1 0-2 16,5-20-47-16,-4 20 65 0,0-14 6 15,-2 14 5-15,3 0 0 0,4-12-23 16,-3 12 22-16,1-8-7 0,3 8-13 15,2-7-12-15,1 7-30 0,21-14-115 16,-12 9 79-16,4-2 4 0,5-2-12 16,2 1-7-16,50-14-103 0,-35 13 160 15,7-2 33-15,6-1 34 0,4 2-21 16,-3 0-23-16,54-7-119 0,-63 11 78 16,-8-1-9-16,-5 3 22 0,-8 1 12 15,13-1 21-15,-28 4 34 0,-2 0 0 0,-3 0-28 16,-4 0 0-16,0 0-1 15,0 0 38-15,-7 0 10 0,1 0 10 0,-2 0 4 16,1 0 9-16,-1 0 75 0,0 0-55 16,0 0 4-16,0 0-14 15,0 0-9-15,0 0-5 0,0 0-18 0,0 0-1 16,0 0-9-16,0 0 19 0,0 0 13 16,0 0 80-16,0 0-38 0,0 0-3 15,0 0 16-15,0 0 7 0,0 0-8 16,0 0 14-16,0 0-80 0,0 0-22 15,20 0-8-15,-20 0-26 0,15 0-97 16,-4 0 40-16,-11 0 11 0,8 0 18 0,-8 0-1 16,7 0-1-16,1 0-63 0,-3 0 52 15,-1-10 5-15,1 10-14 0,0 0-27 16,9 0-104-16,-8-5 104 0,0 5 10 16,1 0-12-16,-1 0-13 0,-1 0 1 15,1 0-187-15,-4 0 97 0,-1 0-83 16,-1 0-100-16,0 0-218 0,0 0-107 15,-27 0-466-15</inkml:trace>
  <inkml:trace contextRef="#ctx0" brushRef="#br0" timeOffset="448915.7305">5851 12397 1420 0,'-2'0'108'0,"0"0"86"0,2 0 67 15,-2 0 334-15,2 0-344 0,0 0 5 16,0 0 3-16,0 0 42 0,0 0 0 0,0 0 230 16,0 17-336-16,0-17-44 0,24 0-37 15,-24 12-20-15,57-12-14 0,-29 0-80 16,7 0-18-16,9 0-30 0,3 0-27 15,6 0-28-15,65-24-156 0,-57-2 119 16,0 13 23-16,0-3 22 0,-5 2-1 16,38-12-130-16,-59 13 75 0,-4 3 13 15,-7 2 36-15,-8 3 27 0,-5-1 40 16,-3 2 11-16,-8 1 22 0,0 3 3 16,0 0-2-16,0 0 5 0,-24 0 13 15,1 0 51-15,23 0-32 0,-24 18 2 16,24-18 3-16,-21 0 0 0,5 12 47 15,16-12-52-15,-15 0-3 0,8 8-15 0,-1-8 2 16,-1 9-14-16,-12-3-10 0,10-1-32 16,0-3-42-16,-4 0-61 15,3 0-95-15,-12-2-486 0,14 0 95 0,-1 0-101 16,5 0 118-16</inkml:trace>
  <inkml:trace contextRef="#ctx0" brushRef="#br0" timeOffset="449443.0498">6157 11485 1593 0,'5'17'89'0,"3"-17"61"0,3 19 79 15,4-6 72-15,4 3-16 0,32 26 242 16,-15-16-308-16,5 8-19 16,7 6-12-16,2 2 17 0,52 53 134 0,-58-45-208 15,-3 6-5-15,-10 2-18 0,-12-3-7 16,-11 2-32-16,-32 54-38 0,-3-55-112 16,-14-2-217-16,-5-1-288 0,-10-6-372 15,-63 43-1111-15</inkml:trace>
  <inkml:trace contextRef="#ctx0" brushRef="#br0" timeOffset="450559.0373">4679 12368 423 0,'0'3'13'16,"-16"-2"-2"-16,16-1 9 0,0 0 8 15,0 0 13-15,0 0-15 0,0 0-5 16,0 0 9-16,0 0-8 0,0 0 15 15,0 0 54-15,0 0-40 0,0 0-15 16,0 0-15-16,0 0 8 0,0 0-8 16,0 0-12-16,0 0-13 0,0 13 4 15,0-13-5-15,0 0-4 0,0 0 36 16,0 0 24-16,0 0 41 0,0 0 17 0,0 0 48 16,0 0-3-16,-11 0 105 0,11 0-176 15,0 0-24-15,0 0-16 16,0 0 11-16,0 0 86 0,0 0-41 15,0 0 21-15,0 0 22 0,0 0 54 0,0 0 55 16,0 0 359-16,0 0-267 0,0 0 11 16,0 0-9-16,0 0-1 0,0 0-48 15,0 0 178-15,0 0-268 0,15 0 14 16,-15 0-11-16,12 0-5 0,10 0 81 0,-8 0-231 16,4 0-36-16,5-21-40 15,3 21-39-15,4-16-52 0,39-10-286 0,-30 9 155 16,5-4-4-16,1 1 50 0,-1-4 50 15,46-20 37-15,-51 24 107 0,-3 4 1 16,-8-1-1-16,-4 8 3 0,-7 1 1 16,-2 1-17-16,-15 6 11 0,0 1-19 15,0 0-63-15,-21 0-137 0,-11 0-836 16,11 0 323-16,-3 0-161 0,-2 0 39 16,3 0 143-16,1 0 211 0</inkml:trace>
  <inkml:trace contextRef="#ctx0" brushRef="#br0" timeOffset="452168.4626">2870 11652 690 0,'0'0'40'0,"0"0"51"0,0 0 53 15,0 0 282-15,0 0-185 0,0 0 26 16,0 0-4-16,0 0 11 0,0 0 5 15,17 0 259-15,-17 0-269 0,0 0-18 16,0 0-28-16,0 0-9 0,0 0 119 16,0 0-201-16,0 0 5 0,0 0-5 0,0 0 21 15,0 0 9-15,0 0 186 0,0 0-152 16,0 0 9-16,0 0-34 0,0 0-9 16,0 0 71-16,-11 0-138 0,11 0-23 15,-20 0-20-15,3-15 0 0,-2 15 17 16,-33 0 109-16,19-9-91 0,-2 9-8 15,-1 0-8-15,-1 0 9 0,-39 0 45 16,39 0-91-16,1 0-25 0,4 0-20 16,5 0-33-16,2 0-81 0,-8 15-408 15,22-15 60-15,5 0-214 0,6 0-387 16,0 0-402-16,48 0-985 0</inkml:trace>
  <inkml:trace contextRef="#ctx0" brushRef="#br0" timeOffset="452899.2242">3098 12293 2053 0,'0'0'99'15,"0"0"85"-15,0 0 103 0,0 0 73 16,0 0 25-16,0 0 317 0,0 0-428 16,0 0-32-16,0 0-33 0,0 0-16 15,0 0 163-15,0 0-146 0,0 0 56 16,-18 0 9-16,18 0 21 0,-16 0-45 16,-12 0 95-16,9 0-216 0,-3 0-9 15,-5 0-15-15,-4 0-15 0,-42 0 16 0,33 0-92 16,-4 0-8-16,-2 0-6 0,2 0-2 15,4 0 1-15,-25 0-32 0,37 17-59 16,5-17-96-16,7 0-134 0,6 0-192 16,1 11-1136-16,9-11 332 0,0 0-37 15,0 0 265-15</inkml:trace>
  <inkml:trace contextRef="#ctx0" brushRef="#br0" timeOffset="454244.7168">5833 15686 2481 0,'0'0'57'0,"-10"0"53"15,10 0 59-15,0-16 90 0,0 16 88 16,-5-9 519-16,-1 2-452 0,5 7-90 16,1-6-86-16,0 6-16 0,0 0-12 0,0-3 159 15,0 0-212-15,0 3-18 16,0 0-14-16,0 0 10 0,0 0 24 0,0 0-129 15,25 0-35-15,-25 0 0 0,37 0 5 16,-7 0-8-16,52 0-18 0,-32 0 5 16,5 0-8-16,7 0-3 0,8 0-19 15,81 0-116-15,-70 0 35 0,3 0-30 16,3 0-18-16,0-19-24 0,-6 19-14 16,55-18-246-16,-79-3 252 0,-12 21 54 15,-12-18 55-15,-11 18 50 0,-7-15 20 16,-15 4 34-16,0 4-1 15,-39 4 0-15,10-1 5 0,-10 0-1 16,-58-6 33-16,35 7 8 0,-7 1 27 0,-7-3 13 16,-6 2-2-16,-5 0-29 0,-92-2-21 0,86 2-19 15,3 2 8-15,0-3 0 16,1 1 8-16,-65-2 63 0,89 3-29 0,3-1-4 16,12 3-15-16,10 0 19 0,11 0-8 15,2 0 33-15,27 0-75 0,0 0-5 16,27 18-32-16,0-18-50 0,38 19-376 15,-27-19-77-15,1 0-218 0,-2 12-288 16,-3-12-78-16,-3 0 275 0</inkml:trace>
  <inkml:trace contextRef="#ctx0" brushRef="#br0" timeOffset="454993.4882">5644 15554 843 0,'0'-1'42'0,"0"-2"12"0,0 0 9 16,0 0-10-16,0-4 3 0,0 3-45 16,21-3 5-16,-21 3 18 0,0 0 23 15,16-1 66-15,-16 0 213 0,10 4-126 16,-10-2 5-16,0 3 14 0,0 0 38 15,0 0-2-15,0 0 286 0,0 0-282 16,0 0-7-16,0 0-30 0,0 0-8 16,-16 0 137-16,16 0-231 0,-23 14-35 15,23-14-18-15,-24 0 14 0,7 10 25 16,-21 2 178-16,14-4-102 0,-1 1 11 16,0 2 5-16,-2 3-9 0,-21 16 40 15,27-17-189-15,3 2-27 0,4-1-13 0,9 0-31 16,5-4-142-16,28 3-630 0,1-13 17 15,8 0-196-15,10 0-218 0,10-20-33 16,6 20 348-16</inkml:trace>
  <inkml:trace contextRef="#ctx0" brushRef="#br0" timeOffset="455663.149">5259 15884 1155 0,'-19'18'180'0,"19"-9"-10"15,-13 3 53-15,13-1-9 0,0-2 13 16,0 2-35-16,45 6 33 0,-17-8-189 15,7-3-31-15,10-4-14 0,10-1 0 0,12-1-7 16,98 0 3-16,-61-24 8 16,11 24 7-16,15-25-4 0,11 25 6 15,165-28 7-15,-147 7-5 0,8 21-5 16,-1-21 1-16,2 21-10 0,-4-17-15 0,140-3-37 16,-163 8-21-16,-14-3-90 0,-14-1-149 15,-18-4-91-15,-21-1 33 0,21-23 2 16,-69 18 370-16,-13-1 22 0,-13 0 31 15,0 0 9-15,-75-24 130 0,36 26-78 16,-8-2 18-16,-6 2 12 0,-7-1 5 16,-4 1-15-16,-71-23 61 0,60 26-140 15,-3-2-8-15,-7 0 3 0,0 5 14 16,-3-1 29-16,-96-17 105 0,82 20-87 16,-7 4-29-16,-6 2 10 0,-11 4 61 0,-151 5 378 15,129 2-151-15,-12 20 15 0,-4-2-41 16,-3 8-35-16,3 5-74 0,-143 40 51 15,162-32-163-15,12 0 18 0,12-1 9 16,13-4-19-16,-56 26-30 0,105-36-181 16,11-4-76-16,16-3-76 0,20-6-145 15,12-1-237-15,61-1-1198 0,-13-6 705 16,19-3 304-16</inkml:trace>
  <inkml:trace contextRef="#ctx0" brushRef="#br0" timeOffset="456181.3632">5053 15698 1984 0,'-15'0'166'0,"5"0"-23"0,1 0 56 16,-1 0-16-16,-1 0 10 0,-1 0-1 15,-10 22 125-15,9-22-156 0,3 17 2 16,0-17-20-16,1 21-2 0,-12 8 74 15,12-12-91-15,-2 2 10 0,1 3 16 16,0 2 1-16,0 2-21 0,-4 28 31 16,12-28-130-16,2 0-6 0,0 2-17 15,42-4-43-15,-6-4-157 0,85-2-848 16,-38-14 241-16,18-4-133 0,20-23 90 0,13 0 156 16</inkml:trace>
  <inkml:trace contextRef="#ctx0" brushRef="#br0" timeOffset="458871.7448">7983 16222 4072 0,'0'-2'144'0,"0"2"87"0,0 0 64 16,0 0 96-16,0 0 299 0,0 0-349 0,0 0-50 16,0 0-95-16,0 0-52 0,0 0-30 15,0 17 147-15,0 4-100 0,0-4 1 16,0 6 0-16,19 6 6 0,6 43 104 16,-25-35-209-16,25 7-35 0,-11-1-23 15,-3-1-36-15,-2-2-71 0,1 29-391 16,-1-37 74-16,-3-7-165 0,-6-5-75 15,6-6-254-15,-2 2-1165 0,-2-16 902 0,-2 0 328 16,0-23 277-16</inkml:trace>
  <inkml:trace contextRef="#ctx0" brushRef="#br0" timeOffset="459179.3431">7986 16237 4461 0,'0'-9'83'16,"0"3"46"-16,0-4 32 0,0-9 131 16,24 8-214-16,-24 0-18 0,32-2-30 15,-8 0-10-15,36-13-27 0,-26 15 12 0,3 5-5 16,1 0 22-16,0 5 15 0,-2 1 16 16,29 27 183-16,-38-7-37 0,-6 4 47 31,-3 4 20-31,-6 3 25 0,4 42 205 0,-16-35-305 0,0 4-33 15,0 2-26 1,-25 0-4-16,25 1-6 0,-63 37 72 0,33-40-133 0,-2-4-34 0,-3-4-28 16,-1-4-46-16,-34 17-256 0,37-28 32 15,2-4-99-15,2-5-136 0,5-1-100 16,3-6-214-16,-10-3-1330 0,21 0 892 16,9 0 314-16</inkml:trace>
  <inkml:trace contextRef="#ctx0" brushRef="#br0" timeOffset="459619.1265">8605 16429 4236 0,'-17'-3'123'15,"17"0"76"-15,0 0 80 0,-15-1 89 16,15 4-10-16,0 0 315 0,0-2-409 15,0 0-88-15,0 1-44 0,0 1 11 0,0 0 201 16,0 0-134-16,22 0 4 16,-22 23-20-16,19-23-44 0,-19 23-62 0,37 1-48 15,-37-10-40-15,20-1 0 0,-20-1 0 16,12 0 0-16,-12-2 0 0,8 2 0 16,-8 5 0-16,0-8 0 0,0-3 0 15,0 3 0-15,0-5 0 0,0 2 0 16,0-4 0-16,-16 1 0 0,16-1 0 15,0-2 0-15,0 0 0 16,-14-24 0-16,8-22 0 16,6 27 0-16,0-25 0 0,0 22 0 0,0-2 0 15,0 1 0-15,0 3 0 0,0-21 0 16,16 26 0-16,-16 3 0 0,0 2 0 16,0 5 0-16,0 0-10 0,0 3-158 15,0 2-133-15,0 0-156 0,0 0-183 16,0 0-22-16,19 0-1035 0,-19 20 777 15,0-20-125-15,22 0 128 0,-22 0 194 16,23 0 244-16</inkml:trace>
  <inkml:trace contextRef="#ctx0" brushRef="#br0" timeOffset="464495.2522">2770 11542 352 0,'-5'0'5'16,"2"0"5"-16,2 0-4 0,-1 0 1 0,-1 0 8 15,-2 0 21-15,3 0-21 0,-1 0-5 16,2 0-9-16,-1 16 4 0,1-16 0 16,1 0 2-16,-1 0 8 0,1 0 13 15,0 0 13-15,0 0 45 0,0 0 260 16,0 0-67-16,0 0 39 0,0-18 0 16,0 18 13-16,0 0-24 0,15 0 290 15,-15 0-283-15,0 0 19 0,0 0-8 16,0 0-33-16,0 0-64 0,0 0 13 15,0 0-164-15,0 0-10 0,0 0 13 16,0 0 15-16,0 0 138 0,0 0-88 0,0 0 33 16,0 0 30-16,0 0 20 0,0 0-5 15,0 0 145-15,0 0-207 0,0 0-1 16,0 0-3-16,0 0 7 0,0 0 108 16,-15 0-170-16,15 0-17 0,0 0-13 15,0 0 4-15,0 0-9 0,0 0 20 16,0 0-74-16,-8 0-13 0,8 0 0 15,-9 0 0-15,-6-18 0 0,4-2 0 16,-2 20 0-16,-1-27 0 0,-3 12 0 16,1-3 0-16,-19-19 0 0,18 16 0 15,0-2 0-15,0-1 0 0,3-2 0 0,-13-32 0 16,16 27 0-16,2-6 0 16,2-2 0-16,5-2 0 0,-1 0 0 0,3-46 0 15,0 43 0-15,0-2 0 0,0-2 0 16,23 1 0-16,-23-56 0 0,21 50 0 15,-21-6 0-15,15-1 0 0,-15-1 0 16,0-2 0-16,10-53 0 0,-10 61 0 16,0 3 0-16,0 7 0 0,0 1 0 15,-22-33 0-15,22 43 0 0,-15 0 0 16,15 0 0-16,0 0 0 0,0 1 0 16,-12-28 0-16,12 34 0 0,0 0 0 15,0 1 0-15,0 4 0 0,0-17 0 0,0 22 0 16,0 1 0-16,0 1 0 0,0 2 0 15,0 0 0-15,0-10 0 0,0 14 0 16,0 0 0-16,0 4 0 0,0 0 0 16,0-2 0-16,0 7 0 0,0-1 0 15,0 1 0-15,0 0 0 0,0 0 0 16,0 0 0-16,0 0 0 0,0 0 0 16,0 0 0-16,0 0 0 0,0 0 0 15,0 0 0-15,0 0 0 16,0 0 0-16,0 0 0 0,0 0-206 15,0 0-221-15,0 0-349 0,0 0-507 0,0 0-419 16,0 18-1191-16</inkml:trace>
  <inkml:trace contextRef="#ctx0" brushRef="#br0" timeOffset="465413.5768">3066 12320 2186 0,'-6'-2'66'0,"3"2"54"0,1 0 57 15,-6-1 295-15,5 1-218 0,-1 0 20 16,1 0 0-16,0 0 17 0,1 0-35 15,0 0 136-15,2 0-260 0,0 0-19 0,0 0-12 16,0 0 5-16,0 0 2 16,0 0 123-16,0 0-98 0,0 0 71 0,0 18 53 15,0-18 39-15,0 15 209 16,14 6-331-16,-14-7-19 0,0 3-16 0,0 2-12 16,13 1-19-16,-4 21 109 0,-9-18-92 15,10 0-25-15,-6-1-40 0,2 2-22 16,3 17-38-16,-6-22 0 0,0-2 0 15,1-5 0-15,-2 0 0 0,0-4 0 16,1 2 0-16,-3-6 0 0,0-4 0 16,0 1 0-16,0 1 0 0,0-2 0 0,0 0 0 15,0 1 0-15,-19 0 0 0,19 2 0 16,-22 0 0-16,-16-2 0 16,9-1 0-16,-6 0 0 0,-9 0 0 0,-6 0 0 15,-16 0 0-15,-14 0 0 0,-111 0 0 16,81 0 0-16,-11 0 0 0,-10 0 0 15,-12 0 0-15,-143 0 0 16,140 0 0-16,-11 0 0 0,-79 0 0 16,4 17 0-16,1-17 0 0,-44 20 0 0,98-6 0 15,67-14 0-15,62 12 0 0,-19-12 0 16,42 0 0-16</inkml:trace>
  <inkml:trace contextRef="#ctx0" brushRef="#br0" timeOffset="466756.7341">250 10440 1933 0,'0'-1'151'16,"0"-1"77"-16,0 1 82 0,0 1 370 0,0-1-334 15,0 1 9-15,0-3-38 0,16-4 214 16,-16 2-359-16,0-1-16 0,0-2-16 15,13-7 272-15,-13 10-183 0,0 2 27 16,0 1-29-16,0 0 172 0,-19 2-246 16,19 0-2-16,0 24 151 15,-14 9-106-15,14-10-154 0,-30 29-28 16,10 10-18-16,11-31 1 16,-6 26-55-16,15-8-91 0,0-29 53 15,19 26-245-15,10-36 37 16,13-10 0-16,-13 0 198 15,32-22 22-15,8 1 71 16,-40 21 13-16,2-13-9 16,18 13 9-16,-30 0 28 0,-3 0 54 0,6 0 219 15,-13 0-89-15,-4 22 14 0,-3-22-15 16,0 53 157-16,-2-33-255 0,0 4-38 16,-21 2-33-16,-6 27-15 0,10-29-32 15,-3 1 1-15,-3-1-26 0,-20 22-186 16,18-29 17-16,-2-5-59 0,0 1-56 15,-15 3-486-15,26-11 383 0,7-3-54 0,0-2-259 16,-4 0-1318-16,13-26 942 0,0 26 388 16</inkml:trace>
  <inkml:trace contextRef="#ctx0" brushRef="#br0" timeOffset="467093.4426">729 10516 3972 0,'0'0'253'0,"0"0"73"16,0 0 52-16,-19 0 184 0,19 0-312 0,0 20 15 15,-11-20-34-15,11 32 123 0,0-17-261 16,0 3-24-16,0 2-23 0,27 19 8 16,-27-19-43-16,21-3 3 0,8 10 13 15,1-16-28 1,-13-11-27-16,3 0-31 0,0-21-33 0,19-16-169 15,-24 13 122-15,2-1 4 0,-5-4 10 16,0 0 7-16,-9 1 22 0,-3-27-58 16,0 29 67-16,-32 2-6 0,14 5 2 0,-27-10-32 15,-2 17 78 1,22 12 34-16,-15 0 12 0,24 34-16 0,0-15-14 16,2 2-73-16,-3 26-373 0,17-23 21 15,-5-1-107-15,5 0-99 0,0 15-986 16,32-25 988-16,-32-2 207 0</inkml:trace>
  <inkml:trace contextRef="#ctx0" brushRef="#br0" timeOffset="467371.2808">1024 10372 5453 0,'0'0'160'0,"0"0"147"0,0 19 132 0,0-19 49 16,0 23-44-16,0 7 66 0,0-14-415 15,0 0-69-15,19-2-53 0,-19 1-38 16,50 2-171-16,-29-17 85 0,-2 0-24 16,3 0-27-16,2 0-45 0,-2-37-17 15,12-11-184-15,-21 22 313 0,-3-4 58 16,-6 1 30-16,-4-1 5 0,-21-25-45 16,21 32 61-16,-31 1 1 0,12 3 13 15,0 5-32-15,-2 3-25 0,-12 6-160 16,18 5 21-16,4 0-163 0,1 0-169 0,2 29-133 15,0-2-939-15,8-27 851 16,0 30 163-16,0-16 237 0</inkml:trace>
  <inkml:trace contextRef="#ctx0" brushRef="#br0" timeOffset="467669.4629">1269 10197 5540 0,'0'0'136'0,"0"0"136"0,0 0 600 15,0 0-397-15,0 0-84 0,0 0-124 16,0 0-81-16,0 0-134 0,22 17-52 16,-1 5 0-16,-21-22 0 0,25 17 0 15,-4 2 0 1,-7-6 0-16,-3-4 0 0,-11-9 0 16,0 0 0-16,0 0 0 15,0 0 0-15,0-23 0 0,0 23 0 0,-18-32 0 16,18 12 0-16,-13-4 0 0,13 1 0 15,0-2 0-15,-15-21 0 0,15 29 0 16,0 2 0-16,0 2 0 0,0 1-94 16,0-1-479-16,21 10 11 0,-21 1-108 15,0 2-112-15,15 0-241 0,-15 0-82 16,17 0-1124-16,0 0 1540 0</inkml:trace>
  <inkml:trace contextRef="#ctx0" brushRef="#br0" timeOffset="467926.0436">1535 9799 5152 0,'0'0'111'0,"-19"0"155"15,19 0 711-15,-21 25-413 0,21-25-70 16,-13 32-177-16,13-14-91 0,0 3-142 16,0 27-84-16,0-23 0 0,0-2 0 15,25 0 0-15,-25-4 0 0,55 12 0 16,-30-23 0-16,0-2 0 0,2-6-23 0,2 0-173 15,-1 0-193-15,18-20-1083 16,-25-7 484-16,-5 10-94 0,-3 0-56 0,-4 1-51 16,-2 0 325-16</inkml:trace>
  <inkml:trace contextRef="#ctx0" brushRef="#br0" timeOffset="468237.2809">1810 9781 4492 0,'0'-3'140'16,"0"1"107"-16,0 0 126 0,0 0 536 0,0 2-552 16,0-3-92-16,0 0-113 0,19-3-38 15,-19 0-60-15,40-12-40 0,-23 6-25 16,2-1-21-16,-3-1-25 0,1 0-38 16,10-13-169-16,-16 14 139 0,-3-1 35 15,-8 0 34-15,8 2 18 0,-8 2 14 16,0-9-16-16,-24 10 28 0,24 3-1 15,-30 4 10-15,13 2 6 0,-24 0 60 16,19 21 39-16,-2-21 58 0,-2 34 42 16,3-13 37-16,1 4 19 0,-12 28 290 15,19-21-348-15,5-1-76 0,4 1-89 16,6-3-35-16,0 0 0 0,27 26 0 16,9-9 0-16,-10-29 0 15,32 8 0-15,4-14 0 0,-33-10-153 16,22-1-1152-16,-29 0-103 0,-3-18-456 15,-6 18 328-15,1-20 282 0</inkml:trace>
  <inkml:trace contextRef="#ctx0" brushRef="#br0" timeOffset="472555.1182">9003 16305 2285 0,'0'0'76'16,"0"0"77"-16,0 0 88 0,0 14 474 16,0-14-310-16,0 0 6 0,0 0-79 15,0 0-35-15,0 0-87 0,0 0 81 0,0 0-151 16,0 0 9-16,0 0 16 0,0 0 24 16,0 0 153-16,0 0-203 0,0 0-31 15,0 0-13-15,0 0 4 0,0 0-8 16,0 0 79-16,0 0-102 0,0 0-9 15,0 0-11-15,0 0-17 0,-15 0-8 16,15 0-28-16,-21 0 5 0,11 0 2 16,0 0-1-16,-2 0 3 0,-8 0 18 15,10 0 0-15,1 15 2 0,0-15-3 16,-1 22-8-16,-7 9-4 0,7-14-11 16,2 2-7-16,0-1-9 0,2 3-22 0,2-4-27 15,4 15-145-15,0-20 59 0,0-2-47 16,33-3-46-16,-14-7-63 0,31 0-310 15,-23-23 367-15,1 23 35 0,-2-27-14 16,-4 10-49-16,-1 0-23 0,9-16-207 16,-21 17 372-16,0 3 61 0,-9-1 54 15,5 0 22-15,-5 2 39 0,0-10 130 16,0 14-58-16,0 0 5 0,0 4 9 16,0 1 46-16,-16 1 254 0,16 2-210 15,0 0-10-15,0 0 11 0,0 0 69 16,-9 0 61-16,9 0 352 0,0 15-408 15,0-15-27-15,0 15-14 0,0-15 15 0,0 33 108 16,17-18-285-16,-17 1-60 0,14-1-26 16,-14 5-1-16,18-3-83 0,0 13-431 15,-7-17 9-15,1-1-144 0,-3-4-79 16,2-4-268-16,11-4-1211 0,-12 0 1099 16,-2 0 363-16</inkml:trace>
  <inkml:trace contextRef="#ctx0" brushRef="#br0" timeOffset="472795.0573">9321 16281 4053 0,'2'0'521'0,"0"0"-65"0,0 0 178 0,1 0-96 16,2 21-6-16,-5-21-108 0,8 14 9 15,-3 4-339-15,-2-7-50 0,2 0-25 16,-2 0-18-16,7 10-111 0,-5-13-41 15,-3 0-88-15,1-5-104 0,1 1-113 16,-1-3-51-16,-1-1-817 0,-2 0 554 16,0-25-98-16,0 25-34 0,0-32 105 0,0-11-255 15</inkml:trace>
  <inkml:trace contextRef="#ctx0" brushRef="#br0" timeOffset="473027.9048">9222 15988 4056 0,'-8'0'256'0,"3"0"55"0,2 27 52 15,1-27-103-15,-1 43-9 0,1-26-222 16,2 0-83-16,0 1-100 0,0-1-230 16,0 1-280-16,24 9-1336 0,-24-16 992 15,23 0 300-15</inkml:trace>
  <inkml:trace contextRef="#ctx0" brushRef="#br0" timeOffset="473261.7688">9537 16208 5032 0,'0'0'128'16,"0"17"182"-16,0-17 167 0,0 15 655 16,0 1-715-16,0-6-140 0,-17 2-103 15,17 1-57-15,0 12-28 0,0-12-72 16,0-2-5-16,0-2-11 0,0 0-27 16,0-4-24-16,15-1-124 0,-15-4 53 15,0 0 1-15,14 0 10 0,-14-26 14 16,9-6-72-16,3 11 65 0,-12-3 2 0,11-3 13 15,-6-2 24-15,4-29 40 0,-3 28 80 16,-1 3 41-16,4 2 49 0,-3 6 18 16,0 4-15-16,6 2 122 0,-7 13-136 15,3 0-19-15,0 0-33 0,1 32-47 16,9 7-36-16,-5-15 0 0,-4 2 0 16,0 1 0-16,-1 0-69 0,-1-5-177 15,6 20-820-15,-8-24 292 0,0-6-232 16,-1-2-136-16,0-5-178 0,1-5 115 15</inkml:trace>
  <inkml:trace contextRef="#ctx0" brushRef="#br0" timeOffset="475163.0809">6075 9515 2613 0,'0'0'102'0,"0"-14"391"0,0 14-87 16,0 0-3-16,0 0-18 0,0 0-20 15,0 0-77-15,0 0 65 0,0 0-240 16,0 0-29-16,-15 0 1 0,15 0 3 16,0 0 107-16,-10 0-83 0,10 0 9 15,-8 10 1-15,2-10 7 0,-1 0-10 16,-16 0 51-16,8 0-119 0,-1 0-7 16,-7 6 7-16,-5-6 22 0,-37 0 130 15,28 0-90-15,-7 0-1 0,-3 0-26 16,-5 0-3-16,-58 21-2 0,53-21-60 0,-7 21-18 15,-4-7 1-15,1 0-6 0,-1 2-1 16,-65 13 7-16,67-17 2 0,1 2-4 16,4-2-4-16,4 0-2 0,-47 9 0 15,59-10 8-15,3 1 4 0,5-3-5 16,7-1 1-16,5 1 21 0,-4 0 110 16,20-4-56-16,3-4-32 0,4-1-55 15,2 0-21-15,0 0-41 0,0 0 53 16,0 0 12-16,0 0 6 0,0 0-4 0,16-14 7 15,-16 14 3-15,0 0-1 0,0 0-4 16,0 0 2-16,0 0-6 0,0 0-1 16,0 0-4-16,0 0 3 0,0 0 1 15,0 0 1-15,0 0 0 0,0 0-9 16,0 0 3-16,0 0 0 0,0 0 8 16,0 0-1-16,0 0 19 0,0 0-7 15,0 0 16-15,0 0 2 0,0 0 9 16,0 0-5-16,0 0-3 0,0 0-33 15,0 0-4-15,0 0-4 0,0 0 6 16,0 0 8-16,0 15 3 0,0-15 1 16,0 14-5-16,0-14-7 0,0 24 1 0,-14 12 5 15,14-14 2-15,0 4 5 16,0 2 0-16,-8 2 5 0,8 32 21 16,0-32-9-16,0-1 8 0,0 0 0 0,0-2-3 15,0-3-12-15,0 16-16 0,-6-25-2 16,6 0 0-16,-2-3-16 0,2-4-26 15,0 1-145-15,0-8 37 0,0 0-38 16,0-1-35-16,0 0-55 0,0 0-68 16,0 0-545-16,0 0 324 0,0 0-156 15,0-19-74-15,0 19-150 0,0-15-31 16,0 1-433-16</inkml:trace>
  <inkml:trace contextRef="#ctx0" brushRef="#br0" timeOffset="475718.9732">4522 10141 2538 0,'0'0'96'0,"0"-2"104"0,0 2 129 16,0 0 607-16,0 0-479 0,0 0-68 15,0 0-79-15,0 0-19 0,0 0 5 16,0 16 280-16,0-3-330 0,0-13-68 0,0 22-34 15,0-8 16-15,18 16 124 0,-18-15-173 16,18-1-39-16,-18 0-21 0,10-2-5 16,-10-2-17-16,10 2 8 0,-10-8-35 15,0-1 4-15,4-2 4 0,-4-1-1 16,0 0 21-16,0 0-23 0,0 0-5 16,0 0-20-16,0 0-38 0,0 0-22 15,0-18-117-15,0 0 89 0,-17 4 10 16,17-2-8-16,-14-1-8 0,-8-20-83 15,8 19 109-15,-2-2 14 0,1 3 20 16,-3 1 7-16,3 3 21 0,-11-4 8 0,15 12 21 16,4 1 3-16,3 1 12 0,1 3 24 15,2 0 81-15,1 0-44 0,0 0 1 16,0 0 17-16,0 0 28 0,28 0 20 16,5 0 201-16,-12 15-180 0,3-15-15 15,3 0-51-15,1 0-36 0,26 0-37 16,-32 0-29-16,0 0 0 0,-3 0 0 15,-4 0 0-15,2 0 0 0,-13 0 0 16,-1 0 0-16,-3 0 0 0,0 17 0 16,0-17 0-16,-22 31 0 0,22-16 0 15,-24 2 0-15,24 4 0 0,-27 1 0 16,12-2 0-16,1 1 0 0,-9 21 0 16,14-4 0-16,-5-23 0 15,9 2-328-15,5-11-210 0,0-6-353 0,0 0-448 16,32 0-366-16,16-53-961 0</inkml:trace>
  <inkml:trace contextRef="#ctx0" brushRef="#br0" timeOffset="476403.1334">6555 9244 2129 0,'0'-9'67'0,"0"0"68"16,0 1 90-16,0-3 129 16,0 3 92-16,0-2 576 0,0 5-583 0,0 3-99 15,0-2-48-15,0 3 38 0,0 0 364 16,0 1-384-16,0 0-37 0,0-1-37 15,0 1 6-15,0 0-14 0,0 0 99 16,0 0-251-16,0 0-50 0,0 0-26 16,-22 0 0-16,-5 24 0 0,11-1 0 15,-6-5 0-15,0 6 0 0,0 4 0 0,-2 5 0 16,-18 44 0 0,10 10 0-16,24-41 0 0,4 38 0 15,27-9 0-15,-5-41 0 0,7-2 0 16,44 15 0-16,-27-30 0 0,2-6 0 15,2-5-32-15,-1-5-143 0,-3-1-125 16,26 0-672-16,-43-27 413 0,-8 27-73 16,-5-26-153-16,-12 26-109 0,4-28-118 15,-4-7-863-15,-25 18 1284 0</inkml:trace>
  <inkml:trace contextRef="#ctx0" brushRef="#br0" timeOffset="476711.4493">6550 9547 4063 0,'-5'-3'277'16,"0"3"97"-16,3-2 126 0,2 2-30 16,0 0 329-16,0 0-517 0,0 0-84 15,0 0-48-15,0 0 14 0,31 0 1 16,6 0 103-16,-16 0-203 0,6 0-42 16,0 0-16-16,-3 0 0 0,18 0-6 15,-27 0 1-15,-4 0-5 0,-4-15 8 16,-7 15 17-16,0 0 16 0,7 0 106 15,-7 0-71-15,0 0-20 0,0 0-24 16,0 0-16-16,0 17-11 0,0-17-2 0,0 30 0 16,-18-9 0-16,18 3 0 0,0 3 0 15,0 2 0-15,0 27 0 0,0-30 0 16,0-2 0-16,0-4 0 0,0-3 0 16,24-2 0-16,-24-4-140 0,16 2-798 15,6-11 72-15,-9-2-333 0,-1 0-199 16,2-19-76-16</inkml:trace>
  <inkml:trace contextRef="#ctx0" brushRef="#br0" timeOffset="477125.7511">7217 9494 3894 0,'0'0'261'0,"0"0"105"15,0 0 83-15,0 0-33 0,0 0 241 16,0 0-400-16,0 0-49 0,0 0-58 15,0 0-9-15,0 0-7 0,0 0 134 16,-16 0-107-16,16 0 41 0,-14 0 26 16,3 20-32-16,-15-2 7 0,11-6-203 15,-1 5 0-15,0 0 0 0,-1 2 0 16,3 2 0-16,1 0 0 0,-6 18 0 16,14-20 0-16,3-5 0 0,2 1 0 0,0-5 0 15,0-3 0-15,27-1 0 0,6-6-62 16,-14 0-114-16,4 0-99 15,-1-23-91-15,-1 23-30 0,16-45-295 0,-23 28 409 16,-2-1 77-16,-4-1 70 0,-8 2 50 16,5 0 56-16,-5-15 103 0,0 21 47 15,0 3 80-15,-19-1 35 0,19 6 29 16,-15 3 198-16,15 0-273 0,0 21-22 16,-13-21-9-16,13 30 10 0,0-12-15 15,0 22 57-15,0-19-165 0,0-1-39 16,19-1-57-16,-19-4-101 0,19 11-513 0,1-18 96 15,-20-2-120-15,23-6-260 16,-12 0-177-16,2 0-128 0,13-20-668 0</inkml:trace>
  <inkml:trace contextRef="#ctx0" brushRef="#br0" timeOffset="477376.1597">7324 8990 3858 0,'0'-4'204'0,"-5"4"117"0,5 0 112 16,-3 0 708-16,3 0-612 0,0 24 20 0,0-24-87 16,0 33-103-16,19 17-24 0,-19-19-335 15,15 5 0-15,-15 5 0 0,19 7 0 16,-8 3 0-16,0 2 0 0,3 3 0 16,12 55 0-16,-2-12 0 15,-13-58 0-15,10 23 0 0,-11-40-186 16,-3-6-245-16,-1-4-321 0,0-5-345 15,-4-1-200-15,5-6-1462 0,-7-2 1809 16</inkml:trace>
  <inkml:trace contextRef="#ctx0" brushRef="#br0" timeOffset="477615.2806">7243 9319 6404 0,'-2'0'37'0,"0"0"94"0,2 21 489 15,0-21-211-15,0 0-93 0,19 22-131 16,-19-9-96-16,23 12-89 0,8-14-125 16,-13 2-184-16,0-4-277 0,1 1-275 15,-2-5-327-15,12-1-1660 0,-16-4 1661 16,-3 0 451-16</inkml:trace>
  <inkml:trace contextRef="#ctx0" brushRef="#br0" timeOffset="477921.0202">7611 9425 5560 0,'0'7'22'0,"0"-3"200"0,0-4 41 16,0 0 60-16,0 0-12 0,0 0-61 15,0 0-53-15,0 0-180 0,0 0-8 16,24 0-5-16,-24 0-4 0,31 0 2 0,11 0-4 15,-19 0-5-15,-1 0-10 0,3 0-12 16,-6-18-5-16,13 3-43 0,-21 15 44 16,-3-17 10-16,-3 17 7 0,-3-19 4 15,-2 8 3-15,0-11-14 0,0 7 12 16,-31 3-5-16,31 2 1 0,-39-1 1 16,-5 0-6-16,21 9 12 0,-1 2 15 15,3 0 40-15,-1 0 43 0,4 30 46 16,-12 9 208-16,20-13-153 0,4 3 20 15,2 0-51-15,4 3-33 0,0 30-63 16,0-33-64-16,32 0 0 0,-11-5 0 16,1-2 0-16,4-3 0 0,33 10 0 15,-25-19-132-15,-1-2-258 0,-2-4-366 16,-5-1-527-16,19-3-2102 0,-29 0 2094 16</inkml:trace>
  <inkml:trace contextRef="#ctx0" brushRef="#br0" timeOffset="482779.7676">4844 11260 1994 0,'0'19'169'0,"-21"-1"-5"15,21-4 70-15,0 7 26 0,0 3 62 16,0 8 38-16,0 44 344 0,0-28-435 0,0 8-84 15,0 9-66-15,0 5-48 0,0 87-47 16,16-79-115-16,-16 3-108 0,0-3-151 16,0-9-138-16,0-13-118 0,0 27-1030 15,0-58 924-15,0-13 183 0</inkml:trace>
  <inkml:trace contextRef="#ctx0" brushRef="#br0" timeOffset="485456.2996">6228 13127 455 0,'0'0'15'0,"0"0"1"0,0 0 27 16,0 0-28-16,0 0 14 0,0 0 15 15,0-20 22-15,0 20 48 0,-9-14 216 16,9-2-124-16,0 16-7 0,-7-13-29 16,7 13-8-16,-9-11 40 0,6 4-131 15,-1 2-9-15,1 5 4 0,-2-3 4 0,2 1 4 16,-3-1 114-16,3 1-70 0,0 0 26 16,0-1 15-16,1 1 36 0,1 0 50 15,0-4 366-15,-1 2-272 0,0 1-38 16,2 1-48-16,0 0-36 0,0 2 91 15,0 0-176-15,-2 0 13 0,2 0 39 16,0 0 57-16,0 29 10 0,0 18 163 16,19-12-304-16,-19 7-49 0,14 13-39 15,-14 5-10-15,14 71-144 0,-14-67-75 0,0 2-132 16,10-5-78-16,-10-7-99 0,0-11-143 16,0 24-794-16,0-44 667 0,7-7 67 15,-3-6 26-15,1-10 101 16</inkml:trace>
  <inkml:trace contextRef="#ctx0" brushRef="#br0" timeOffset="486073.1274">6230 13663 1723 0,'0'0'113'0,"15"0"349"0,-15 0-102 0,0 0 24 16,0 0 78-16,0 5 88 0,0-1 410 16,0-1-631-16,0 4-72 0,7-2-3 15,-7 3 41-15,5 1-12 0,1 17 126 16,-3-10-293-16,1 0-39 0,1 2-4 16,1 3 1-16,5 15 47 0,-5-18-88 0,2-1-6 15,-1-1-9-15,0 0-3 16,0-5 1-16,5 5-8 0,-7-10-4 15,-2-3-6-15,0-2 6 0,-2-1 2 0,0 2 0 16,-1-2-14-16,0 0-8 0,0 0-13 16,0 0-13-16,0 0-7 0,0-17-93 15,-15 0 48-15,15 17-18 0,0-22 2 16,-20 7-12-16,4-20-114 0,5 15 126 16,0 0 26-16,-2-1 34 0,3 4 22 15,-1 0 26-15,-9-11 7 0,12 15 7 16,0 3 1-16,1 1 17 0,1 2 16 15,-3-3 96-15,6 8-68 0,1-1-10 16,0 3-22-16,1 0-12 0,-2 0-13 16,3 0 38-16,0 0 19 0,0 0 31 0,0 0 13 15,24 22 11-15,5-7 103 0,-11-15-113 16,0 17 0-16,2-17-9 16,2 14-5-16,1-14-31 0,17 9 28 0,-21-9-70 15,-1 0-3-15,-3 0-17 0,-1 0 1 16,2 0 24-16,-13 0-14 0,0 0-7 15,-3 0-7-15,0 0-9 0,0 0 0 16,0 0 0-16,0 0 0 0,-25 0 0 16,25 25 0-16,-23-25 0 0,-2 39 0 15,13-23 0-15,0 4 0 0,1-3 0 0,2 4-89 16,9 0-113-16,-11 14-620 16,11-22 218-16,0-2-193 0,0-7-259 0,22-4-290 15,19-18-1058-15</inkml:trace>
  <inkml:trace contextRef="#ctx0" brushRef="#br0" timeOffset="487267.1702">7140 13072 2227 0,'-2'0'96'0,"0"-2"98"0,0-1 554 15,0 1-261-15,2 0 25 0,-2 1-66 16,2-2-17-16,-2 2-74 0,2-2 259 15,-1 1-339-15,1-1-46 0,-2 3-47 16,2-1-23-16,0 1 90 0,0 0-54 16,0 0 65-16,0 32-23 0,27-12-34 15,-27 4-109-15,45 40-94 0,-25-24 0 0,-2 2 0 16,0 1 0-16,-2-2 0 0,-1 1 0 16,-2-4 0-16,0 0 0 15,6 26 0-15,-4-19 0 16,-9-30 0-16,-1 5 0 0,-2-15 0 15,-2-3-126-15,0-2-166 0,-1 0-228 0,0 0-250 16,0-17-1402-16,0 17 970 0,0-19 35 16,-19 19 309-16,19-20 210 0</inkml:trace>
  <inkml:trace contextRef="#ctx0" brushRef="#br0" timeOffset="487816.0935">7757 13055 4224 0,'18'-6'464'0,"-18"5"-53"16,0-1 171-16,19-1-57 0,-19 3 57 15,0 0-19-15,0-5 117 0,11 3-538 16,-4-1-124-16,5-2-18 0,2 0 0 15,26-11 0-15,-18 7 0 0,5-1 0 16,0 2 0-16,2-1 0 0,-1 1 0 16,23-2-6-16,-31 7-128 0,-2 2-118 15,-4 1-120-15,-2 0-143 0,1 0-593 16,-11 23 456-16,0-23-138 0,-2 20-53 16,0-20-220-16,0 22 40 0,-22 2-220 0</inkml:trace>
  <inkml:trace contextRef="#ctx0" brushRef="#br0" timeOffset="488070.9681">7923 13225 4240 0,'25'1'429'0,"-25"-1"-65"0,18 0 160 16,-18 0-52-16,26 0 15 0,-8 0-76 16,19 0-34-16,-16 0-367 0,-2 0-129 0,2 0-162 15,-1 0-207-15,15-17-1045 16,-23 17 487-16,1 0-200 0,-1-11 117 0,-3 11 271 15</inkml:trace>
  <inkml:trace contextRef="#ctx0" brushRef="#br0" timeOffset="488407.3111">8521 12748 1275 0,'0'-7'132'0,"0"1"102"15,0 1 108-15,0-1 579 0,0 6-393 16,0 0 29-16,0 0-51 0,0 0-9 16,0 0-50-16,0 19 379 0,0-19-480 15,0 0-88-15,-18 22-85 0,18-8-21 16,-14 20 60-16,3-14-148 0,11 1-27 15,0 1-24-15,0 2-7 0,0-2-10 16,20 15-72-16,-20-21-1 0,32-2-38 16,-8-3-26-16,3-6-40 0,33-3-287 0,-30-2 219 15,1 0 11-15,-1-24 31 16,-5 24 29-16,-1-32 44 0,8-5-11 0,-19 16 120 16,-6-3 17-16,-5 0 11 0,-2-3 7 15,0-22 4-15,-33 23-9 16,15 2 9-16,-3 2 18 0,-5 1 15 0,-4 8 32 15,-33-4 76-15,26 13-52 0,5 4 27 16,-2 0-1-16,3 29-17 0,-19 14-51 16,32-14-165-16,3 0-118 0,6 3-186 15,6 1-401-15,3 1-363 0,0 22-1290 16</inkml:trace>
  <inkml:trace contextRef="#ctx0" brushRef="#br0" timeOffset="490816.7559">572 11614 844 0,'0'0'61'0,"-19"0"188"16,19-17 27-16,0 17-133 15,-17-13 221-15,5 13 43 16,12-11-226-16,-9 11 179 15,3 0 59-15,6 0-177 0,-5 0 25 16,-6 20 305-16,4-20-308 0,2 18-34 16,1-18-26-16,-5 11 281 0,7-11-196 15,-1 0 15-15,3 0 193 16,30-18-178-16,-30-17-190 0,41 8-29 16,32-47 28-16,-30 28-76 0,6-5 24 15,3-2 61-15,56-48 243 0,-56 56-238 0,-5 8-72 16,-6 4-70-16,-8 11 0 0,12-1 0 15,-32 23 0-15,-8 0 0 0,-3 0 0 16,-2 26 0-16,0-8 0 0,0 3 0 16,-23 5 0-16,4 28 0 0,19-30 0 15,-25 0 0-15,25-5-150 0,-14-3-135 16,14-7-204-16,0-9-991 0,0 0 462 16,27 0-161-16,-27-19-101 0,39 19 129 15</inkml:trace>
  <inkml:trace contextRef="#ctx0" brushRef="#br0" timeOffset="491647.9308">8112 17162 4661 0,'-14'0'263'0,"7"0"-32"16,7 0 121-16,0 0 10 0,0 0 61 0,0 0-16 16,0 0 73-16,0 0-390 0,20 0-53 15,1 0 8-15,9-21-3 0,56 0 26 16,-33 7-57-16,11-1 0 0,6-4-7 15,0 0-4-15,-2 2-6 0,47-13-133 16,-69 19-50-16,-11 6-100 0,-15 5-153 16,-15 0-196-16,-38 31-1750 0,-4-10 999 15,-7-1 252-15</inkml:trace>
  <inkml:trace contextRef="#ctx0" brushRef="#br0" timeOffset="494607.7597">444 13909 2342 0,'0'-4'92'16,"0"1"73"-16,0 1 86 0,0-2 470 15,0 4-305-15,0-2 15 0,0-2 296 16,0 1-280-16,0-1-248 0,0 4 30 16,0-1 287-16,0 1-262 0,0 0-17 15,0 0 265-15,0 0-241 0,0 0-58 16,0 0-77 0,0 0-54-16,0 0-72 0,0 0 0 0,0 0 0 15,0 0 0-15,0 0 0 0,0 18 0 16,0 1 0-16,0-5 0 0,0 3 0 0,21 1 0 15,-21 28 0-15,16-22 0 0,-16 2 0 16,0 3 0-16,12 1 0 0,-1 34 0 16,-11-34 0-16,5 3 0 0,-5-1 0 15,4-1 0-15,-2-3 0 0,1 19 0 0,-3-27 0 16,2-3 0-16,-2-5 0 0,2-2 0 16,0 0 0-16,0-8 0 0,-2 0 0 15,0 0 0-15,0-2-83 0,0 0-725 16,0 0 50-16,0 0-373 0,0 0-129 15,0 0-1465-15,0-22 1891 0</inkml:trace>
  <inkml:trace contextRef="#ctx0" brushRef="#br0" timeOffset="495055.6439">710 14270 811 0,'0'0'36'16,"0"-13"183"-16,-19 13 188 15,19 0-170-15,0-12 309 16,0 12 107-16,0-6-247 0,0 6 92 16,0-6 529-16,0 4-585 0,0 1-46 15,0 1-2-15,0 0 436 0,0 0-469 16,0 0-35-16,0 0-67 0,0 0 55 16,0 0-285-16,0 0-29 0,0 0 0 15,0 21 0-15,0-21 0 0,0 19 0 16,0-5 0-16,0 3 0 0,17 20 0 15,-17-17 0-15,0 1 0 0,0 0 0 16,0-1 0-16,0-1 0 0,10 15 0 0,-10-19 0 16,0-3 0-16,0-5 0 15,4 4-493-15,-4-7-37 0,0-4-194 0,0 0-173 16,0 0-1306-16,0 0 1048 0,0-29 194 16,0 29 329-16</inkml:trace>
  <inkml:trace contextRef="#ctx0" brushRef="#br0" timeOffset="495415.8516">689 14277 1890 0,'0'-2'130'0,"-2"2"113"16,-1-5 652-16,3 4-319 0,0-1 21 15,0 0-82-15,0-1 222 0,0-1-557 16,0 3-50-16,0-2-56 0,16-8 0 15,-16 6-66-15,16 0-8 0,-16-3-8 16,31-3 5-16,-22 9 0 0,4-1 7 16,11 3 36-16,-3 0 109 15,-4 22 143-15,-9 4-105 0,-1-11 20 16,-5 2-25-16,0 2 1 0,2 20 122 16,-4-21-167-16,0 2 5 0,0 0-16 0,0-3-25 15,0 0-33-15,-23 17-41 0,23-17-28 16,-25-2 0-16,-12 12 0 15,-3-4 0-15,21-16 0 0,-17 6-34 16,21-8-84-16,1-3-76 0,5-2-141 16,-9 0-772-16,14 0 289 0,4-20-197 15,0 20-58-15,0-39-1118 0,29 23 1493 16,-10 2 282-16</inkml:trace>
  <inkml:trace contextRef="#ctx0" brushRef="#br0" timeOffset="495883.4541">1016 14241 1714 0,'8'-8'292'15,"-6"8"-44"-15,-2-2 64 0,1 1-64 16,0-3 9-16,1 0 272 0,-2 0-257 0,2 2-15 15,-2 0-33-15,2-3 3 0,0 5-19 16,0-2 165-16,-2 2-213 0,0 0 15 16,0 0 21-16,0 0 2 0,0 0 207 15,0 0-206-15,0 0 18 0,0 17-4 16,0-17 7-16,0 11-41 0,-19 8 43 16,19-9-167-16,-14 1-22 0,14-2-14 15,0 1-10-15,-9 11-28 0,9-11-12 16,0-2-17-16,0 3-16 0,0-4-14 15,0 1 10-15,28 6-23 0,-3-11 57 16,-11 5-14-16,3-3-5 0,-2-3 7 16,17 6 10-16,-19-3 33 0,-4-4 0 15,0 3-4-15,-1-1-2 0,-2-2 3 16,-2 2 14-16,-4-1 33 0,0 0 34 0,0 3 12 16,0 1 4-16,-22 13 28 0,1-8-69 15,6 1 0-15,-2 2-13 16,0 0-9-16,-1-1-20 0,-11 10-35 0,16-14-59 15,-1 0-90-15,3-5-132 0,0 2-177 16,-6-6-1117-16,6 0 359 0,-1 0-155 16,0-20 260-16</inkml:trace>
  <inkml:trace contextRef="#ctx0" brushRef="#br0" timeOffset="515379.2074">4304 11380 797 0,'0'0'106'16,"0"0"-8"-16,0 0 40 0,0 0-4 16,0 0 14-16,0 0 8 0,0 0 194 0,0 0-158 15,0 0 22-15,0 20 0 16,0-20 31-16,0 47 295 0,0-21-239 15,0 5 11-15,0 5-37 0,-20 8-40 0,20 5-77 16,-24 60-11-16,24-50-118 16,-20 2-10-16,20 0-13 0,-19 0-3 0,19-4-5 15,-12 35-10-15,2-55 3 0,10-7-5 16,0-8-5-16,-4-8-14 0,4 0-100 16,0-14 19-16,0 0-35 0,0 0-18 15,0 0-28-15,0-29 40 0,17-12-88 16,-17 12 128-16,12-6-31 0,-12-6-22 15,0-5-26-15,10-58-151 0,-10 50 236 0,0-3 53 16,0 3 44-16,5 4 23 16,-5 1 10-16,5-26 18 0,-4 42-26 0,-1 6 3 15,1 3 11-15,1 2 20 0,-2 5 15 16,0-12 112-16,0 17-75 0,0 4-9 16,0 1-27-16,0 3-23 0,0 2-19 15,0 2 38-15,0 0 61 0,0 22 70 16,0-3 48-16,0 3 0 0,0 45 167 15,0-23-258-15,19 9-4 0,-19 3-34 16,0 4-11-16,15-2-41 0,-15 53-33 16,10-62-39-16,-10-8 26 0,0-10-21 15,10-9 15-15,-10 5 0 0,4-24-31 16,-1-3-65-16,-1 0-38 0,1-22-30 16,-1 2 2-16,2-31-110 0,-1 15 114 0,-3-6-35 15,1-5-26-15,0-3-34 0,-1-47-115 16,0 49 282-16,0 5 60 0,-17 7 45 15,17 7 22-15,0 7 3 0,-15-2 29 16,15 19-72-16,0 2 22 0,0 3 37 16,0 0 36-16,0 19 15 0,0 12 28 15,0-8-93-15,0 6 10 0,0 5 38 16,0 5 13-16,0 4-7 0,0 47 42 16,0-42-103-16,0 0-18 0,0-6-11 0,0-2-4 15,0 22-7-15,0-36-33 16,0-7-58-16,0-6-45 0,0-4-42 0,0-5-51 15,21-4-279-15,-21-18 254 0,0-1 45 16,0-5 41-16,14-4 11 0,-14-8-13 16,0-51-292-16,0 40 158 0,0-6 3 15,-19 3 73-15,19-1 73 0,-24-36 176 16,24 50 83-16,-13 7 34 0,13 6-4 16,0 6 21-16,0 5-5 0,-10-1 111 15,10 9-150-15,0 3-18 0,0 0-3 16,0 2 14-16,0 0 17 0,0 0 150 0,0 25-143 15,0-25-7-15,0 30-5 0,0-10 10 16,13 29 151-16,-13-19-127 16,0 3 9-16,9 3-17 0,-9 4-10 0,7-3-42 15,1 38 2-15,-8-41-60 0,4-5 3 16,-3-4-16-16,-1-8 9 0,2-6-2 16,1 2-9-16,-3-13-91 0,0 0-80 15,0-20-37-15,0 20-19 0,0-65-141 16,0 33 182-16,0-6-15 0,0-4-14 15,0-4-11-15,0 0 34 0,0-45 13 16,0 50 190-16,0 6 58 0,-16 7 21 16,16 6-12-16,0 3 71 0,0 19-34 15,0 0 63-15,0 30 35 0,0-5 15 16,-8 7-32-16,8 47 82 0,0-28-225 0,0 2-26 16,0 2-20-16,0 3-30 0,0 0-30 15,0 47-98-15,0-60 77 0,16-8 26 16,-16-8-7-16,0-7-54 0,0-5-324 15,9-17 83-15,-9 0-70 0,0 0-38 16,0-29-122-16,0 10 36 0,0-32-366 16</inkml:trace>
  <inkml:trace contextRef="#ctx0" brushRef="#br0" timeOffset="543501.2889">7576 13468 2305 0,'0'-2'94'0,"0"0"355"0,0 2-83 15,0 0 30-15,0 0 13 0,0-2 7 16,0 2-59-16,0 0 148 0,0 0-307 15,0 0 8-15,0 0 16 0,0 0 44 16,0 0 247-16,0 0-293 0,0 0-23 16,0 0-11-16,0 0 1 0,0 0-2 0,0 0 152 15,0 0-230-15,0 17-42 0,18-17-60 16,-18 14-5-16,26 8 0 0,-26-8 0 16,20-1 0-16,-20 4 0 0,18 0 0 15,-8 0 0-15,9 14 0 0,-13-17-113 16,1-3-134-16,0 0-164 0,-3-3-214 15,3 2-794-15,-5-6 536 0,-1 0-4 16,2-3-109-16,1 1 53 0,-2-2 189 16</inkml:trace>
  <inkml:trace contextRef="#ctx0" brushRef="#br0" timeOffset="543924.8235">7601 13448 2006 0,'-4'-3'81'0,"2"0"70"15,-1 1 70-15,2 0 80 16,0-3 327-16,1 5-337 0,0 0-23 0,0 0-90 15,0 0-44-15,0 0-29 0,0 0-82 16,0 0-3-16,23 0-3 0,-23 0-2 16,26 0-8-16,9-20-17 0,-17 20 3 15,4 0 7-15,0-16 10 0,-1 16 14 16,14-11 87-16,-22 11-33 0,-2 0 43 16,-1 0 27-16,-3 0 31 0,0 0 36 15,-1 27 205-15,-6 3-228 0,0-9-56 16,0 0-48-16,-19 2-43 0,-4 30-31 15,23-29-18-15,-31 0 3 0,17-1-4 16,-2-2-8-16,3-4-38 0,-12 7-179 0,12-14 48 16,1-5-50-16,2 1-72 0,0-3-115 15,-4 0-585-15,8-1 500 0,2 0 9 16,0-1-49-16,2-1-57 0,2 0-45 16</inkml:trace>
  <inkml:trace contextRef="#ctx0" brushRef="#br0" timeOffset="544356.8531">7964 13510 981 0,'0'-9'179'0,"0"5"14"0,0 0 66 16,0 2-3-16,0 2-1 0,0-1-29 16,0 1 133-16,0 0-207 0,0 0-18 15,0 0-25-15,-19 0 2 0,19 0-12 16,0 18 39-16,0-18-103 0,0 0-36 0,0 17-22 16,-11-17-22-16,11 11-36 0,0-11 39 15,0 0 7-15,0 0-7 0,25 0 3 16,-25 0 17-16,42 0 22 0,-28 0 9 15,1 0 3-15,-1 0 12 0,-2 0 16 16,1 0 35-16,2 0 180 0,-15 0-78 16,12 0 40-16,-8 0 36 0,-1 0 12 15,-1 20 152-15,0-3-296 0,-2-6-32 16,0 2-22-16,0 2-21 0,0 2-18 0,-27 16-4 16,3-15-18-16,10 0-39 15,-3-1-41-15,2-2-80 0,-19 10-484 16,17-16 136-16,-1-2-97 0,0-2-131 15,4-2-79-15,2-3 63 0</inkml:trace>
  <inkml:trace contextRef="#ctx0" brushRef="#br0" timeOffset="545343.576">7962 13346 1023 0,'0'0'46'0,"0"0"67"0,10 0 276 15,-10 0-146-15,0 0-7 0,0 0 2 16,0 0 12-16,0 0-1 0,0 0 284 15,0 0-235-15,0 0 4 0,0 0-8 16,0 0-1-16,0 0-57 0,0 0 89 16,0 0-224-16,0 0 2 0,0 0-3 0,-15 0 20 15,3 16 68-15,3-16-137 0,1 20-33 16,-2-8-11-16,-3 3-5 16,-8 17 11-16,9-18-71 0,2 1-79 0,1-2-170 15,0 0-234-15,1 1-184 16,-2 6-1171-16,5-9 1000 0,5-2 243 15</inkml:trace>
  <inkml:trace contextRef="#ctx0" brushRef="#br0" timeOffset="546801.6039">9029 12732 2072 0,'0'0'120'0,"0"0"107"0,0 0 123 16,10-16 607-16,-10 16-478 0,0 0-36 16,0 0-58-16,0 0-7 0,0 0-36 15,0 0 267-15,0 0-354 0,0 0-39 0,0 0-14 16,0 0 14-16,0 0 215 15,0 0-220-15,0 0-59 0,0 0-57 0,0 0-44 16,19 0-51-16,10 0 0 16,-9 0 0-16,4 0 0 0,5 0 0 0,3-18 0 15,-1 18 0-15,3-18 0 0,36-7 0 16,-7 0 0-16,-38 16 0 16,11 0 0-16,-18-3 0 15,-16 12 0-15,0 0 0 0,-2-4 0 16,0 4 0-16,0 0 0 0,0 0 0 15,0 0 0-15,0 0 0 0,0 0 0 0,0 0 0 16,0 0 0-16,0 0 0 16,0 0 0-16,0 0-89 0,0 0-194 15,0 0-251-15,0 0-250 0,0 0-290 16,0 0-1606-16,0 0 1417 16,-24 0 378-16</inkml:trace>
  <inkml:trace contextRef="#ctx0" brushRef="#br0" timeOffset="548691.257">9874 12273 1887 0,'3'-2'113'16,"-1"-2"84"-16,-2 3 76 0,1-1 80 15,1 0-21-15,-2 1 349 0,0 0-374 16,0 1-51-16,0-1-90 0,0 0-36 16,0 1 41-16,0 0-87 0,0 0 10 15,0 0 0-15,0 0 16 0,-16 0 1 16,16 17 64-16,-11-1-127 0,11-16-18 15,-9 20-23-15,9-20-2 0,-5 21 5 16,5-6-5-16,0-15-9 0,0 11-3 0,0-11-20 16,0 6-5-16,20-2-59 15,-2-4 55-15,-18 0 15 0,24 0-3 16,-9 0 17-16,13 0-2 0,-14 0 9 0,-1 0 0 16,0 0 0-16,0 0 6 0,-1 0 16 15,4 0 86-15,-8 0-22 0,-2 19 9 16,-3-19 2-16,-1 14 18 0,0 1 81 15,-2-15-129-15,0 17-25 0,0-9-16 16,-26 2-15-16,26 1-11 0,-51 11-10 16,31-10-1-16,-2-1-5 0,-2 0-28 15,4 1-45-15,-17 5-184 0,24-13 94 16,1 3-42-16,4-4-123 0,3-3-275 0,5 0-231 16,0 0-1281-16,0-31 1360 0,33 31 285 15</inkml:trace>
  <inkml:trace contextRef="#ctx0" brushRef="#br0" timeOffset="549135.4702">10227 12240 3198 0,'0'-3'334'16,"-19"2"16"-16,19 0 113 0,0-2-53 0,0 1-33 15,0 2 137-15,-11-1-351 0,11-1-20 16,0 1-22-16,0 1-9 0,-9 0 6 15,-1 0 93-15,1 0-106 0,-1 0 16 16,-4 24 1-16,0-24 15 0,-20 38 105 16,15-21-143-16,1 1-11 0,4 1-23 15,2 3-9-15,1-3-17 0,3 15 2 16,8-18-39-16,0-1-16 0,0-5-25 16,0-1-46-16,29-1-238 0,2-8 80 15,-14 0-48-15,-1 0-37 0,3-24-26 0,0 24 45 16,13-25-114-16,-19 0 305 0,-5 12 29 15,-8 1 39-15,11 12 20 0,-11-19 45 16,0 8 5-16,0 11 11 16,0-11 18-16,0 11 44 0,0 0 27 0,0 0 191 15,-15 0-155-15,15 0 9 0,0 0 7 16,0 0 5-16,0 0 116 0,0 0-155 16,0 0 14-16,0 0-6 0,18 0-12 15,-18 19-56-15,18-2-31 0,-18-17-49 16,13 21-28-16,-13-11-61 0,15 0-113 15,-3 8-611-15,-4-12 296 0,-4-6-151 16,-1 5-75-16,3-5-117 0,0 0-146 16,8-27-579-16,-9 27 1111 0</inkml:trace>
  <inkml:trace contextRef="#ctx0" brushRef="#br0" timeOffset="549414.2567">10257 11872 2856 0,'0'-12'158'0,"0"3"194"16,0 1 170-16,16-4 661 0,-16 7-698 16,0 2-74-16,0 2-18 0,13 1 16 0,1 0 304 15,-3 18-402-15,0-18-97 0,2 24-95 16,3-7-54-16,-1 3-65 0,17 27 0 16,-17-19 0-16,0 1 0 0,-2-1 0 15,0 2 0-15,0-1 0 0,-2-2 0 16,11 26 0-1,-2-7 0-15,-11-26 0 0,7 14 0 0,-9-22-73 16,-1-2-134-16,-1 0-135 0,-1-4-158 16,-1-1-96-16,1-2-557 0,-2-3 472 15,-2 0-65-15,0 0-104 0,0 0-150 16,0-18-500-16</inkml:trace>
  <inkml:trace contextRef="#ctx0" brushRef="#br0" timeOffset="549692.857">10347 12141 3454 0,'-3'-5'226'0,"1"-5"633"0,2 6-282 16,0-2-86-16,0 0-52 0,20 1 7 16,-20 0-55-16,38-10 72 0,-23 8-360 15,4 0-55-15,2-1-44 0,0 1-54 16,22-8-340-16,-24 10-57 0,-3 0-176 15,-3 1-298-15,-3 3-243 0,-3 1-179 0,-3 0-669 16</inkml:trace>
  <inkml:trace contextRef="#ctx0" brushRef="#br0" timeOffset="554675.2363">3996 13084 673 0,'0'21'43'0,"-6"-21"42"16,4 13 61-16,-1-13 59 0,-1 15 224 16,0-2-232-16,1-13-13 0,1 6-4 15,2-6 8-15,0 0-11 0,0 6 135 16,0-6-163-16,0 0 25 0,0 0 35 15,0 0 54-15,0 3 325 0,0-2-312 16,0-1-50-16,0 0-60 0,0 2-26 16,0-2-39-16,0 0 65 0,0 0-91 15,0 0-3-15,0 0-19 0,0 0 11 16,0-20 6-16,0 20-43 0,0-23-25 16,24 6-11-16,-24-6-4 0,25-5-9 0,14-42-43 15,-17 28 35-15,6-6-7 0,-1-2 19 16,1-1 11-16,25-44-19 15,-34 52-6-15,-3 4-33 0,-3 7-22 0,-7 9-14 16,-2 4 12-16,-4-1-68 0,0 15 40 16,0 0-71-16,-23 5-109 0,23 0-130 15,0 0-101-15,-23 0-711 0,2 0 623 16,21 0 62-16,-18 0 121 0,18 0 139 16</inkml:trace>
  <inkml:trace contextRef="#ctx0" brushRef="#br0" timeOffset="554967.2884">4132 12460 1761 0,'-3'0'99'0,"2"0"62"16,1 0 42-16,0 17 215 0,0-17-268 15,0 0-17-15,0 15-8 0,17-15 8 16,-17 0-2-16,14 12 101 0,9-12-152 16,-9 0-37-16,2 0-19 0,2 0-11 15,19 0-15-15,-24 0 0 0,-1-17 1 16,0 17 8-16,-5 0 5 0,-2 0 16 15,-1 0-11-15,-4-11-15 0,0 11 3 0,0-6 37 16,0 6 11-16,0-8-10 0,0 4-34 16,0 1-23-16,0 3 5 0,0 0 4 15,-16 0-1-15,16 18-14 0,0 2-69 16,-10-20 28-16,10 25 5 0,0-13 25 16,-7 1-12-16,3 10-126 0,1-13-16 15,0 3-79-15,-2-2-106 0,-1 1-199 16,-1-1-92-16,1 5-424 0</inkml:trace>
  <inkml:trace contextRef="#ctx0" brushRef="#br0" timeOffset="555693.3726">3389 13551 2407 0,'-1'0'223'0,"1"-23"183"16,-1 23 167-16,1-18 56 0,0 18-117 15,-3-11 203-15,2 11-504 0,1 0 5 16,-1 0-65-16,1 0-24 0,0 0 133 15,0 0-81-15,0 24 34 0,19-7-14 16,-19 6-28-16,25 6-45 0,13 42 38 16,-16-30-121-16,2 0-26 0,-3-1-19 15,1-3-27-15,15 32-212 0,-21-43-42 16,-4 0-152-16,-1-3-99 0,-1-7-233 0,-4-2-145 16,-3 2-1155-16,-3-14 1100 15,0-2 280-15</inkml:trace>
  <inkml:trace contextRef="#ctx0" brushRef="#br0" timeOffset="555993.4142">3216 13780 3271 0,'25'-18'355'0,"2"18"2"0,-8-24 105 16,3 24-76-16,0-27-59 0,5 11-91 15,33-19-9-15,-27 18-172 0,3 0-53 16,-1 0-28-16,1 3-76 0,27-8-414 16,-38 15-21-16,-3 0-132 0,-4 7-97 15,-6 0-119-15,-5 0 38 0,-3 28-264 16</inkml:trace>
  <inkml:trace contextRef="#ctx0" brushRef="#br0" timeOffset="556258.2683">3718 13768 3239 0,'0'0'117'0,"0"0"99"16,0 0 97-16,0 0 48 0,0 0 279 16,0 0-431-16,0 0-103 0,22-11-68 15,-22 11-17-15,18 0-32 0,1-7-12 16,-19 2-31-16,15 0-44 0,-15-2-31 15,10 2-20-15,-10-10-73 0,0 6 160 16,0 0 33-16,0-2 16 0,-22 5-3 16,22 0 13-16,-26-2 27 0,-4 8 32 15,14 0 42-15,2 0 50 0,-2 0 3 0,4 25 9 16,-8 0 98-16,13-25-140 0,7 28-1 16,-5-11-2-16,5 0 16 0,0 15 127 15,27-15-151-15,-27 1-17 16,35-2-40-16,-15 0-29 0,3-2-72 0,24 9-335 15,-24-12 35-15,0-5-209 0,0-1-157 16,-3-1-142-16,13-4-976 0,-20 0 1116 16,-1 0 216-16</inkml:trace>
  <inkml:trace contextRef="#ctx0" brushRef="#br0" timeOffset="556608.286">3838 13672 3227 0,'0'0'312'0,"0"0"155"0,0 0 110 15,0 19-19-15,0-19-93 0,22 20 245 16,1-20-436-16,-23 12-52 0,30-12-48 16,-14 10-21-16,14-1 34 0,-17-9-138 15,-2 9-20-15,0-9-15 0,-4 8-4 16,-1-5-8-16,1 1 10 0,-7-3-1 16,0 0 11-16,3-1 0 0,-3 0-14 15,0 0-97-15,0 0-2 0,0-23-15 16,0 23 5-16,0-27-15 0,-19 10 2 15,19-19-59-15,0 18 123 0,-13 3 24 0,13 1 14 16,0 3 9-16,0-1 10 0,0 12-14 16,0-7 6-16,0 7 41 0,0 0 23 15,20 0 21-15,-20 19 64 0,22 0-112 16,-22-19-14-16,19 24-15 0,-19-11-21 16,27 11-179-16,-20-13-49 0,0-3-121 15,-1-8-80-15,-2 12-160 0,-1-12-124 16,6 0-932-16,-7 0 831 0,4 0 88 15,-4-24 178-15,3 24 157 0</inkml:trace>
  <inkml:trace contextRef="#ctx0" brushRef="#br0" timeOffset="556892.8521">4137 13455 2015 0,'0'-5'90'16,"0"3"86"-16,0 2 91 0,-15 0 97 15,15 0 287-15,0 19-399 0,0-19-52 16,0 23-61-16,0-9-22 0,0 0-43 15,20 16-29-15,-1-16-43 0,-19 0-5 16,25-2 5-16,-12-2 3 0,-3-1-4 16,12 0 3-16,-12-9-4 0,-3 5 30 0,0-4 25 15,-2-1 23-15,5 0 87 0,-8 0-95 16,-1 2 37-16,1 0 43 16,-2 3 28-16,0 2-4 0,0 13 12 0,0-6-163 15,0-2-18-15,-18 4-6 0,18 0 0 16,-18 14 1-16,18-19-6 0,0-1-31 15,-16-1-12-15,16-4-51 0,-9 0-65 16,-4-3-532-16,13-2 134 0,-10 0-102 16,10 0-126-16,-9 0-75 0,9-24-444 15</inkml:trace>
  <inkml:trace contextRef="#ctx0" brushRef="#br0" timeOffset="557161.223">4462 13375 3736 0,'0'0'143'15,"0"0"104"-15,-17 0 92 0,17 0 70 16,0 16 147-16,0-16-372 0,0 17-57 16,0-17-32-16,19 25-18 0,3 1-12 15,-22-10-63-15,24-1-26 0,-24-3-52 16,22 0-51-16,-22-1-102 0,17 4-621 0,-6-9 234 15,-11-1-54-15,8-2-89 0,-8-3-55 16,0 0-528-16</inkml:trace>
  <inkml:trace contextRef="#ctx0" brushRef="#br0" timeOffset="557425.13">4407 13229 2484 0,'18'22'243'0,"-18"2"18"0,19-9 64 15,-19-15-69-15,23 27-65 0,-1 2-212 16,-11-16-222-16,0 0-169 0,0-3-211 16,-1-2-147-16,1-8 48 0</inkml:trace>
  <inkml:trace contextRef="#ctx0" brushRef="#br0" timeOffset="557686.9802">4653 13289 2990 0,'0'20'163'15,"0"4"572"-15,-17-24-224 0,17 26-101 16,0-10-90-16,0-1-49 0,0 2-64 16,21 11 57-16,-21-13-194 0,21-3-47 15,-21-2-8-15,26-3-3 0,3-4-16 16,-17-3-34-16,2 0-22 0,-3 0-21 0,1-31-24 16,-2 31 13-16,-4-50-61 15,0 33 101-15,-6-4 0 0,0 1 6 0,0-1-21 16,-30-18-83-16,-2 22 55 0,12 2 9 15,-1 3-1-15,0 2 19 0,0 4 24 16,-13 6 10-16,21 0 56 0,1 0 39 16,3 28 11-16,9-28 17 0,-8 46 8 15,8-31-69-15,0 1-32 0,0-1-26 16,0-4-65-16,24-11-140 0,-6 13-746 16,-18-13 271-16,18 0-189 0,-18 0 82 15,19-21 132-15</inkml:trace>
  <inkml:trace contextRef="#ctx0" brushRef="#br0" timeOffset="557940.8449">4581 13041 3704 0,'-2'0'373'0,"2"0"-68"0,0-1 23 15,0-1-153-15,0 0-127 0,24-6-633 16,-1 3-52-16,-23-1-288 0,26 1-101 15,-26-1 167-15,23 1 247 0</inkml:trace>
  <inkml:trace contextRef="#ctx0" brushRef="#br0" timeOffset="558186.0589">4879 13157 2821 0,'2'10'557'0,"0"-2"-27"0,-1-2 120 16,2 2-81-16,1 1-45 0,0 1-103 15,10 14 126-15,-8-14-429 0,1 2-66 16,0-2-26-16,2-1-7 0,3 5 3 16,-8-10-5-16,0 0 10 0,-1-2 12 15,0-2-15-15,-1 0-28 0,0-22-49 0,-2 22 12 16,0-28-17-16,0 8-44 0,0-2-39 16,0-24-179-16,0 27 187 15,0 0 28-15,0 3 40 0,0 4 24 0,0 3 43 16,23 9 128-16,-23 0-1 0,23 0 23 15,-23 0 3-15,25 28-13 0,-5 10-11 16,-20-17-185-16,14 4-195 0,-14 0-210 16,13-2-385-16,-13 1-332 0,9 16-1500 15</inkml:trace>
  <inkml:trace contextRef="#ctx0" brushRef="#br0" timeOffset="566037.8916">4334 11519 673 0,'0'-2'9'0,"0"-3"17"16,0-1 35-16,0 0 39 0,0-2 36 16,-12-9 220-16,12 10-141 0,0 2 24 15,0-1-6-15,0 4 7 0,0-2-39 16,0 4 108-16,0 0-177 0,0 0 0 16,0 0-2-16,0 0 1 0,0 0 61 15,0 0-134-15,0 0-16 0,0 0 13 16,0 0 15-16,0 0 33 0,0 16 147 15,0-16-107-15,0 16 7 0,0-5-2 16,0 4 14-16,0 2-22 0,0 28 69 16,0-18-138-16,0 5-18 0,0-1-22 0,0 5-9 15,-18 35 0-15,18-38-19 16,0 0 8-16,0-1-11 0,0-2 8 0,0-3-6 16,0 14-36-16,0-24 8 0,0-2 1 15,0-3 0-15,0-6 5 0,0 2 1 16,0-8 19-16,0 0 14 0,0 0 1 15,0 0-5-15,0 0-14 0,12 0 4 16,-12-19-4-16,0 19-15 0,0-27 19 16,0 11-29-16,7-31-78 0,-7 18 7 15,0 0-11-15,0-4 8 0,0 0-16 16,0-5-9-16,-20-33-123 0,20 35 129 16,-18 0 10-16,18 0 14 0,0 2 23 0,-13-29 16 15,13 35 61-15,-10-1-5 0,10 5 7 16,-9 3-8-16,9 2 0 0,-10-10 10 15,6 18 9-15,3 1 16 0,-1 3-5 16,0 2-10-16,2 2-10 0,0 0 14 16,-1 3 66-16,0 0 39 0,1 27 26 15,0-10 6-15,0 29 134 0,0-17-137 16,0 8-16-16,0 1-13 0,0 1-26 16,21 5-16-16,-5 40 79 0,-16-38-68 15,15-3-16-15,-15-2-12 0,13-4-19 0,-2 31 9 16,-11-39-43-16,0-2-8 0,7-3-20 15,-7-7 17-15,0-3-10 0,4 5 37 16,-4-14-13-16,0-4-25 0,0-1-40 16,0 0-35-16,-22-22-109 0,22-10 116 15,-22 8 0-15,22-5-14 0,-22-3 16 16,22-4 0-16,-19-39 22 0,6 36 39 16,13 2 5-16,-9 2-10 0,4 3-3 15,-3-18-10-15,5 30 28 0,0 1-11 16,0 4-13-16,-1 3-13 0,3 0-23 15,1-2-93-15,0 9 65 0,0 1 0 0,0 2-1 16,0 1 9-16,0 1 8 0,0 0-1 16,0 0 77-16,0 0 57 0,0 18 61 15,15-18 47-15,-15 42 252 0,16-22-240 16,-16 6-2-16,0 3-31 0,12 5-4 16,-12 5-14-16,6 42 37 0,-6-39-123 15,0-1-26-15,0-1-3 0,0-4-9 16,0 21 16-16,0-36-16 0,0-3-2 15,0-6 7-15,0-2 12 0,0-6 2 0,0-4-62 16,0 0-36-16,0-29-19 16,0 10-14-16,0-9 3 0,0-46-120 15,-20 29 119-15,20-4 24 0,0 0 33 16,-22 3 14-16,22 0 32 0,0-28-7 16,0 45 21-16,0 7 5 0,0 8 18 0,0 2-4 15,0 4-19-15,0 5 5 0,0 3 21 16,0 0 33-16,0 0 6 0,0 31 21 15,11 7 40-15,-11-15-86 0,0 6-28 16,9 3-6-16,-9 0-13 0,0 29-70 16,0-33-27-16,0-4-79 0,0-4-162 15,-22-6-244-15,22 0-262 0,-38-2-1311 16,17-7 1394-16</inkml:trace>
  <inkml:trace contextRef="#ctx0" brushRef="#br0" timeOffset="566825.8566">1414 11529 2502 0,'-5'-3'92'0,"5"2"54"16,-4 1 69-16,3 0 38 15,-3 0 407-15,2 18-282 0,0-18-2 16,2 26-64-16,-2-6-35 0,2 4-34 0,0 27 197 15,35-22-244-15,-13-1-60 0,9-5-60 16,8-3-39-16,70 5-91 0,-41-25-78 16,7 0-59-16,10 0 3 0,5 0 17 15,3-28 67-15,98-1-16 0,-102 14 35 16,-6 15-66-16,-7-27-153 0,-14 27-225 16,23-15-877-16,-64 15 637 0,-8 0 61 15,-10 0 109-15,-3 0 117 0</inkml:trace>
  <inkml:trace contextRef="#ctx0" brushRef="#br0" timeOffset="567169.4534">1489 11919 2456 0,'0'0'213'0,"0"23"151"0,0-23 156 16,0 27 43-16,0-12-61 0,0 20 264 15,0-13-453-15,0-2-15 0,40 2-32 16,-10-3-49-16,60 18-19 0,-33-21-166 15,12-1-25-15,12-4-12 0,5-5-26 16,5-6-61-16,94 0-272 0,-93-24 149 16,-5 24-66-16,-12-28-92 0,-7 28-240 15,26-28-965-15,-64 9 656 0,-7 19 68 16,-10-15 207-16,-8 15 133 0</inkml:trace>
  <inkml:trace contextRef="#ctx0" brushRef="#br0" timeOffset="567475.3404">1302 12283 2145 0,'20'5'246'16,"-20"-2"28"-16,32 2 151 0,-6 0 58 15,8 2 37-15,57 6 283 0,-36-7-592 16,13 0-94-16,8-4-50 0,10-2-33 16,4 0-16-16,103-22-81 0,-90 22-57 15,-3-30-136-15,-5 11-162 0,-8 1-163 16,52-15-861-16,-91 21 638 0,-8 0 95 15,-15 12 191-15</inkml:trace>
  <inkml:trace contextRef="#ctx0" brushRef="#br0" timeOffset="569146.4086">4014 11544 974 0,'0'-1'125'0,"0"-2"110"0,0 3 88 16,0-1 397-16,0 1-419 0,0 0 13 15,0 0 20-15,0 0 35 0,0 0-27 16,0 24 238-16,0-24-343 0,0 26 7 15,0-6 12-15,0 6 23 0,0 36 322 16,0-25-350-16,0 3-28 0,18 3-51 16,-18 0-14-16,0 2-32 0,20 36 49 15,-8-45-139-15,-12-4-15 0,11-3-19 16,-11-3 2-16,12 8-1 0,-3-22-1 16,-5-3-6-16,0-4-21 0,-1-2-61 0,-1-3-46 15,4-29-174-15,-6 12 204 0,2-9 8 16,-2-5-28-16,0-6-66 0,0-55-348 15,-19 42 285-15,19 0 76 16,-20 0 95-16,20 2 43 0,-16 6 35 0,16-21 38 16,-14 41 26-16,14 8 29 0,0 3 17 15,0 5 0-15,0 2 58 0,0 4-69 16,0 0 22-16,0 0-4 0,0 28-8 16,0-28-26-16,16 50 31 0,-16-27-41 15,0 4 10-15,16 1 14 0,-16 4 6 16,12 36 42-16,-4-32-111 0,-8 1-11 15,6 0-15-15,-6-4-3 0,0-4 1 16,3 14-5-16,-3-28 5 0,0-6-14 0,0-4-53 16,3-5-58-16,0-24-217 0,-1 7 181 15,-2-8 21-15,0-6-32 0,0-6-26 16,0-8-29-16,-22-49-204 0,22 47 294 16,-17 4 56-16,17 2 64 0,-16 7 31 15,4-11 113-15,12 34-31 0,0 3-4 16,0 5 4-16,0 3 63 0,0 0 32 0,0 18 209 15,0 13-265-15,0-11-29 0,0 4-5 16,17 5 5-16,-17 25 85 16,21-25-104-16,-21-3-17 0,15-2-26 0,-15-3-17 15,14-4-22-15,-4 8-3 0,-10-17 3 16,7-3 14-16,-7-3-8 0,0-2-35 16,3 0-137-16,-3-29 18 0,0 10-32 15,0-7-68-15,0-7-79 0,0-5-40 16,-22-54-327-16,22 43 438 0,0 2 90 15,-16 6 86-15,16 4 96 0,0-17 189 16,0 39-92-16,0 5-53 0,0 7 27 16,0 3 77-16,0 0 90 0,0 45 410 15,0-22-380-15,0 4-40 0,16 6-34 16,-16 6-17-16,0 46 47 0,0-44-200 0,0-1-33 16,0 1 2-16,0-7 2 0,0-7 3 15,0 9 38-15,0-25-50 0,17-7-46 16,-17-4-54-16,0 0-46 0,20-48-169 15,-7 21 143-15,-13-2-55 0,10-11-86 16,-10-5-69-16,0-3-23 0,0-45-150 16,0 48 440-16,0 4 89 0,-21 7 52 15,21 9 40-15,0-4 92 0,0 25-27 16,0 4 86-16,0 0 85 0,0 0 66 16,0 34-30-16,0 12 124 0,0-17-312 15,0 5-16-15,0 2-28 0,0 2-24 0,0 38-16 16,0-40-64-16,0-3-3 0,0-3-2 15,0-5-3-15,0-5 0 0,0 0-24 16,0-17-57-16,0-3-55 0,0 0-30 16,0-27-13-16,15-16-136 0,-15 13 128 15,12-6-75-15,-12-3-27 0,0 0 9 16,0 1 70-16,0-23 83 0,0 38 122 16,0 6 8-16,0 7 52 0,0 10 112 15,-16 0 425-15,16 31-270 0,0-9-80 16,0 4-68-16,0 6-25 0,-11 4-47 0,11 41-15 15,-7-40-118-15,7-3-79 0,0-1-96 16,0-8-194-16,0 14-939 0,0-28 259 16,0-3-291-16,0-8 103 15,0 0 237-15</inkml:trace>
  <inkml:trace contextRef="#ctx0" brushRef="#br0" timeOffset="578518.8918">4366 11347 672 0,'-2'-20'43'16,"0"20"58"-16,1 0 80 16,1-13 328-16,0 13-246 0,0 0-6 15,0 0-6-15,0 0 14 0,0 0-10 0,0 0 162 16,0 0-239-16,0 0-11 0,0 0-5 15,0 0 7-15,0 0 87 0,0 0-169 16,0 0-22-16,0 0-17 0,24 0-5 16,-7 0-13-16,31 0-13 0,-19-18-15 15,5 18-8-15,3-19 0 0,2 19-15 16,40-34-103-16,-43 20 5 0,-2 2-45 16,-4 0-15-16,-4-1-21 0,-6 3 16 15,3-3-72-15,-14 9 177 0,-6 2 33 0,-3 0 20 16,0 0 8-16,0 1 7 0,-22 1 11 15,22 0 0-15,-23 0 7 0,23 0 14 16,-26 0 21-16,2 24 108 0,12 0-77 16,0-11-10-16,1 3-12 0,2 0-5 15,0-1-3-15,-7 8 45 0,9-11-50 16,0-5-8-16,-1 0-14 0,-2-3-8 16,0-1-8-16,-15 1 7 0,9-2-7 15,-1-2 4-15,0 2-4 0,-3-2-5 16,-18 0 3-16,18 0 3 0,-1 0 1 15,3 2-3-15,-1-2 3 0,2 0-7 0,-9 3 8 16,11-2-7-16,5 2 4 0,-1-2-2 16,3 1 0-16,-1 0 5 15,-2 4-8-15,7-4 15 0,2 0-6 0,0-1 1 16,1-1 2-16,1 1-7 0,0-1 4 16,-1 0 1-16,1 0 0 0,0 0-2 15,0 0-2-15,0 0-17 0,0 0 19 16,0 0 19-16,19 0 25 0,-19 0 1 15,24 0 8-15,9 0 22 0,-12 0-53 0,2 0-13 16,0 0-5-16,4 0-9 16,27 0-17-16,-26-21-2 0,0 21-2 15,1-21-8-15,-3 21 3 0,0-22-3 16,13 2-57-16,-24 20 41 0,-3-12 6 16,-5 12 20-16,-1-11-3 0,-4 11 3 0,-1-10-7 15,-1 5 19-15,0 0 6 0,0-1-2 16,0 3 1-16,-23-2-2 0,7 4 2 15,16 1-1-15,-17 0 7 0,17 0 22 16,-23 0 24-16,2 25 86 0,9 1-78 16,1-11-12-16,0 1 5 0,1-1 23 15,-1-1 6-15,-8 11 106 0,11-15-110 16,-1-2-13-16,0-8-24 0,-1 10-17 16,-12-6-15-16,8-4-14 0,-1 0 12 0,-1 0-12 15,1 0 8-15,-3 0-3 0,-15-21-4 16,18 21 5-16,2 0 3 0,-1-14 3 15,2 14 2-15,-5-11-14 0,10 11 6 16,3 0 8-16,0 0 11 0,2-6 18 16,0 6-1-16,2 0 25 0,-1 0-53 15,1 0-15-15,0 0 20 0,0 0 13 16,0 0 10-16,26 17 51 0,-26 0-56 16,23-17 31-16,-7 21 12 0,3-10 9 15,26 6 48-15,-19-17-96 0,0 10-13 16,3-10-15-16,2 0-8 0,0 0-19 0,28 0-114 15,-31 0 28-15,-2 0-29 0,-2-24-17 16,-4 24-22-16,-3-23-14 0,7-2-122 16,-17 13 198-16,-4-2 15 0,-3 2 14 15,0-1 1-15,-20-11-23 0,20 16 87 16,-22 0 10-16,22 3 10 0,-26 5-2 16,13 0-2-16,-13 0 7 0,11 17 1 15,1-17 0-15,-1 25 4 0,0-25 9 16,0 28 7-16,-14-2 54 0,15-13-21 0,-1-1 12 15,2-4-4-15,-3 1 0 0,-15-1 15 16,15-8-58-16,-4 6-8 16,3-6 11-16,-3 0 33 0,0 3 24 0,-14-2 103 15,17 1-123-15,0 0-23 16,2-1-7-16,1 1 8 0,3-1 16 0,-7 2 71 16,11-2-65-16,2 1-25 0,3-2-14 15,0 0-4-15,1 0-1 0,1 0-18 16,0 1 6-16,0 0 18 0,0 2 24 15,0 2 18-15,18 10 23 0,5-5-60 16,-8 1-14-16,7-2 9 0,4 3 15 16,4-4-19-16,42 1 14 0,-32-9-29 0,1 0 1 15,0 0 0-15,0-18-5 16,30-1-24-16,-44 19 5 0,-1-18-19 0,-6 18-24 16,-4-15-4-16,-6 15-21 0,3-12-61 15,-11 12 81-15,0-8 21 0,-2 8-6 16,0-9-8-16,-21-4-66 0,21 6 42 15,-28 1-10-15,12 1 9 0,-6 2 16 16,1 3 36-16,-27 0 30 0,21 0 10 16,2 18-1-16,-1-18 3 0,0 24-6 15,1-24 9-15,-23 42 26 0,24-28-14 16,4-3 3-16,-1 1-1 0,3-12 2 16,-15 13 26-16,17-6-37 0,-2-7-7 15,1 0-12-15,1 0 23 0,-1 0 11 16,-7 0 98-16,11-20-70 0,8 20-1 0,-2 0-11 15,6 0 4-15,-1 0 5 0,2 0 16 16,0 0-45-16,0 0-5 0,0 0 27 16,27 0 11-16,-1 0 74 0,-6 0-89 15,2 0-13-15,2 17-11 0,0-17 5 16,2 0-17-16,31 12 12 0,-28-12-26 16,2 0 7-16,-1 0-25 0,0 0-29 15,29-19-102-15,-32-3 73 0,-4 22 20 16,-1-25 19-16,-4 25-13 0,-3-20 4 0,3 10-75 15,-12 10 67-15,-4 0 6 16,-1 0 5-16,-1 0 20 0,0 0 2 0,0 0 3 16,-18 0 13-16,18 0-17 0,-25 0-25 15,9 16-1-15,-5-16 0 0,-26 15 17 16,20 7 32-16,0-12 6 0,1-1-6 16,-1 3 5-16,-22 8 11 0,28-12 4 15,2-2 3-15,2-1-3 0,2-1 3 16,3-1 13-16,-2-3 51 0,9 0-61 15,3 0-84-15,2 0-74 0,0-18-85 16,0 18-58-16,23-19-346 0,14-4 234 0,-15 10-189 16,4 0-70-16,4 0 29 15</inkml:trace>
  <inkml:trace contextRef="#ctx0" brushRef="#br0" timeOffset="584053.1375">567 16087 660 0,'0'0'31'0,"-14"0"54"0,14-7 247 16,0 3-107-16,0 1 14 0,0-3 7 15,0-3 262-15,0 2-244 0,0 3 40 16,0 0 39-16,14-2 424 0,-14 3-437 16,0 3-56-16,0 0-70 0,0 0 110 15,0 0-220-15,0 0 25 0,0 17 392 16,0 13 171-16,0-9-431 0,0 8-60 15,0 46 86-15,18-32-189 0,-18 6-39 16,14 53-17-16,-14-2-55 16,8-55-44-16,-8-2-70 0,0 30-410 15,0-47 109-15,0-2-59 0,0 5-898 16,0-16-175-16,0-13 701 16,0 0 112-16</inkml:trace>
  <inkml:trace contextRef="#ctx0" brushRef="#br0" timeOffset="584331.5521">387 16439 2522 0,'-2'0'398'0,"2"14"-14"0,24-14 563 16,9 0-75-16,-14 0-563 15,27 0 179-15,5 0-179 16,-24 0-264-16,23-19-149 0,-30 19-69 15,-3 0-85-15,-1 0-101 0,2 0-826 16,-12 0 434-16,-2 0-180 0,-2 0 43 16,-2 0 117-16</inkml:trace>
  <inkml:trace contextRef="#ctx0" brushRef="#br0" timeOffset="584594.1494">747 16515 2590 0,'0'0'68'0,"0"0"206"0,0 0-59 16,0 0 1-16,0 0 10 15,22 0 176-15,-22 0-291 0,18 0-66 16,-18 0-34-16,21 0-28 0,1-20-119 0,-10 20 7 16,-12-18-33-16,16 18 4 0,-16-17-7 15,17-3-58-15,-17 9 162 0,0-2 32 16,0 2 17-16,0 0 7 15,0-1 5-15,-21-5 29 0,-3 8 25 0,24 4 63 16,-40 3 336-16,12 2 116 16,17 26-319-16,0 6 165 15,0 18-51-15,11-23-206 0,0 4 4 16,35 33 105-16,-35-33-179 0,29-4-44 16,-12-2-34-16,23 19-163 0,-17-29-53 15,-4-3-161-15,2-3-229 0,-3-3-183 0,16-2-1326 16,-23-4 1237-16,1 0 252 0</inkml:trace>
  <inkml:trace contextRef="#ctx0" brushRef="#br0" timeOffset="584921.18">942 16487 3086 0,'0'0'150'0,"16"24"181"15,-16-24 131-15,0 18 550 0,11 9-647 16,-11-12-70-16,13 2-65 0,-13-2-46 15,15-2-90-15,-1 12-43 0,-9-16-53 0,0-3-15 16,0 0-24-16,-1-3-24 0,-2-1-191 16,2-2 75-16,-4 0-29 0,1-23 17 15,-1 23 16-15,1-36-1 0,-1-13-127 16,0 21 200-16,3 1 79 0,-3 2 94 16,2 4 34-16,4-9 140 0,-3 21-174 15,-2 3-21-15,1 6 40 0,2 0 64 16,0 0 72-16,9 28 352 0,-5-28-322 15,0 33-39-15,2-9-63 0,-1 2-43 16,11 24-12-16,-11-26-84 0,-2 2-15 16,0-4-53-16,-1-2-89 0,1-3-183 15,4 6-709-15,-6-17 202 0,-1-3-107 16,2-3-184-16,2 0 32 0,1-28 345 16</inkml:trace>
  <inkml:trace contextRef="#ctx0" brushRef="#br0" timeOffset="585204.054">1324 16359 3033 0,'0'0'112'0,"-20"24"413"0,20-2-129 15,0-22-52-15,-11 19-77 0,11-5-50 16,0 13-11-16,0-13-155 0,0 1-35 16,0-3-4-16,18 2-7 0,-18-3-8 0,26 7 4 15,2-13 3-15,-10 0-12 0,-2-5 16 16,-1 0-12-16,11 0 28 0,-16 0 4 15,-3 0 22-15,-7 0 54 0,10 0 86 16,-10 0 52-16,0 22 298 0,0-22-357 16,0 24-72-16,-19-11-62 0,19 4-31 15,-45 22-30-15,25-19-44 0,-1 1-69 16,-2 0-101-16,3-5-79 0,3 0-37 16,-10 3-395-16,16-15 166 0,3-4-159 15,8 0-204-15,0 0-59 0,0-44-353 16</inkml:trace>
  <inkml:trace contextRef="#ctx0" brushRef="#br0" timeOffset="585489.8894">1576 16455 3422 0,'4'19'183'0,"-3"-19"187"0,1 17 118 15,-1 6 711-15,-1-10-718 0,1 2-56 16,1 2-119-16,0-2-72 0,0 4-100 15,4 12-14-15,-4-16-108 0,0-1-17 16,0-4-32-16,1-3-54 0,1 3-293 16,-2-8 46-16,-2 1-107 0,0-3-145 0,0 0-217 15,0-21-45-15,0-13-827 16,0 11 995-16,0-6 65 0,0-4 178 0</inkml:trace>
  <inkml:trace contextRef="#ctx0" brushRef="#br0" timeOffset="585533.8779">1562 16365 1969 0,'0'0'298'0,"0"0"-22"0,0 0 88 15,0 20-22-15,0-20-21 0,0 27-80 16,0 6-20-16,0-16-229 0,0-5-125 16,0 3-156-16,16-5-144 0,-16 6-948 15,18-16 654-15,-18 8 150 0</inkml:trace>
  <inkml:trace contextRef="#ctx0" brushRef="#br0" timeOffset="586005.5946">1679 16458 3270 0,'0'0'75'0,"0"21"78"16,0-21 104-16,0 27 110 0,0-27-1 16,0 36 216-16,0-19-429 0,0 0-65 15,0 0-34-15,0-3-30 0,25 13-7 16,-25-14-9-16,29-2-7 0,-10-4 3 16,2-2-2-16,2-2-12 0,24-3-14 0,-27 0-4 15,0-24-32-15,-4 24-14 16,-3-31-23-16,1-7-107 0,-14 17 108 0,0-1 14 15,0 1-12-15,0 0-31 0,-28 0-41 16,-12-13-173-16,16 18 238 0,-2 4 73 16,1 4 85-16,-2 3 75 0,2 5 74 15,-19 0 293-15,23 23-306 0,4-23-44 16,4 31-49-16,2-14-35 0,-4 21-9 16,11-19-63-16,4-4-29 0,0-3-50 15,0-12-105-15,0 16-237 0,24-16-1065 16,-3 0 423-16,-21-24 170 0,21 24 268 0</inkml:trace>
  <inkml:trace contextRef="#ctx0" brushRef="#br0" timeOffset="586039.5745">1775 16252 5890 0,'0'0'2'15,"0"-3"100"-15,-17 3 97 0,17-2 65 16,0 0-7-16,0 2-87 0,0-1-446 15,0 1-134-15,27-1-185 0,-27-1-265 16,28 2-217-16,-12-1-173 0,26-1-641 0</inkml:trace>
  <inkml:trace contextRef="#ctx0" brushRef="#br0" timeOffset="586290.1684">2053 16378 5128 0,'0'12'47'0,"0"-2"78"16,0 14 458-16,-24-17-211 0,24 0-13 15,0 2-82-15,-15 1-55 0,15 5 13 16,0-13-187-16,0 3-22 0,0-5-32 16,0 0-36-16,0 0-45 0,19-22-177 15,0 22 123-15,-19-27 11 0,21 8 23 16,-21-2 35-16,22-16 80 0,-1 21 93 0,-12 1 51 16,-9 2 32-16,10 4 20 15,-10 9-12-15,8-7 155 0,-8 7-212 0,2 0-10 16,-1 0-46-16,2 0-24 15,6 19-19-15,-4 0-36 0,3-4 0 0,0 1 0 16,0 4 0-16,-1-2-13 0,9 21-343 16,-9-20-22-16,-1-3-240 0,0 1-121 15,2 0-334-15,0 4-1594 0,-5-13 1491 16,-2-1 424-16</inkml:trace>
  <inkml:trace contextRef="#ctx0" brushRef="#br0" timeOffset="587349.5497">861 17113 648 0,'-3'-2'41'0,"-1"2"106"16,-2 0-55-16,1 0-29 0,-6 21-18 16,-11 1-10-16,8-22-37 0,-1 24-27 15,-2-10-20-15,-9 13-93 0,15-15 56 0,0-2 33 16,-1 0 22-16,-1 3 16 16,11-8 46-16,-1-5 18 0,1 3 19 0,-1-3 172 15,3 0-60-15,0 0 59 0,0-25 38 16,0 25 334-16,0-18-301 0,0 18 14 15,0 0 13-15,0-10 380 0,0 10-394 16,0 0-38-16,0 0-53 16,0 0 178-16,0 0-230 0,0 0 18 0,0 0 35 15,0 0 295-15,0 0-275 0,0 0-29 16,0 0 6-16,0 0 243 0,19-13-278 16,-19 13-45-16,0 0-47 0,0 0 7 15,0 0-93-15,0 0-17 0,0 0 0 16,14 17 0-16,-14 1 0 0,0-18 0 15,6 43 0-15,5-12 0 0,-11-20 0 16,2 6 0-16,2-12 0 16,-3-5 0-16,0 0 0 15,5-22-34-15,-4 22-38 0,5-47-177 16,3 6 14-16,-5 19 163 16,4-15 8-16,0 12 47 15,-4 15 8-15,3 3-13 16,6 2 32-16,-7 5 20 0,2 0 6 15,13 22 49-15,-6-22-43 0,-5 19 2 0,2-19-5 16,2 22-7-16,-1-8-10 16,11 13-10-16,-16-16-7 0,1 0-3 0,-3 0-4 15,-1-3 1-15,4 2-21 16,-8-7 1-16,-2-3-10 0,2 0-8 16,-2 0-32-16,0 0-43 0,0-18-138 0,0 18 153 15,0-22 35-15,0 22 13 0,0-26-2 16,0 1-37-16,0 15 63 0,0-1 10 15,0 2 11-15,0 1 5 0,0 1 9 16,19 2 19-16,-3-2-14 0,-16 7 6 16,21 0 14-16,-12 0 23 0,14 0 94 15,-11 21-80-15,0-21-7 0,2 23-11 16,-1-10-8-16,1 4-11 0,12 21-12 16,-15-17-32-16,0 2-48 0,-1 0-79 0,-1 1-154 15,2 22-724-15,-9-26 256 0,3-4-120 16,-3-3 34-16,1-2-256 0,3-11 151 15</inkml:trace>
  <inkml:trace contextRef="#ctx0" brushRef="#br0" timeOffset="587771.5395">1573 17175 2502 0,'1'0'265'0,"-1"0"27"15,0 0 114-15,0 0 16 0,0 0 0 16,0 0 189-16,-19 0-433 0,19 0-34 16,0 0-17-16,-23 0 14 0,23 0 30 15,-30 0 218-15,19 0-194 0,-1 0-26 16,-2 23-40-16,0-23-30 0,-13 35 26 16,16-20-79-16,-1 1-3 0,3 1-11 15,3 1-2-15,3-1-14 0,3 12-14 16,0-17-33-16,0-4-40 0,28-1-64 0,-28-5-84 15,46-2-357-15,-28 0 289 0,-2 0 46 16,0-26 50-16,-2 26 31 0,0-25 45 16,-5-4 5-16,2 15 106 0,-11 3 13 15,0-2 35-15,0 13 38 0,0-15 27 16,-19 8 222-16,19 7-130 0,0 0 48 16,-17 0 0-16,17 0 16 15,0 24 154-15,0 1-256 0,0-9-36 0,0 0-33 16,0 2-21-16,0-2-34 0,30 17-42 15,1-19-74-15,-14-4-105 0,2 0-164 16,-1-3-138-16,14-3-895 0,-19-4 519 16,1 0-153-16,-1 0-13 0,1-29 132 15,-5 29 281-15</inkml:trace>
  <inkml:trace contextRef="#ctx0" brushRef="#br0" timeOffset="588057.9208">1720 17212 3825 0,'-12'0'147'0,"12"0"464"16,0 12-158-16,0-12-14 0,0 0-6 16,19 14 21-16,12-2 284 0,-10-4-481 15,3 0-56-15,4 1-34 0,0 3-20 16,3-4-52-16,27 9-26 0,-31-10-110 0,-1 0-69 16,-3-2-89-16,-6-2-91 0,13 1-583 15,-21-2 351-15,-3-2-110 0,1 0-186 16,-5 0-129-16,2 0-174 0,2-21-696 15,-5 21 1328-15</inkml:trace>
  <inkml:trace contextRef="#ctx0" brushRef="#br0" timeOffset="588303.4519">2078 17137 2656 0,'0'-1'159'15,"-13"1"201"-15,5 0 157 0,-2 0 104 0,1 0-84 16,-9 22 268-16,7 1-466 0,1-9-22 15,0 3-82-15,-1 2-67 0,-5 25-48 16,5-20-125-16,4 0-62 0,1 0-122 16,2-1-163-16,0-2-165 0,4 8-1243 15,0-17 554-15,0-7 26 0,0 0 369 16</inkml:trace>
  <inkml:trace contextRef="#ctx0" brushRef="#br0" timeOffset="588817.6995">2639 16837 2180 0,'0'0'159'0,"0"0"180"0,-9 0 221 16,9 0 766-16,0 0-773 0,-5 0-109 15,5 0-55-15,-3 0 22 0,3 0 190 16,0 0-394-16,0 0-27 0,0 0-17 16,0 0 12-16,0 0 14 0,20 0 60 15,14 0-183-15,-8 0-66 0,9 0 0 16,5 0 0-16,7-15 0 0,50-2 0 15,-3 3 0-15,-55 14 0 0,24-14 0 16,-29 8 0-16,-24 3 0 16,-1 3 0-16,-6 0 0 15,-3 0 0-15,0 0-122 0,0 0-194 0,-26 0-266 16,-4 0-1089-16,11 0 686 0,-1 0 27 16,1 0-90-16,1 0 32 0,-6 0-239 15</inkml:trace>
  <inkml:trace contextRef="#ctx0" brushRef="#br0" timeOffset="589104.2958">2955 16678 1964 0,'-1'-3'109'15,"0"2"89"-15,1 1 541 0,0 0-201 0,0 0 58 16,0 0 0-16,21 0-13 0,-21 20-97 16,49-20 294-16,-27 15-491 0,4-15-74 15,3 0-52-15,0 0-29 0,30 14-3 16,-30-6-85-16,0-8 13 0,0 5 4 15,-3-5-4-15,-7 0-31 0,11 4-39 16,-18-2-3-16,-6-1 3 0,-4 1 5 16,-2 1 6-16,-26 6 10 0,26-1-8 15,-36 3 0-15,13 0-2 0,-4 1 0 16,0 4 1-16,-25 14-3 0,29-14-9 16,1-4-53-16,6 1-87 0,3-4-128 0,-3 7-726 15,16-12 344-15,-4-2-290 0,4-2-197 16,0 0-172-16,0 0 199 0</inkml:trace>
  <inkml:trace contextRef="#ctx0" brushRef="#br0" timeOffset="589553.2339">3600 16376 3171 0,'-2'-10'488'0,"2"7"-47"16,-3 1 107-16,3 2-85 0,0 0 24 15,-3 0 539-15,3 0-486 0,-2 31-80 0,2-9-165 16,0 7-95-16,0 7-128 0,0 55-72 15,0 17 0-15,22-53 0 16,-5 45 0-16,0-18 0 16,-17-48 0-16,30 21-28 0,-20-35-203 15,0-5-214-15,-2-4-274 0,0-2-278 16,4-6-177-16,5-3-1400 0,-8 0 1550 0,-1-33 382 16</inkml:trace>
  <inkml:trace contextRef="#ctx0" brushRef="#br0" timeOffset="589816.4591">3845 16769 3872 0,'0'-7'573'16,"0"4"-98"-16,0 1 173 0,0-2-119 0,0 3-23 16,0 1 156-16,0 0-497 0,0 0-46 15,0 0-3-15,0 0 59 0,0 0-27 16,0 27 55-16,0-27-203 0,19 30 0 15,-19-11 0-15,20 2 0 0,-20 3 0 16,19 20 0-16,2-2 0 16,-11-10-95-16,-4-19-175 0,-4-3-208 15,1-3-227-15,1 0-98 0,-1-7-186 16,4 0-1129-16,-4 0 1036 0,-2-22 293 16,0 22 274-16</inkml:trace>
  <inkml:trace contextRef="#ctx0" brushRef="#br0" timeOffset="590099.2829">3855 16757 2143 0,'0'-9'126'0,"0"1"98"15,0 1 102-15,0-7 512 0,0 8-442 16,17-1-25-16,-17 2-67 0,19 0-34 16,9-4 49-16,-12 5-231 0,1 4-22 15,0 0-2-15,-1 0 25 0,1 0 23 16,11 21 163-16,-14 0-142 0,-1-21-9 15,-1 25 5-15,-1-10 17 0,7 16 156 16,-12-15-181-16,-3 2-24 0,-3 0-38 0,0 0-18 16,0 2-18-16,-27 15-15 15,27-17-45-15,-29-1-52 0,12 0-69 16,-2-3-84-16,-20 10-393 0,20-16 299 0,-1-3-29 16,2-1-71-16,3-3-136 0,0-1-79 15,-2 0-662-15,9 0 713 0,4-23 59 16,4 23 35-16,0 0 125 0,0-21 171 15</inkml:trace>
  <inkml:trace contextRef="#ctx0" brushRef="#br0" timeOffset="590516.9102">4354 16736 1006 0,'0'-5'109'0,"0"-1"112"0,0 1 101 15,0-2 490-15,0 6-409 0,0 1 29 16,0 0 13-16,0 0 51 0,-18 0 316 16,18 0-485-16,0 21-45 0,-19-21-8 15,19 15-11-15,0-15-49 0,-13 33 20 0,0-18-198 16,13-2-23-16,0 3-11 15,-8-1-10-15,8 11 0 0,0-13-5 0,0-3-18 16,0-1-13-16,20-3 1 0,-20-1 9 16,17 1 22-16,3-4 12 0,-20 1 0 15,18-1 4-15,-18-1-4 0,15 0-4 16,-1 1 2-16,-14-1 9 0,11 1 24 16,-6 1 40-16,-2-1 36 0,4 12 177 15,-7-6-154-15,0 2-17 0,0 2-30 16,0 1-21-16,-20 16-14 0,-2-16-46 15,5 2-16-15,3-1-41 0,-4-4-65 0,2-1-104 16,-17 1-660-16,12-7 156 0,5-3-302 16,-3 0-289-16,1 0-1 0</inkml:trace>
  <inkml:trace contextRef="#ctx0" brushRef="#br0" timeOffset="592335.9146">4600 16663 2828 0,'-4'-19'103'0,"3"19"66"0,0 0 98 16,-1 0 75-16,-2 0 436 0,3 0-438 16,-2 0-66-16,2 0-83 0,0 0 0 15,1 0-14-15,0 0 211 0,0 0-163 16,0 0 10-16,0 0 6 0,0 0 15 15,18 0 284-15,-18 0-276 0,14 0-63 16,-14 0-83-16,22 0-55 0,-6 0-63 0,21-15 0 16,-17 3 0-16,2 12 0 0,2-14 0 15,-2 14 0-15,19-10 0 0,-24 5 0 16,-2 3 0-16,-3 2-10 0,0 0-133 16,-5 0-125-16,3 0-720 0,-8 0 346 15,-1 21-204-15,-1-21-205 0,0 17-274 16,-28 0-872-16</inkml:trace>
  <inkml:trace contextRef="#ctx0" brushRef="#br0" timeOffset="592621.4808">4676 16791 2143 0,'-3'12'305'0,"2"-12"70"16,1 8 215-16,0-8 27 16,0 5 2-16,25-5-75 0,3 0 240 0,-10 0-457 15,2 0-62-15,6-21-88 0,-1 21-53 0,24-19-41 16,-26 19-89-16,-1 0-33 16,-2 0-78-16,-3 0-122 0,-4 0-136 15,10 0-662-15,-16 0 307 0,1 0-88 0,-2 19-216 16,-3-19-32-16</inkml:trace>
  <inkml:trace contextRef="#ctx0" brushRef="#br0" timeOffset="592983.8818">5199 16503 2935 0,'0'-4'334'15,"-12"4"-15"-15,12 0 100 0,-10 0-62 0,10 0-40 16,0 0-85-16,-7 0 74 0,7 0-168 16,0 26-11-16,0-26-20 0,0 32-28 15,0-11-16-15,19 25 78 0,-19-19-74 16,22-4-24-16,-8-2-23 0,4-4-9 15,23 5-10-15,-19-22-51 0,2 0-59 0,-1 0-52 16,0 0-29-16,1-25-4 16,15-11-138-16,-22 12 178 0,-5-1-11 0,-3-1 1 15,-3-1-8-15,-6-29-177 0,0 30 209 16,-27-1 41-16,27 6 86 0,-39 3 124 16,15 5 108-16,-30 7 378 0,23 6-374 15,1 20-82-15,-1 1-92 0,2 1-82 16,-17 27-587-16,31-28-67 15,4 1-404-15,11-5 41 0,0-17 177 0</inkml:trace>
  <inkml:trace contextRef="#ctx0" brushRef="#br0" timeOffset="594604.9333">557 17873 2256 0,'0'-5'95'0,"0"-5"439"15,0 1 495-15,0 6-494 0,0-2 326 16,0 3-228-16,0 1-356 15,0-1-19-15,0 0 139 0,0 2-268 16,0-2-44-16,0 2 13 0,0 0-69 0,0 0 42 16,0 0 55-16,0 21 42 0,19 6 195 15,-19-5-243-15,20 2-46 0,2 44-21 16,3 11-53-16,-13-40 0 16,10 41 0-16,-10-45-41 0,-4-4-109 15,7 23-461-15,-9-32 107 0,1-5-66 16,1 5-1033-16,-6-14 691 0,0-4-174 15,1-4-788-15,-3-24 1283 0</inkml:trace>
  <inkml:trace contextRef="#ctx0" brushRef="#br0" timeOffset="594897.3534">569 18040 3691 0,'-22'-3'181'0,"22"1"133"0,0 0 95 16,-13 2 412-16,13 0-524 0,0 0-14 15,0 0 192-15,0 0-223 0,21 0-196 16,-21 0-25-16,59 0-45 0,-30 0-56 16,2-14-90-16,30 14-431 15,-5 0-414-15,-8 0-605 0,-28 0 589 16,-2 0 41-16,-5 16 299 0</inkml:trace>
  <inkml:trace contextRef="#ctx0" brushRef="#br0" timeOffset="596589.2772">971 18030 756 0,'-2'0'53'0,"0"0"85"16,2 0 82-16,0 0 73 16,0 0 43-16,0 0 280 0,0 0-333 0,0 0 13 15,0 0 25-15,0 0 79 0,0 0 436 16,0 0-482-16,0 0-85 0,0 0-75 16,0 15-20-16,18-15 8 0,-18 0 215 15,16 10-183-15,-16-10-19 0,13 0-30 16,-13 6-21-16,31-6 43 0,-17 0-129 15,-1 0-20-15,3 0-22 0,0 0-6 16,0 0-8-16,17 0-7 0,-18 0-17 16,-1-16-24-16,-3 16-30 0,-1 0-33 15,4-11-175-15,-10 11 81 0,-2-11-18 0,-2 11-12 16,0-11 10-16,0 5 46 0,-20-5-148 16,20 5 147-16,-22 1-4 0,22 2 38 15,-29-1 29-15,-1 4 40 16,17 0 78-16,-3 0 30 0,3 0 31 0,1 0 64 15,1 23 13-15,-5-23 147 0,7 19-189 16,4-19 0-16,2 13-18 0,0-13 28 16,3 12 108-16,0 1-91 0,0-4-9 15,20-1-6-15,-20 1-6 0,27 1-33 16,11 5-6-16,-15-8-64 0,1 0-71 16,1-2-104-16,-2 0-105 0,23 3-796 15,-27-4 307-15,0-1-192 0,-2-3-55 0,-4 0 90 16,-3 0 265-16</inkml:trace>
  <inkml:trace contextRef="#ctx0" brushRef="#br0" timeOffset="596932.3887">1348 17996 3311 0,'0'-4'143'0,"0"2"114"0,0 1 102 15,0 1 22-15,0 0-32 0,0 0 116 16,0 0-325-16,17 22-30 0,-17-22-15 15,0 21-3-15,21 8 29 0,-7-16-92 16,-14 2-20-16,11-1-9 0,-11-2-1 16,0-3 7-16,10-2 21 0,-4-1-32 15,-6-6-57-15,3 0-55 0,-3 0-28 16,2-25-156-16,-2-6 134 0,0 11-76 16,0-1-33-16,0 0 26 0,0 1 83 15,0-8 103-15,0 17 61 0,0 11-7 16,0-12 34-16,0 12 98 0,0 0 91 15,0 0 324-15,19 24-327 0,-19-24-47 0,17 26-19 16,-17-11 8-16,22 21 95 16,-1-19-173-16,-11 1-29 0,1 1-28 0,-1 0-33 15,5 8-216-15,-7-18-44 0,-2 2-227 16,-1-5-189-16,0-2-215 0,-1-4-149 16,4 0-658-16</inkml:trace>
  <inkml:trace contextRef="#ctx0" brushRef="#br0" timeOffset="597249.9536">1693 17956 2807 0,'0'0'67'0,"0"0"62"0,-21 15 295 0,21-15-178 16,-15 0-5-16,15 19-23 0,-13-19-30 15,13 33-3-15,0-21-160 0,0 2-20 16,0 0-7-16,0-3-12 0,0 1 1 15,24 4-17-15,-1-11 7 0,-23-4 10 16,23-1-3-16,-10 0 0 0,11 0 7 16,-14-20 17-16,-2 20 13 0,2 0 17 15,-10 0-6-15,9-15 0 0,-1 15 100 16,-8 0 1-16,3 0 29 0,-2 0-10 0,1 25-27 16,-2-25-54-16,0 49-14 0,0-31-56 15,0 2-16-15,-25 2-31 16,6 12-102-16,19-20 4 0,-21-4-67 0,21-1-71 15,-19-3-542-15,5-6 323 0,6 0-162 16,-2 0-44-16,1-22-43 0</inkml:trace>
  <inkml:trace contextRef="#ctx0" brushRef="#br0" timeOffset="597599.3126">1938 17974 3251 0,'0'0'68'0,"13"21"50"0,-13 0 183 15,0-21-221-15,0 24-103 0,0-9-176 16,11-1-199-16,-11-2-332 0,16 9-938 15</inkml:trace>
  <inkml:trace contextRef="#ctx0" brushRef="#br0" timeOffset="597905.7656">2082 18065 4903 0,'0'0'73'0,"-25"18"53"0,25 2 249 16,-16-20-204-16,16 21-25 0,0-8-37 15,0-1-44-15,0 0-50 0,29 5-196 16,3-10 1-16,-14-7-120 0,1 0-121 16,1 0-96-16,15 0-512 0,-21-29 676 15,-3 29 126-15,-2-32 114 0,-9 16 72 16,8-1 79-16,-8-11 130 0,0 14-88 16,-29 3-18-16,29 1 5 0,-33 1 54 15,15 9 101-15,-18-10 429 0,18 10-318 0,5 0-58 16,-1 0-58-16,5 0-26 0,0 26 29 15,9-26-174-15,0 26-44 0,0-13-19 16,0 3-50-16,0-1-129 0,21 12-702 16,2-12 221-16,-23-6-193 0,25-9-11 15,-12 7 87-15,2-7 208 0</inkml:trace>
  <inkml:trace contextRef="#ctx0" brushRef="#br0" timeOffset="598237.904">2411 18015 4254 0,'0'0'134'0,"-22"17"94"0,22-17 67 0,0 10 307 15,-13 3-384-15,13-13-25 0,0 14-29 16,0-5-42-16,0-1-50 0,0 8-28 16,0-10-36-16,21-2-19 0,-21 1-20 15,0-2-29-15,14-3-178 0,-14 0 101 16,0 0 0-16,0-25 27 0,12 25-4 15,-12-29 2-15,13-5-69 0,-7 15 136 16,3 2 33-16,-2 3 25 0,0 2 9 16,10-5 59-16,-12 17-16 0,-1-8 18 15,1 8 34-15,-1 0 51 0,-1 0 53 0,7 0 244 16,-5 0-274-16,0 21-54 0,-2-21-31 16,3 20-16-16,0 0 1 0,-4-6-76 15,-1 0-13-15,0 1-41 0,2-2-107 16,-2-1-156-16,4 12-731 0,-2-15 201 15,-1-3-132-15,1-3-211 0,0-3 52 16</inkml:trace>
  <inkml:trace contextRef="#ctx0" brushRef="#br0" timeOffset="598535.7969">2235 17762 4606 0,'0'17'228'16,"0"-17"56"-16,0 16 7 0,0-16-130 0,0 17-175 15,0 5-221-15,0-22-366 16,0 17-330-16,0-17-355 0,0 10 112 15</inkml:trace>
  <inkml:trace contextRef="#ctx0" brushRef="#br0" timeOffset="602934.2918">2889 17779 2147 0,'0'0'130'0,"0"0"123"16,0-9 130-16,0 9 157 0,0-5 22 16,0-2 396-16,0 5-624 0,0 0-106 0,0 0-30 15,0-1 20-15,19 2 191 0,-4 1-230 16,-15 0-27-16,19 0-27 0,-7 0-27 15,1 0-30-15,16 0-14 0,-15 0-49 16,2 0-5-16,-2 0-9 0,1 13-28 16,9-13-227-16,-14 0-7 0,-1 0-81 15,-2 0-41-15,-2 0-125 0,0 0-111 16,-2 0-810-16,-2 0 630 0,-1 0 83 0,1 0 65 16,-1 0 123-16</inkml:trace>
  <inkml:trace contextRef="#ctx0" brushRef="#br0" timeOffset="603351.6524">2944 17988 1571 0,'0'-14'120'0,"0"14"101"0,0 0 93 15,0 0 111-15,0 0 23 0,0 0 579 0,0 0-527 16,13 0-86-16,-13-8-89 0,0 8-9 15,17 0 298-15,1-4-326 0,-8 4-33 16,3 0-35-16,4-2 8 0,0 2-5 16,23 0 180-16,-19 0-261 0,3 0-56 0,2 0-46 15,-2 0-29-15,21 0-11 16,-25 0 0-16,-2 0 0 0,-5 0 0 0,-2 0 0 16,-4 0-37-16,1 0-267 0,-7 0 18 15,-1 0-115-15,0 0-120 0,0 0-244 16,0 0-1382-16,-21 0 922 0,21 0 125 15,-21-15 394-15</inkml:trace>
  <inkml:trace contextRef="#ctx0" brushRef="#br0" timeOffset="603749.7694">3448 17747 2270 0,'0'-10'106'16,"0"4"119"-16,0 0 129 0,0 3 121 16,0-3 411-16,0 6-553 0,0 0-87 15,0 0-98-15,0 0-22 0,0 0-53 16,0 0 73-16,0 0-19 0,0 0 56 16,0 19 29-16,0-19 1 0,0 36 162 15,0-19-224-15,0 3-26 0,0 1-38 0,0-1-23 16,0 1-24-16,23 17 13 15,-23-21-35-15,29-3-4 0,-11-5-5 16,4-2-13-16,23-4-65 0,-20-3-17 0,-1 0-32 16,1-27-25-16,-4 27-12 0,-1-34 17 15,9-8-90-15,-19 18 136 0,-4 4 20 16,-3-4 11-16,-3 2-3 0,-19-20-33 16,19 24 70-16,-31 1 21 0,11 3 2 15,-2 5 4-15,0 5-8 0,-22 4-10 16,22 0 13-16,1 30-20 0,3-13-56 15,5 3-102-15,2 18-800 0,4-21 226 16,7 0-264-16,0-2 15 0,24-4 183 16</inkml:trace>
  <inkml:trace contextRef="#ctx0" brushRef="#br0" timeOffset="604628.4626">4052 17798 2202 0,'0'-17'332'0,"0"17"-7"0,0 0 121 16,0-12-4-16,0 12 28 0,0 0 302 15,0 0-492-15,0 0-46 0,0 0-14 0,-15 0 24 16,15 0-10-16,0 0 181 0,0 0-251 16,0 0-7-16,0 0 3 0,0 0 14 15,19 0 178-15,-19 0-146 0,12 0-44 16,-2 0-40-16,4 0-44 0,3 0-78 15,32 0 0-15,-21 0 0 0,3 0 0 16,4 0 0-16,1 0 0 0,0-20 0 16,-1 20 0-16,-3 0 0 0,21-14 0 15,-18 4 0-15,-24 10 0 16,1 0 0-16,-9 0 0 16,-3 0 0-16,0 0 0 0,0 0 0 15,0 0 0-15,0-3 0 0,0 3 0 16,-14 0-148-16,14 0-142 0,0 0-192 15,-16 0-881-15,5 16 471 0,4-16-67 16,0 0-122-16,-2 0-85 0,4 14 299 16</inkml:trace>
  <inkml:trace contextRef="#ctx0" brushRef="#br0" timeOffset="605067.7039">4426 17682 2114 0,'0'0'95'0,"-14"0"62"16,14 0 78-16,-8-15 411 0,8 15-258 16,-8 0 59-16,8 0-13 0,-5-10-28 15,3 10 156-15,2 0-346 0,0 0 0 16,0 0-7-16,0 0 3 0,0 0 41 16,0 0 316-16,22 15-268 0,-22-15-31 15,21 0-70-15,-8 18-47 0,20-6-45 16,-18-12-108-16,2 9 0 0,2-9 0 0,2 7 0 15,0-7 0-15,17 5 0 0,-22-1 0 16,0-3 0-16,-4 1 0 16,-2 0 0-16,1-1 0 0,-8-1 0 0,-2 2 0 15,-1-1 0-15,0 1 0 0,0 4 0 16,0 6 0-16,0-3 0 0,-20 0-4 16,20 3 0-16,-16 0-18 15,-3 11-76-15,19-13 38 0,-18-1 12 0,18-3 29 16,-16 1 10-16,16-4 9 0,-9 2 11 15,9-5-10-15,0 0 3 0,0 0 0 16,-4 0-2-16,4 0-23 0,0 0-26 16,0 0-40-16,0 0-40 0,0 0-59 15,0 0-72-15,0 0-505 0,15-22 317 16,-15 22-71-16,14-24-112 0,-14 11-131 0,16-15-977 16,-2 18 943-16,-14 0 104 0,10 10 212 15</inkml:trace>
  <inkml:trace contextRef="#ctx0" brushRef="#br0" timeOffset="605621.3372">5116 17462 1049 0,'-6'-5'373'0,"6"4"-30"0,0-3 131 15,-3 0 29-15,3 0 109 0,-1-6 642 16,1 5-696-16,0 1-51 15,0-1-51-15,0 3 14 0,0 0-64 0,0 0 187 16,0 2-356-16,0 0-62 0,0 0-71 16,0 0-36-16,0 21-59 0,0-21-9 15,0 27 0-15,0-6 0 0,0 3 0 0,0 6 0 16,0 3 0-16,18 39 0 16,-4 1 0-16,-14-41 0 0,12-2 0 15,-1 16 0-15,-11-28 0 0,11-3 0 16,-3-5-154-16,-4-1-176 0,-1-2-253 15,7-4-1318-15,-7-3 666 0,0 0-84 16,3 0 125-16,-1-27 348 0</inkml:trace>
  <inkml:trace contextRef="#ctx0" brushRef="#br0" timeOffset="605904.2272">5378 17594 3665 0,'-17'-7'465'0,"17"6"-72"0,0-1 73 16,0 2-128-16,0-1-63 0,0 1-46 15,0 0 213-15,0 0-210 0,0 19-12 0,0-19-25 16,0 23 3-16,0 9 157 16,0-13-189-16,0 1-15 0,14 0-16 15,-14 2-29-15,0-1-41 0,12 18-25 0,-4-20-46 16,-8-2-38-16,7-2-90 0,-7-3-116 15,8 4-648-15,-6-11 298 0,-2-2-239 16,2-3-225-16,0 0-245 0,-1 0 8 16</inkml:trace>
  <inkml:trace contextRef="#ctx0" brushRef="#br0" timeOffset="606237.9593">5391 17659 2134 0,'0'-6'99'0,"-5"1"80"0,5 1 84 0,0-2 95 15,0-2 303-15,0 3-340 0,0 1-33 16,0 0-36-16,0 1-32 0,0-2-69 16,0-2 18-16,17 3-87 0,-17 1 9 15,17 0 18-15,-17 2 8 0,36 1 103 16,-22 0-126-16,0 0 8 0,-1 0-7 15,2 28 34-15,-3-28 5 0,10 20 118 0,-14 6-149 16,0-15-4-16,-1 1-13 16,-1-1 0-16,1 13 57 0,-7-14-82 0,0 2 1 15,0 0 5-15,0 0 6 0,0 2-5 16,-27 14 7-16,0-15-65 0,10 3-10 16,-2-2-2-16,-1 0-21 0,-19 8-132 15,20-13-27-15,0-1-130 0,2-1-125 16,1-2-126-16,3-3-217 0,-4-1-1125 15,10-1 785-15,4 0 222 0,1 0 285 16</inkml:trace>
  <inkml:trace contextRef="#ctx0" brushRef="#br0" timeOffset="607059.9167">5812 17594 1810 0,'3'-8'328'0,"-3"5"-44"0,0 0 110 16,0 1-5-16,0 0 75 0,0 2 476 15,0 0-553-15,0-1-83 0,0 1-59 16,0 0-2-16,0 0-24 0,0 0 172 0,0 0-221 16,0 0-17-16,-13 0-9 0,13 0 5 15,-11 17 71-15,11 2-154 0,-11-7-30 16,11 3-21-16,-10 3-9 0,4 0 0 15,1 23-14-15,3-21-12 0,2-1-21 16,0-2-23-16,0-2-26 0,19 7-123 16,-19-15 86-16,18-3-23 0,-18-2 10 15,29-2 17-15,-15 0 48 0,20 0 36 16,-19-17 39-16,-2 17 0 0,0 0 5 0,-4 0 21 16,9 0 99-16,-13 0-21 15,0 0 16-15,0 0 0 0,0 0-3 0,-1 0-19 16,0 22 58-16,-4-2-94 0,0-20-5 15,0 23-18-15,0-12-7 16,-19 8-5-16,19-7-27 0,-26-4-14 0,26-1-17 16,-23 0-33-16,9-2-63 0,-22 0-361 15,16-3 119-15,1-2-33 0,0 0-61 16,1 0-157-16,-9 0-930 0,18 0 572 16,0 0 67-16,4 0 243 0</inkml:trace>
  <inkml:trace contextRef="#ctx0" brushRef="#br0" timeOffset="610296.4852">6170 17524 1380 0,'0'-2'63'15,"0"-1"40"-15,0-1 229 0,0 2-160 0,0 2 15 16,0-1-5-16,0 1 6 0,0 0-12 15,0-1 145-15,0 0-137 0,0-1 38 16,0 1 49-16,0 1 70 0,17-2 21 16,-17-3 257-16,0 4-383 0,0 1-29 15,0-1 7-15,0 1 37 0,0-1 232 16,0 1-273-16,0 0-35 0,0 0-39 16,0 0-3-16,0 0-31 0,0 0 54 15,0 0-103-15,0 0-11 0,0 0-6 16,0 0-4-16,0 0 19 0,0 0-27 15,0 0 1-15,0 0-4 0,0 0 3 16,0 0-9-16,0 0 14 0,0 0-17 16,0 0 1-16,-11 15-11 0,11-15 0 0,-15 12-5 15,7 6 7-15,-1-4-2 0,1 0-2 16,0 0-2-16,1 1 0 0,-3 12-1 16,7-13-1-16,3-2-11 0,0-1-16 15,0-1-12-15,23 4-96 0,-23-10 35 16,24 2-22-16,-24-4-23 0,30-2-11 15,-15 0 9-15,19 0-87 0,-18 0 168 16,-1 0 32-16,1 0 20 0,-3 0 8 16,10 0 4-16,-14 0 14 0,2 0 9 0,-3 0 20 15,-2 0 26-15,0 0 17 0,6 21 74 16,-8-8-93-16,1-13-10 0,-3 14 6 16,3-14 15-16,1 22 90 0,-5-14-74 15,0-2 0-15,-1 5 4 0,0-2 4 16,0 0 3-16,-20 13 48 0,20-10-95 15,-19 0-24-15,19-1-11 0,-28-2-3 16,-3 10-2-16,17-12-31 0,-4-2-46 16,2 0-75-16,1-4-88 0,2-1-128 15,-10 0-770-15,15 0 172 0,1-20-240 16,1 20-207-16,3-18 143 0</inkml:trace>
  <inkml:trace contextRef="#ctx0" brushRef="#br0" timeOffset="622129.9187">9868 12922 1821 0,'0'12'48'0,"0"-12"42"0,27 0 37 0,-27 0 19 15,38 0 31-15,-20 0-144 16,4-25-23-16,4 25-7 0,5-16-8 0,1 16 3 15,42-19-3-15,-34 4 6 0,0 15-4 16,1-16 6-16,-3 16 7 0,-3-9 12 16,25 5 65-16,-39 4-41 0,-7 0 0 15,-4 0 10-15,-6 0 49 0,-2 0 266 16,-2 0-125-16,0 18-11 0,-31-18-20 16,11 18 18-16,-2-18 7 0,-41 42 201 15,28-25-267-15,-4 3-63 0,2-1-35 16,0 0-35-16,-23 13-15 0,38-21-40 0,6 1-37 15,9-4-145-15,7-6-271 0,0-2-239 16,81 0-1280-16,-37-25 1145 0,8 25 257 16</inkml:trace>
  <inkml:trace contextRef="#ctx0" brushRef="#br0" timeOffset="824171.8422">32137 12715 1051 0,'7'0'69'0,"-1"-14"55"16,1 14 67-16,9 0 278 15,-10 0-252-15,-3-9-15 0,0 9-5 0,0 0 12 16,-2 0 4-16,0 0 208 0,-1 0-223 16,0 0 3-16,0 0 41 0,0 0 28 15,0 0 5-15,-17 15 163 0,-3 4-291 16,20-6-29-16,-25 3-8 0,25 4-2 15,-23 23 118-15,5-21-125 0,18 0-27 16,-9-1-34-16,9 1-23 16,0-2-17-16,19 17-96 0,-19-20-43 0,27-3-76 15,-27-1-154-15,31-4-217 0,3 2-945 0,-17-8 604 16,3-3 96-16,-4 0 217 0</inkml:trace>
  <inkml:trace contextRef="#ctx0" brushRef="#br0" timeOffset="824551.7378">32508 12796 2255 0,'2'-10'69'0,"-1"-1"56"0,-1 0 85 16,0-1 61-16,0 3 31 16,0-3 232-16,0 7-335 0,-19 1-28 0,19 1-9 15,-20 2 18-15,-10 1 141 0,10 0-191 16,0 0-19-16,-2 25-3 0,2-25-18 15,0 29-6-15,-10 8 22 0,17-16-80 16,7 1 1-16,3 0-1 0,3 0-19 16,0 16-21-16,22-22-25 0,-22-2-8 15,27-3-20-15,-27-3-31 0,31-3-29 16,1-5-277-16,-18 0 143 0,-2 0-28 16,2-22 16-16,-5 22-5 0,-2-32 31 15,2-9-140-15,-9 17 277 0,4 3 50 16,-4 3 50-16,0 2 7 0,0 5 30 15,0 11 45-15,0 0 51 0,0 0 54 0,0 27 33 16,0-9-33-16,-14 27 19 16,14-19-178-16,0-3-28 0,0 1-36 0,0-5-60 15,0 13-383-15,19-20 113 0,-19-3-147 16,0-1-92-16,14-8-47 0,-14 0 131 16</inkml:trace>
  <inkml:trace contextRef="#ctx0" brushRef="#br0" timeOffset="824890.4562">32622 12804 3086 0,'5'29'110'0,"3"-5"581"15,-5-24-161-15,2 22-10 16,-2-8-82-16,1-2-44 0,-1 1-75 0,-1 8 134 16,-2-12-303-16,0-1-23 0,0 1-13 0,0-3-14 15,0 6 31-15,0-8-101 0,0-2-9 16,-15 1-1-16,15-3 2 0,0 0-1 15,0 0 1-15,0 0-22 0,0-21-6 16,0 21-6-16,22-25-8 0,-5-8-84 16,-17 16 23-16,20-3-11 0,-7 3 2 15,-1 4 9-15,0-1 15 0,15-5-11 16,-13 12 57-16,0 2 10 0,2 5 5 16,-2 0 0-16,11 0 11 0,-16 29 5 0,0-29 7 15,-4 32 4-15,-2-15-10 0,-2 2-2 16,-1 19 2-16,0-20-14 0,0 0-24 15,0-2-68-15,0 0-130 0,0 6-558 16,0-14 160-16,0-2-149 0,0-3-90 16,29-3-215-16,-12 0 112 0</inkml:trace>
  <inkml:trace contextRef="#ctx0" brushRef="#br0" timeOffset="825267.6612">33095 12842 2358 0,'4'-5'127'0,"1"-6"444"15,-2 1 267-15,-3 5-454 16,0-5 144-16,0 0-194 16,0 5-192-16,-22 0 16 0,4-1 211 15,18 3-182-15,-24 3-13 0,11 0-33 16,-2 0 9-16,2 22-18 0,-11 7 69 16,12-9-143-16,4 4-20 0,-1 2-18 15,5 0-8-15,4 26 0 0,0-29-12 16,0 0-3-16,28-2-29 0,-28-4-30 15,48 8-157-15,-32-16 50 0,1-7-47 16,16-2-286-16,-4-23 76 0,-17 23 223 16,5-59-357-16,-12 3-79 15,-1 25 433-15,-4 0 110 0,0-27 85 16,0 34 50-16,0 6 17 0,-17 4 32 16,17 6 304-16,0 8-141 0,0 0 24 15,-13 20-72-15,13 16 77 0,0-14-216 16,0 0-31-16,0 27-14 0,19-26-21 15,-19 0-16-15,0-4-25 0,20 15-240 16,-5-21-44-16,-15-4-161 0,11-2-120 16,-3-7-1062-16,3 0 275 15</inkml:trace>
  <inkml:trace contextRef="#ctx0" brushRef="#br0" timeOffset="825585.0148">33304 12260 3511 0,'1'39'738'0,"0"-13"-135"15,1 36 825-15,0 21-304 16,-1-35-751-16,6 59-13 0,-2 15-306 16,-1-60-54-16,6 58 0 15,5-13-66-15,-6-61-106 0,10 36-780 16,4-19-1095-16,-9-36 462 15,16 12-934-15</inkml:trace>
  <inkml:trace contextRef="#ctx0" brushRef="#br0" timeOffset="826164.1449">32760 13860 2725 0,'0'-5'158'16,"0"1"148"-16,0 1 178 0,-14-2 89 15,14 1 432-15,0 4-647 0,0 0-69 16,0 0 1-16,0 0 23 0,0 0-8 0,0 0 232 16,0 18-289-16,0-18-14 0,18 18-60 15,-18-18-40-15,0 37-76 0,0-23-58 16,0 1 0-16,0 1 0 15,0-2 0-15,0-3 0 0,0-3 0 16,0 6 0-16,0-8 0 0,0-6 0 16,0 0 0-16,20-18 0 15,-20-6 0-15,21-13 0 0,-3 14 0 16,-18-3 0-16,19-2 0 0,-9-1 0 16,1 2 0-16,9-21 0 0,-8 28 0 15,-2 6 0-15,0 4 0 0,2 5 0 0,8 5 0 16,-12 0 0-16,1 31 0 0,0-15 0 15,-2 4 0-15,0 3 0 0,3 23 0 16,-6-24 0-16,0 1 0 0,0-3 0 16,-2 0 0-16,4 11-267 0,-2-19-175 15,-3-4-320-15,1 2-522 0,1-10-423 16,8 0-1184-16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5-21T15:07:25.767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29869 3593 2516 0,'-7'0'73'16,"2"7"50"-16,0-7 45 0,2 0 57 0,1 0-1 15,0 0 38-15,-2 0 51 0,4 0 26 16,-2 0 14-16,2 0-50 0,0 0-45 0,0 0-27 0,0 0-53 16,0 0-8-16,0 0-45 0,34 0-50 0,-5 0-29 15,12 0-32-15,15 0-7 0,19-25-17 0,15 25 0 16,15-29-27-16,15 12-24 0,9-7-24 16,9-3-31-16,6-4 4 0,0 0 12 0,-1-3 16 15,-4-1 16-15,-8-3 20 0,-8 4 17 0,-10 0 15 16,-12-1 14-16,-15 4-1 0,-10 3 1 0,-14 6-3 15,-14 2-17-15,-12 7-25 0,-11 0-13 0,-8 5-42 16,-12 1-38-16,-5 6-91 0,0 0-168 0,-34 1-119 16,9 0-123-16,-4 0-171 0,-7 0 4 0,-3 0 128 15,0 17 177-15</inkml:trace>
  <inkml:trace contextRef="#ctx0" brushRef="#br0" timeOffset="923.5823">26639 4001 443 0,'-8'3'9'0,"4"2"10"0,-1-4-4 15,3 1 23-15,-4 2-4 0,4-3 15 0,-4 2 32 16,2 4 40-16,-1-4 34 0,1 2 17 0,-2 1 6 16,1-2-38-16,-5 1-8 0,6-1-25 0,-2 1-3 15,-1-1 2-15,3 0 6 0,0-1 21 0,0 0 2 16,2-1 16-16,0 0 7 0,2 0 8 0,-2-2 18 15,2 2 12-15,0-2 12 0,0 1 19 0,0-1 3 16,0 1 11-16,0 0-5 0,0-1-37 16,0 0-4-16,0 0-41 0,0 0-30 0,0 0 5 15,18 0-7-15,-18 0-2 0,32-17 2 0,-7 17-10 0,8-26-10 16,9 2 6-16,12-5-11 0,7-4-15 16,11-8-24-16,9-5-46 0,13-5 18 0,5 0 27 15,5-5 32-15,5 1 45 0,6 2-7 0,-3 0-25 16,-6 3-42-16,-4 3-39 0,-11 5-57 0,-14 8-71 15,-13 4-82-15,-15 5-105 0,-16 6-81 0,-8 6-168 16,-16 4-233-16,-9 7-253 0,-25 2-209 0,-1 0 223 16,-11 0 318-16</inkml:trace>
  <inkml:trace contextRef="#ctx0" brushRef="#br0" timeOffset="9106.6897">29608 5100 2308 0,'0'-5'74'0,"0"2"59"15,0 3 53-15,0-2 37 0,0 2-37 16,0-1-29-16,0 1-14 0,0 0 7 0,0 0 0 16,0 0 39-16,0 0 26 0,22 0-4 0,-22 0 17 15,31 0-12-15,-5 0-30 0,9 18 10 0,11-18-7 16,8 0-14-16,16 17 22 0,12-17-6 0,16 14-15 16,10-14-31-16,13 12-52 0,11-12-44 0,9 12-42 15,12-7-18-15,6 0-24 0,7-1-15 0,-1 2-5 16,2-3-9-16,-2 3 4 0,0-4-5 0,-7 1-1 15,-9 0-1-15,-11 0 2 0,-10 0 6 16,-15 0 17-16,-8-2 18 0,-13 3 5 0,-12-1 30 16,-9 0-1-16,-10 0 13 0,-6 0 28 0,-10 1 11 15,-9 0 23-15,-6-1 19 0,-10-1 1 0,-4-2 5 16,-7 4 7-16,-5-4 2 0,-4 0 2 0,0 0-15 16,0 0-21-16,0 1-24 0,0 1-16 0,0-2-10 15,0 0-3-15,-15 1-9 0,15-1-3 0,0 0-7 16,0 0-4-16,0 0-1 0,0 0 0 0,0 0 1 15,0 0-2-15,0 0-1 0,0 0-4 0,0 0 0 16,0 0 0-16,0 0-4 0,0 0 6 0,0 0 0 16,0 0-3-16,0 0 5 0,0 0-7 0,0 0 1 15,0 0 1-15,0 0 1 0,0 0-4 0,0 0 7 16,0 0-8-16,0 0-1 0,0 0 6 0,0 0-7 16,0 0 11-16,0 0-7 0,0 0 2 15,0 0-2-15,0 0 1 0,0 0 2 0,0 0-1 16,0 0 4-16,0 0-10 0,0 0 5 0,0 0-1 15,0 0-2-15,0 0 1 0,0 0 2 0,0 0 1 16,0 0 0-16,0 0 7 0,0 0-5 0,0 0-2 16,0 0 2-16,0 0-4 0,0 0-2 0,0 0-2 15,0 0-4-15,0 0-8 0,0 0-8 0,0 0-15 16,0 0-16-16,0 0-24 0,0 0-28 0,0 0-44 16,0 0-69-16,0 0-49 0,0 0-47 0,0 0-15 15,0-15-73-15,0 15-136 0,-26 0-101 0,6 0-91 16,0-10-97-16,-6 10 73 0,-3 0 75 0,-2 0 169 15</inkml:trace>
  <inkml:trace contextRef="#ctx0" brushRef="#br0" timeOffset="10548.6335">25185 5496 1325 0,'-12'8'27'0,"5"-1"42"0,0 0 49 0,7-4 55 15,-6 1 32-15,6-2 25 0,-5-1 26 0,5-1 20 16,0 2 20-16,0 0 5 0,0 1 0 0,0-1 8 15,0 1-24-15,21-1-39 0,-21 1-48 0,28-1-50 16,-3 0-35-16,9 1-5 0,6-1-4 0,10-2-25 16,10 0-1-16,14 0-2 0,10 0-17 15,15-22 9-15,15 22-15 0,12-16-17 0,18 16 8 16,7-17-10-16,12 17-14 0,8 0-8 0,9-15-6 16,-2 15-7-16,0 0 5 0,-4 0 4 0,-5 0-14 15,0 0 0-15,-9 0-18 0,-10 0-25 0,-7 20-19 16,-9-20-29-16,-11 0-6 0,-6 0 2 0,-12 0 21 15,-13 0 21-15,-10 0 34 0,-11 0 30 0,-9 0-5 16,-8-18 19-16,-12 18-14 0,-8 0-5 0,-9 0 10 16,-7-10-1-16,-3 10 30 0,-8 0 10 0,-3 0 25 15,-4 0 8-15,0 0 11 0,0 0 3 0,0 0-5 16,0 0 1-16,0 0-33 0,0 0-7 0,0 0-22 16,0 0-15-16,0 0 2 0,0 0-11 0,0 0 2 15,0 0-11-15,-11 0 3 0,11 0-6 16,0 0 9-16,0 0-3 0,0 0-4 0,0 0 7 15,0 0-10-15,0 0 18 0,0 0-6 0,0 0 0 16,0 0-3-16,0 0-4 0,0 0 6 0,0 0-7 16,0 0 4-16,0 0-4 0,0 0 8 0,0 0 1 15,0 0 16-15,0 0-4 0,0 0 2 0,0 0 11 16,0 0-14-16,0 0 12 0,0 0-6 0,0 0-12 16,0 0 2-16,0 0-2 0,0 0-2 0,0 0 14 15,0 0 3-15,0 0 5 0,0 0-8 0,0 0 10 16,0 0-6-16,0 0-3 0,0 0 5 0,0 0-8 15,0 0-3-15,0 0 7 0,0 0 1 16,0 0 2-16,0 0 8 0,0 0-3 0,0 0 4 16,0 0 1-16,0 0 0 0,0 0 6 0,0 0-8 15,0 0-9-15,0 0-1 0,0 0-7 0,0 0 4 16,0 0 3-16,0 0 1 0,0 0 5 0,0 0-1 16,0 0 2-16,0 0 1 0,0 0-6 0,0 0 6 15,0 0-1-15,0 0-1 0,0 0-6 0,0 0-2 16,0 0 1-16,0 0-5 0,0 0 4 0,0 0-9 15,0 0-4-15,0 0-4 0,0 0-5 16,0 0 4-16,0 0-3 0,0 0-1 0,0 0 4 0,0 0 0 16,0 0 1-16,0 0 6 0,0 0 0 15,0 0 2-15,0 0-4 0,0 0-2 0,0 0-3 16,0 0 0-16,0 0-6 0,0 0 0 0,0 0 0 16,0 0-6-16,0 0 9 0,0 0-3 0,0 0-1 15,0 0 5-15,0 0-4 0,0 0 2 0,0 0 0 16,0 0-6-16,0 0 2 0,0 0 1 0,0 0 4 15,0 0 0-15,0 0-1 0,0 0 0 0,0 0-6 16,0 0 4-16,0 0 2 0,0 0-2 0,0 0 6 16,0 0-4-16,0 0-6 0,0 0 0 0,0 0 1 15,0 0 0-15,0 0 3 0,0 0 0 0,0 0-5 16,0 0-2-16,0 0-1 0,0 0 1 16,0 0-1-16,0 0-4 0,0 0-8 0,0 0 0 15,0 0-12-15,0 0-4 0,0 0 4 0,0 0-13 16,0 0 5-16,0 0-6 0,0 0-1 0,0 0 15 15,0 0-6-15,0 0 2 0,0 0-10 0,0 0-14 16,0 0 0-16,0 0-15 0,0 0 6 0,0 0-5 16,0 0-1-16,0 0-6 0,0 0-14 0,0 0-11 15,0 0-28-15,0 0 3 0,0 0-18 0,0 0-20 16,0 0-8-16,0 0-21 0,0 0-34 0,-17 0-43 16,17-15-66-16,0 15-67 0,-19 0-36 0,19 0-15 15,-13 0-9-15,13 0-20 0,-13 0-40 0,5-8 31 16,2 8 29-16,-1 0 140 0</inkml:trace>
  <inkml:trace contextRef="#ctx0" brushRef="#br0" timeOffset="41817.6749">25164 6740 608 0,'-3'0'20'16,"1"0"50"-16,2 0 60 0,0 0 47 0,0 0 28 15,0 0 1-15,0 0-15 0,0 0-8 0,0 0-15 16,0 0-20-16,0 0-22 0,0 0-9 0,0 0-7 16,0 0-4-16,0 0 0 0,0 0-2 0,0 0 5 15,0 0 11-15,0 0 12 0,0 0 7 0,0 0-3 16,0 0 2-16,0 0-4 0,0 0 1 0,0 0 6 16,0 0-14-16,0 0-10 0,0 0-18 0,0 0-17 15,0 0-9-15,0 0-22 0,0 0-18 16,0 0-20-16,0 0-12 0,0 0 4 0,0 0 23 0,0 0 13 15,0 0 17-15,18 0 9 0,-18 0-13 16,16 0 9-16,-16 12-16 0,20-12-5 0,-7 11 1 16,6-11-17-16,-1 8-8 0,6-8-1 0,3 10-8 15,3-6-5-15,5-1 5 0,5 0-5 0,6-1 8 16,4 0 1-16,1 1 12 0,5-1 0 0,5 1-12 16,4 0 0-16,2 1-9 0,4 1-4 0,2 0-3 15,0 0-5-15,1 2-5 0,3-2 1 0,0 1 3 16,0 0-4-16,-1 1 9 0,-3-2-5 0,-4 1-12 15,3 0 8-15,-5-1 0 0,-1 0-4 0,-1 2 17 16,-2-2-5-16,-3 3-13 0,-1-2 9 0,1 3-1 16,-3 0-4-16,-2 2 9 0,2 0-4 0,-3-1-1 15,0 1 14-15,2 0-14 0,3-3-14 16,2-1-5-16,1-1-4 0,5-4-9 0,0 0 15 16,5-2 0-16,3 0 3 0,1 0 6 0,-1 0 9 15,-2-24-4-15,-2 24-13 0,-4-15 18 0,-2 15-8 16,-3-18 0-16,-5 18 8 0,-2-16-9 0,-5 16-18 15,0-15-12-15,-2 6-23 0,-4 2-16 0,-2-3 3 16,-2-1 6-16,-2-1 8 0,1-1 8 0,-5-4 16 16,-2-1 11-16,-1 0 15 0,-4-3 10 0,0-2-3 15,-5 1 6-15,-3-2-3 0,-4 1-5 0,-1-2 9 16,-7 0-15-16,-2-3 12 0,-5 4 5 0,0-3-3 16,0-2 9-16,0 1-2 0,-30 2 14 15,30-2 18-15,-30 3 19 0,14 0 0 0,2 2-15 16,-3-1-15-16,4-2-20 0,0 1 1 0,-1 1-1 15,5-1-3-15,-3-2 5 0,3 1-16 0,1 0 8 16,0-2 7-16,-2 5 9 0,3-1 17 16,0 2 4-16,-2 0-1 0,-2 2-3 0,-2 1-2 0,-5-1-7 15,-4 2 3-15,-1 1-7 0,-7 0-5 0,-5 0-2 16,-6 0 3-16,0 0 7 0,-6-2 3 0,-1 2 1 16,-4 1 6-16,-3-1-11 0,-3-2 3 0,-1 2 8 15,-4 0-6-15,1 0 5 0,-1 2 8 16,0 0 10-16,2-2-3 0,0 3 9 0,1 3 5 0,3-3-21 15,3 4-10-15,-1-2-4 0,1 1-12 0,2 2 8 16,-2 0 10-16,3 0-4 0,-4-2 0 16,-1 2-5-16,-2 1-24 0,-1-1 0 0,-2 2 0 15,-1 0-9-15,-3 0 24 0,2 2-1 0,-2 2-8 16,4-1-6-16,-2 1-4 0,1 0-5 0,3 3 9 16,-2 0 14-16,5 0 1 0,-2 0-6 0,5 0 6 15,-1 0-1-15,3 0 9 0,1 0 10 0,3 0-1 16,2 0-9-16,-2 0 5 0,5 0-1 0,-1 15 1 15,-2-15 12-15,0 12-13 0,-4-12 3 0,-1 21-8 16,-3-5-10-16,-6 3 10 0,-4 0-5 0,-5 6-4 16,-2 0-11-16,-3 1 1 0,-2 0-11 15,0-1 5-15,2-2 15 0,5 1-12 0,5-4 4 0,5-1 0 16,4-1-7-16,6-1-1 0,4-3-20 16,6 0-16-16,2-2-15 0,2 0-56 0,4-2-43 15,3 0-90-15,1-1-102 0,3 1-78 0,4-1-82 16,1 1-95-16,5 1-152 0,0-2-20 0,5 4 149 15</inkml:trace>
  <inkml:trace contextRef="#ctx0" brushRef="#br0" timeOffset="50575.7573">29736 6778 2025 0,'0'0'44'16,"0"0"17"-16,0 0 15 0,-1 0 21 0,1 0-15 15,0 0 25-15,0 0 45 0,0-15 59 0,0 15 50 16,0 0 43-16,0 0 14 0,0 0-16 0,0 0-36 16,0 0-61-16,0 0-46 0,0 0-41 0,0 0-32 15,0 0-10-15,0 0-34 0,0 0-4 0,0 0-13 16,0 0 3-16,0 0 9 0,0 0-8 15,0 0 24-15,0 0-19 0,0 0 4 0,0 0 0 16,33 0-24-16,-6 0 12 0,6 0-1 0,8 15-1 16,9-15 33-16,5 0 13 0,7 0-7 0,7 13 36 15,1-13 7-15,0 9 4 0,2-9 25 0,0 10-31 16,2-3-36-16,-2 0-23 0,-2 1-27 0,1-1-10 16,-2 3-13-16,5-2-5 0,4 0-1 0,7 0-15 15,4 1 0-15,6-1-12 0,7-3-7 0,7 1 3 16,3-3 7-16,8 2 15 0,4-5 9 0,-1 1 8 15,5-1-1-15,-4 0-3 0,-2 0-4 0,-2 1-5 16,-7-1-5-16,-6 0 7 0,-10 0-8 0,-5 0 5 16,-14 0-1-16,-7 0-11 0,-9 0 6 15,-6 0-14-15,-10 16-2 0,-3-16 11 0,-8 0-6 16,1 14 13-16,-1-14 8 0,1 12 1 0,-2-12 10 16,0 9 4-16,-2-9-9 0,-1 5 1 0,-2-5 16 15,-4 0-4-15,-4 0 12 0,-3 0 4 16,-5 0-16-16,-5 0 17 0,-3 0-2 0,-1 0-6 0,-3 0 12 15,-1 0-17-15,0 0 0 0,0 0 6 0,0-11-10 16,0 11 3-16,-18 0-3 0,18-8 1 0,0 8-2 16,-18-8-7-16,18 8 9 0,-14-4-8 0,14 1-1 15,-9 1-5-15,9 2 9 0,0-1 1 0,0 1 1 16,0 0 1-16,0 0 1 0,0 0-9 0,0 0 2 16,0 0 12-16,0 0-20 0,0 0 12 0,0 0 0 15,0 0-6-15,0 0 3 0,0 0-3 16,0 0-5-16,0 0 1 0,0 0-1 0,0 0 3 15,0 0 7-15,0 0 3 0,0 0 0 0,0 0-6 16,0 0-2-16,0 0-5 0,0 0 2 0,0 0-9 16,0 0-13-16,0 0-7 0,0 0-26 0,0 0-11 15,0 0-14-15,0 0-21 0,0 0-13 0,0 0-37 16,0 0-51-16,0 0-81 0,0 0-79 0,0 0-64 16,0 0-17-16,0 0 14 0,0 0 6 0,0 0-45 15,-21 0-62-15,21 0 4 0,-28 0 54 0,9 14 170 16</inkml:trace>
  <inkml:trace contextRef="#ctx0" brushRef="#br0" timeOffset="67487.4555">26438 11039 670 0,'-11'-4'24'15,"11"1"12"-15,-10 1 24 0,10-5 30 0,0 2 14 16,-8 1 19-16,3-1 30 0,1-1 17 0,2 1 5 15,-3-1 13-15,0-2-14 0,3 0 4 0,0 1-2 16,-2-1 8-16,2 2 23 0,1-1 15 16,-1 2 39-16,-2 1 23 0,2 0-5 0,0 2-3 15,-2 0-18-15,4 1-21 0,-2 1-20 0,0 0-28 16,0 0-24-16,0 0-49 0,-1 0-11 0,-1 0-11 16,0 0-10-16,-3 0 37 0,-2 0 2 0,0 0 6 15,0 0-8-15,-3 17-19 0,2-17-17 0,3 0-7 16,0 0-8-16,-2 14-1 0,2-14 6 0,-1 11-10 15,-2-11 7-15,3 14-5 0,-4-4-8 0,0 2 2 16,0 1-8-16,2 2-4 0,-1 0-1 0,4 1-16 16,1 2-6-16,4-1-12 0,1-1-8 0,0 0-2 15,0-2 2-15,0-1 4 0,28-1-5 16,-28-2 4-16,25-1-14 0,-11-4-12 0,4-1-9 16,2-2-14-16,-2 0 6 0,3-2 0 0,-2 0 9 15,2 0 0-15,-1 0-7 0,0 0 1 0,0-20-6 16,-6 20 1-16,1 0 3 0,-1-18-4 0,-5 18-2 15,2-17 1-15,-4 17-1 0,0-20 4 0,-3 6 5 16,-1-1-4-16,-1-2 6 0,-2 0 10 0,0-1 11 16,0-1 16-16,0 0-6 0,0 1-3 15,0 2 2-15,-23 1 14 0,23 3 12 0,0 2 10 16,-23 0 1-16,23 3-4 0,-21 1 4 0,9 0 1 16,1 4-3-16,-2 1-13 0,-6 1 2 0,1 0-8 0,-1 0 0 15,2 0 5-15,-2 20 3 0,-2-20 5 16,1 19 5-16,2-19-8 0,2 22-10 0,1-22-6 15,3 26-6-15,-1-13 1 0,3 1 7 0,4 0 0 16,1 2 6-16,3-1 3 0,2 0-7 0,0-4-5 16,0 6-6-16,0-5-4 0,25 2-2 0,-25-4-3 15,23-1-13-15,-6-1-4 0,2-3-8 0,2 0-11 16,2-5-1-16,0 0-8 0,0 0-11 0,0 0-1 16,0-17-5-16,0 17-19 0,-3-17 2 0,-4 17-14 15,-2-17 0-15,-1 17 8 0,-2-21 5 0,-2 21 18 16,-6-20 4-16,1 9 14 0,-2 0 19 0,-2-1 6 15,0-2 12-15,0 4 7 0,0 0 1 16,-21-2 4-16,21 3 3 0,-17-1 4 0,17 3-9 16,-23 0 17-16,7 3 18 0,3 0 12 0,-2 2 21 15,-1 1 2-15,1 1 1 0,0 0-4 0,-3 0 8 16,3 0 5-16,2 20-2 0,-4-20 0 0,4 19-9 16,0-19-10-16,2 27-6 0,-1-10-1 0,3 1-15 15,2 0-7-15,-1 5-5 0,2 0-6 0,4-1 2 16,2-1-3-16,0-3-10 0,0 0-6 0,21 0-14 15,-21-4-16-15,29-1-19 0,-8-6-20 0,0-3-13 16,2-1-18-16,2-3-23 0,0 0-33 0,2 0-31 16,-1-22-25-16,-1 22 9 0,-5-29 28 0,1 10 33 15,-6 1 56-15,1 0 11 0,-5-2 24 0,-2-1 14 16,-3 1-3-16,-2-1 27 0,-4-1 11 16,0 4-10-16,0-1 11 0,0 0 9 0,-23 4-14 15,23 1 15-15,-23 4-5 0,23 2 1 0,-27 4 19 16,14 1 6-16,-5 3 17 0,1 0 1 0,-2 0 7 15,-2 0 22-15,4 27-2 0,-3-27 16 0,2 23-1 16,0-23-21-16,1 28-8 0,5-14-34 0,3 1-14 16,1-1-2-16,2 1-6 0,4-2 8 0,2 0 4 15,0 2-9-15,0-2-11 0,0-4-11 16,27 0-23-16,-27-1-5 0,25-1-12 0,-25-2 4 16,31-4-8-16,-16-1-22 0,1 0-12 0,3 0-21 15,-6-18-22-15,5 18 0 0,-3-17 0 0,-4 17-14 16,1-27 29-16,-1 13 20 0,-1 1 19 0,-4 0 38 15,-1-1 11-15,-3 1 17 0,-2 3 14 0,0-2-6 16,0 5 12-16,0 0 20 0,0 1 10 0,0 1 19 16,0 1 25-16,-23 1-2 0,23 1 11 0,0 2 16 15,-23 0-20-15,23 0-11 0,-15 0 6 0,4 0-10 16,-1 20-2-16,1-20 11 0,-3 24-13 0,4-9-10 16,1 0 4-16,1-1-16 0,0-1-17 0,5 0 10 15,3-1-11-15,0 0 0 0,0-4 2 0,0 1-24 16,21-4-4-16,-21 1-17 0,20-2-21 0,-20-4-24 15,25 0-28-15,-9 0-19 0,1 0-9 16,-3 0 12-16,1-27-12 0,0 27-5 0,-3-22 13 16,0 6 3-16,-3 2 39 0,-2-1 29 0,-3-2 16 15,-4-1 11-15,0 1-3 0,0 2 8 0,0 1 29 16,-22 0 30-16,22 4 20 0,-20-1 14 0,20 3 3 16,-21 2-17-16,21 4 0 0,-23 0 0 0,12 2 16 15,-4 0 12-15,1 0 14 0,-1 18 12 0,-3-18-24 16,5 20-9-16,-2-20-25 0,0 20-36 0,6-20-13 15,2 17-27-15,5-17-44 0,2 14-55 0,0-14-91 16,0 11-159-16,21-11-286 0,-21 6-264 0,27-6-299 16,-8 0 110-16,-3 0 326 0</inkml:trace>
  <inkml:trace contextRef="#ctx0" brushRef="#br0" timeOffset="70360.5843">7164 9226 788 0,'0'0'24'0,"0"0"24"16,0 0-5-16,0 0 25 0,0-16-24 0,0 16-2 16,0 0 38-16,0-12 14 0,0 12 51 0,0 0 11 15,0-14-5-15,0 14-12 0,0-12-26 16,0 5-11-16,0-1-16 0,0-1-20 0,19 0-20 15,-19-2-15-15,24 1-6 0,-6-2 0 0,2-1 6 16,8 1-3-16,4-4-5 0,9 0-4 0,8 0-8 16,7-3-3-16,11-1-2 0,8-1-6 0,10-3 1 15,9-2 0-15,12-2-2 0,9-3 7 0,13 0-6 16,13-3-7-16,12-4 2 0,11 1-16 0,12 3-11 16,6 1 4-16,5 3-4 0,-2 6 25 0,-2 0 19 15,-6 7 7-15,-9 3 7 0,-13 9-18 16,-12 2-20-16,-16 3-34 0,-14 0-46 0,-16 0-46 0,-11 24-65 15,-15-24-69-15,-10 25-47 0,-7-25-21 16,-8 24 25-16,-4-24 37 0,-3 15 89 0</inkml:trace>
  <inkml:trace contextRef="#ctx0" brushRef="#br0" timeOffset="71107.3401">13349 8278 1770 0,'-10'0'11'0,"1"0"-1"0,3 0 0 0,1 0 3 16,-1-1-13-16,1 0 1 0,0 1 8 0,3-1 15 15,0 1 25-15,0 0 22 0,0 0 16 0,2 0 8 16,0 0-8-16,0 0-6 0,0 0-11 0,0 0-11 16,0 0-1-16,0 0 1 0,0 0 40 0,0 0 50 15,22 0 47-15,-9 0 29 0,8 0-8 0,10 0-31 16,10 0-40-16,13 0-36 0,11 0-41 0,14 0-26 15,9-30-13-15,12 11-12 0,11-3 4 0,10 0-4 16,7-3-10-16,6 1-14 0,6 1-14 0,6 3-22 16,2-2-11-16,8 5-3 0,1 2-15 15,-3 0 10-15,0 2 4 0,-2 3 1 0,-2 0 11 16,-7 1-6-16,-8 4-4 0,-10 0 6 0,-10 1 0 16,-9 1-2-16,-9 3-3 0,-11 0-15 0,-10 0-9 15,-12 0 7-15,-8 0 10 0,-9 20 16 0,-5-20 19 16,-11 16 9-16,-3-16 5 0,-8 17 7 0,-2-17-5 15,-5 12-12-15,-1-12-2 0,-5 11-12 16,-2-11-15-16,-1 0-24 0,-2 7-51 0,1-7-67 0,-3 0-121 16,1 0-142-16,-1 0-57 0,0 0 9 0,0 0 144 15</inkml:trace>
  <inkml:trace contextRef="#ctx0" brushRef="#br0" timeOffset="78736.0821">6531 11269 925 0,'1'0'49'15,"1"0"61"-15,-1 0 42 0,1 0 38 0,1-16-6 16,1 16-13-16,0 0 0 0,-2 0-8 0,3-13-17 16,-3 13-16-16,3 0-20 0,0 0-8 0,-1-7-13 15,2 7-14-15,0 0-6 0,2 0-16 0,-1 0-4 16,4 0-5-16,-1 0-5 0,3 0 6 0,2 0 3 15,0 0 13-15,2 0 1 0,3 0-12 0,1 0-14 16,2 17-23-16,2-17-10 0,2 0 3 0,4 12 8 16,1-12 9-16,5 10 9 0,2-10 10 15,4 0-1-15,3 7 8 0,5-7 6 0,5 0-9 16,5 0 13-16,2 0-9 0,8 0-5 0,5 0 17 16,2 0-5-16,9-19 10 0,3 19 6 0,4 0-17 15,1-17-15-15,5 17-20 0,0-13-19 0,5 13-3 16,3-15-2-16,1 6 3 0,0-3-10 0,1 0 8 15,3-2-3-15,-1 2 0 0,3-1 18 0,0-1-13 16,0-1 3-16,-2-1-3 0,2 0 3 0,-2 1 6 16,1 0 14-16,-2-1 27 0,-3 1 12 0,-2 0 16 15,-3 2 7-15,-5 2-13 0,-4 1-10 0,-5 2-11 16,-7-1-19-16,-8 4-16 0,-4 1-10 16,-11-2-16-16,-4 5-16 0,-9-2-45 0,-6 2-84 15,-5 1-105-15,-7 0-112 0,-7 0-69 0,-7 0-45 16,-4 0-57-16,-2 0-79 0,-3 0-6 0,0 0 92 15,-4 0 166-15</inkml:trace>
  <inkml:trace contextRef="#ctx0" brushRef="#br0" timeOffset="84430.3555">7197 14734 1282 0,'-7'-2'63'0,"1"-4"62"15,3 0 66-15,-2 4 44 0,4-3-21 16,-1 0-27-16,0 2-23 0,-1-1-13 0,3 1-9 15,0 0 7-15,-2-1-2 0,2 3 3 0,0-3-12 16,0 1-21-16,0 2-26 0,0-2-28 0,0 0 6 16,20-2 9-16,-20 2 20 0,23-1 29 0,-4-2-6 15,4 2-5-15,5-3-10 0,5 0-14 0,6 0-3 16,7-1-5-16,6 1-16 0,8-3 7 0,12-2 3 16,8-2-2-16,11-3-5 0,10-3-27 0,8-2 0 15,11-6-10-15,14-6 11 0,4-5 14 0,9-3-15 16,5-8 4-16,6-5 5 0,5-2 2 0,2-4 33 15,2-3 22-15,-2 1 19 0,0-4 25 16,2 4-12-16,-2-3 26 0,-2 3 7 0,-5 1 0 16,-1 6-1-16,-4-4-53 0,-5 4-35 0,-4 3-42 15,-9 2-27-15,-7 7-13 0,-8 3-20 0,-11 2-24 16,-12 4-32-16,-10 7-64 0,-14 4-86 0,-12 3-90 16,-14 7-61-16,-11 2-88 0,-9 4-146 0,-10 5-118 15,-9 3-111-15,-8 0-143 0,0 0 80 0,-29 20 230 16</inkml:trace>
  <inkml:trace contextRef="#ctx0" brushRef="#br0" timeOffset="86350.6829">24061 15365 371 0,'0'-2'10'0,"0"1"20"0,0 1 14 0,0 0 14 15,0 0 27-15,0 0-2 0,0 0 37 0,0 0 49 16,0 0 20-16,0 0 37 0,0 0-4 0,0 0-17 15,0 0-19-15,0 0-17 0,0 0-18 0,0 0-4 16,0 0-7-16,0 0 5 0,0 0 10 0,0 0 6 16,0 0 7-16,-14 0 1 0,14 0-11 0,0 0-7 15,0 0-15-15,0 0-11 0,0 0-1 0,0 0-13 16,0 0-15-16,0 0-2 0,0 0-7 0,0 0-6 16,-5 0 7-16,5 17-24 0,-6-17-14 0,3 14-8 15,1-14-23-15,-1 19 6 0,-1-9-6 0,3 1-5 16,0 0 9-16,1-2-14 0,0 1 5 0,0 0-14 15,0-1-14-15,0-3-5 0,0 1-19 16,0-1 0-16,0-3 9 0,15 0-11 0,-15-3 11 16,0 0 2-16,0 0-13 0,17 0 8 0,-17-20-11 15,15 20-1-15,-7-22 17 0,1 22 12 0,1-28 9 16,-4 14 4-16,0-1-6 0,-2 2-1 0,-1 1-4 16,-1 2 12-16,0 0 10 0,-2 4 17 0,0 0 9 15,0 6 9-15,0-6 4 0,0 3 2 0,0 3-4 16,0 0-4-16,0 0 0 0,0 0-32 0,0 0 8 15,-21 0-22-15,21 0-9 0,-18 0 18 0,18 0-21 16,-21 24 16-16,7-24 10 0,3 20-10 0,1-20 8 16,1 19-7-16,0-9-10 0,4 0 9 15,-2 1 10-15,3-2 4 0,2 0 4 0,2 0 1 16,0 1-5-16,0-1-9 0,0 1 0 0,0-1 0 16,0 0 4-16,22-1-15 0,-22-1-22 0,18 1-5 15,-18-5-23-15,21 0-4 0,-8-2 5 0,-2-1-20 16,1 0-12-16,-1 0-8 0,0 0-15 0,-3-28-3 15,0 28 12-15,-3-21 11 0,-1 21 20 0,-4-26 15 16,0 14 15-16,0-3 17 0,0 3 6 0,0 1 10 16,-22-4 0-16,22 5 19 0,-21-1 16 0,21 1 13 15,-22 0 41-15,22 5 18 0,-23-2 30 0,23 2 11 16,-16 3-2-16,16 2-14 0,-13-3-31 16,13 3-29-16,-9 0-28 0,4 0-17 0,-2 0-5 0,1 26 3 15,1-26-4-15,-1 25-9 0,1-9 0 16,0 1-4-16,0-1 3 0,5 0 14 0,0-4-8 15,0 0-1-15,0-5-14 0,23 1-31 0,-23-8-11 16,28 0-18-16,-10 0-31 0,0 0-10 0,2 0-25 16,0-22-20-16,-3 22 7 0,-1-27-2 0,-1 10 15 15,-5 0 23-15,0 0 25 0,-10 0 34 0,9 0 29 16,-9 0 30-16,0 1 34 0,0 2 53 16,0-1 56-16,-22 5 41 0,22 0 28 0,-25 4-3 0,9 2-15 15,-2 1-30-15,-1 3-39 0,-3 0-44 0,0 0-54 16,1 25-23-16,0-25-15 0,2 25-26 0,3-25-71 15,3 21-172-15,4-21-211 0,4 20-185 0,5-20-257 16,0 0-98-16,0 0 212 0</inkml:trace>
  <inkml:trace contextRef="#ctx0" brushRef="#br0" timeOffset="93515.1567">28871 11248 1907 0,'0'-5'102'0,"0"1"83"15,0 0 54-15,0 3 74 0,0-1-21 0,0 2 7 16,0 0 30-16,0 0 13 0,0 0-12 0,-14 0-33 16,14 0-55-16,0 0-35 0,-13 17-27 0,13-17 11 15,-13 13 17-15,4-13 21 0,2 23 18 0,-5-7 2 16,-2 4 12-16,1 2-4 0,-2 6-2 16,0 4-12-16,-4 4 6 0,-2 5-25 0,-1 5-60 15,0 1-56-15,0 3-66 0,0 0-42 0,1 2 0 16,6-6 0-16,1-2 0 0,6-1 0 0,4-7 0 15,4-2 0-15,0-7 0 0,29-6-22 0,-5-4-121 16,10-5-132-16,3-7-162 0,8-5-184 0,6 0-48 16,3-24-146-16,-1 6-118 0,1-2-36 0,-3-5-123 15,-3 0 133-15,-7-1 282 0</inkml:trace>
  <inkml:trace contextRef="#ctx0" brushRef="#br0" timeOffset="93772.1599">29268 11630 3959 0,'0'0'127'0,"0"0"67"0,-16 0 34 16,16 0 74-16,0 0-86 0,0 0 16 0,-10 20 37 15,10-20-23-15,0 17-19 0,0-6-75 0,0 4-74 16,0 2-42-16,0 1-25 0,22 1-2 0,-22-2-6 16,29-1-24-16,-9 1-12 0,2-6-18 0,3-4-15 15,0-1-8-15,2-5 0 0,-1-1-2 16,-2 0-6-16,-2 0 3 0,-1-25-10 0,-2 25-9 0,-3-29 21 15,-4 12 20-15,-2 1 14 0,-3-2 15 0,-4-2 9 16,-3 1-11-16,0-1 13 0,0 0 5 0,0 3-4 16,-19 0 15-16,19 2-9 0,0 2 0 0,-20 5-24 15,20 0-47-15,0 3-53 0,0 3-92 16,-13 0-125-16,13 2-75 0,0 0-54 0,0 0-36 16,0 0-63-16,0 0-83 0,27 22-29 0,-27-22 133 15</inkml:trace>
  <inkml:trace contextRef="#ctx0" brushRef="#br0" timeOffset="94071.6916">29821 11514 4607 0,'0'0'101'0,"0"0"63"16,0 0 94-16,0 0 137 0,0 0 29 0,0 0 48 0,0 19-11 15,0-19-79-15,22 20-87 0,-22-5-90 16,0-1-79-16,22 2-53 0,-22 0-42 0,17 0-17 15,-17-2-5-15,16 0 2 0,-16-3-5 0,12-1 1 16,-3-4-19-16,-2-1-32 0,-2-5-37 0,2 0-33 16,0 0-1-16,1 0 13 0,-1-29 22 0,2 12 19 15,-1-4 6-15,-1-4-7 0,-1 2-1 0,0-4-3 16,-1 1 4-16,0 1 18 0,0 4 8 0,0 1 9 16,0 4 0-16,-3 3 4 0,3 4-12 0,-2 4-16 15,-1 2-33-15,1 3-68 0,0 0-78 0,1 0-75 16,0 0-53-16,1 0-78 0,2 0-144 15,4 22-137-15,-3-22-130 0,3 19-130 0,4-19 71 16,-4 21 233-16</inkml:trace>
  <inkml:trace contextRef="#ctx0" brushRef="#br0" timeOffset="94377.11">30343 11447 4385 0,'0'0'132'16,"0"0"76"-16,0 0 86 0,0 0 175 0,0 0 18 0,0 20 55 15,0-20 37-15,0 13-97 0,0-13-151 0,22 22-128 16,-22-10-124-16,21 0-79 0,-21 0 0 0,25-2 0 16,-13 0 0-16,1 0 0 0,1-2 0 15,-3-2 0-15,0-1 0 0,0 0 0 0,0-5 0 16,1 0 0-16,-2 0 0 0,2 0 0 0,-2 0 0 16,1-27 0-16,1 27 0 0,-3-32 0 15,0 13 0-15,-2-2 0 0,0 0 0 0,-3-3 0 0,-3 2 0 16,2 3 0-16,-3 0 0 0,1 2-21 0,-1 5-21 15,1 0-45-15,-1 4-49 0,0 4-47 0,0 1-54 16,0 1-45-16,0 0-57 0,0 2-73 0,0 0-32 16,0 0-10-16,0 0-61 15,16 0-64-15,-16 16-71 0,13-16-62 0,0 0-25 0,0 20 21 0,5-20 96 16,0 0 107-16,3 12 193 0</inkml:trace>
  <inkml:trace contextRef="#ctx0" brushRef="#br0" timeOffset="94719.8407">30945 11360 1929 0,'13'0'126'0,"-3"0"111"15,1-10 122-15,-4 10 144 0,-2-10 2 0,1 10-10 16,-3-8-36-16,-1 8-89 0,0-9-68 0,-2 7-20 16,0-1-1-16,0 2 11 0,0-1 0 0,0 2-25 15,0-1-47-15,0 1-31 0,-16 0-32 0,16 0-25 16,-18 0-17-16,18 16-18 0,-24-16-6 0,11 22-16 16,-1-6-7-16,1 2-14 0,1 1-26 0,2 3-13 15,4 1-12-15,1-1-16 0,5-2-10 0,0 0-23 16,0-3-23-16,0-2-15 0,28-2-27 0,-28-5-24 15,34-1-17-15,-11-7-9 0,1 0 4 16,-1 0-14-16,2 0-39 0,1-24-60 0,-2 24-46 16,-3-29 4-16,-1 11 32 0,-3 0 74 15,-2-2 60-15,-2-1 48 0,-3 1 36 0,-2-3 23 0,-5 0 19 16,0 3 10-16,-3 1 10 0,0 3 19 0,0 3 29 16,0 2 25-16,0 3 33 0,0 2 28 0,-17 3 23 15,17 2 5-15,0 1 10 0,0 0-2 0,0 0-27 16,0 21-20-16,0-21-44 0,0 25-42 15,24-8-24-15,-24 1-53 0,21 1-77 0,-21 0-112 0,21 0-139 16,-10-1-212-16,2-2-210 0,-4 1-222 0,-9-2-171 16,13-1 231-16,-13 0 287 0</inkml:trace>
  <inkml:trace contextRef="#ctx0" brushRef="#br0" timeOffset="95362.2849">29613 12350 2632 0,'3'-8'137'0,"2"3"166"16,-4 2 150-16,2-2 137 0,-1 1-62 0,-2 4-47 15,0 0-25-15,0 0-39 0,0 0 4 16,0 0-54-16,0 0-30 0,0 0 22 0,0 0-56 16,0 23-64-16,0-23-95 0,0 32-120 0,0-11-24 15,0 4 0-15,21 9 0 0,-21 2 0 0,13 3 0 16,-13 7 0-16,15 5 0 0,-6 5 0 16,2 3 0-16,1 0 0 0,0 0 0 0,0-2 0 15,2-7 0-15,-2-5 0 0,1-4 0 0,-1-10 0 0,2-6 0 16,-3-4 0-16,-1-6 0 0,-1-3 0 0,-4-3 0 15,1-4 0-15,-3-3 0 0,-1-1 0 0,-2-1 0 16,0 0 0-16,0 0 0 0,0-25 0 0,-20 25 0 16,20-27 0-16,-21 12 0 0,5-2 0 15,2 1 0-15,-3 3 0 0,1 2 0 0,0 11 0 0,1-12 0 16,0 12 0-16,3 0 0 0,1 0 0 0,0 23 0 16,2-23 0-16,-2 31 0 0,4-10 0 15,1 2 0-15,0 0 0 0,2 4 0 0,4-3 0 16,0 2 0-16,0-1 0 0,22-6 0 0,-22 0 0 15,44-4 0-15,-12-5 0 0,1-4 0 0,6-2-118 16,3-4-148-16,0 0-185 16,0 0-221-16,-2-27-63 0,-1 27-153 0,-5-32-66 15,-2 16-20-15,-4-2-88 0,-1-3 169 0,-4 0 250 0</inkml:trace>
  <inkml:trace contextRef="#ctx0" brushRef="#br0" timeOffset="95683.1119">30193 13007 2940 0,'0'0'151'0,"-15"0"125"0,15 0 109 0,0 0 119 16,0 0-67-16,0 0-64 0,-8 0-17 0,8 0-50 16,0 0-31-16,0 0-15 0,0 0-70 0,0 0-56 15,28 0-53-15,-28 0-44 0,27 0-23 0,-10 0-16 16,2 0-12-16,1 0-22 0,1 0-31 0,1 0-37 16,-1 0-34-16,-3-23-17 0,2 23-7 0,-4-22 10 15,-1 9 24-15,-2 1 24 0,-3 0 30 0,-3-3 7 16,-3 3 24-16,-2-1 9 0,-2 2 11 0,0-1 18 15,0 0-2-15,-26 2 3 0,26 0 11 16,-33 1 10-16,14 3 34 0,-4 3 26 0,-2 3 36 16,-1 0 52-16,-2 0 21 0,2 22 30 0,-1-22 0 15,5 35-15-15,-1-13-27 0,5 3-27 0,4 1-31 16,5 3-26-16,9 0-18 0,0 2-17 0,0-3-14 16,27 2-16-16,-4-3-20 0,6-5-40 0,6-1-77 15,5-4-99-15,4-2-117 0,5-1-147 16,1-6-129-16,5-3-264 0,-1-1-221 0,0-1-224 0,-6-3 183 15,-1 0 362-15</inkml:trace>
  <inkml:trace contextRef="#ctx0" brushRef="#br0" timeOffset="96400.7135">29275 14209 1390 0,'0'-16'135'16,"0"3"102"-16,0 5 88 0,0 2 91 0,0-2-19 16,0 1 53-16,0 5 62 0,0-1 32 0,0 0-52 15,0 0-53-15,0 0-27 0,0 0-21 0,0 3 18 16,0 0-8-16,0 0-37 0,0 0-20 0,0 0-77 15,0 0-94-15,-7 0-85 16,7 0-83-16,0 15-5 0,-7-15 0 0,3 24 0 16,-1-3 0-16,0 9 0 0,0 4 0 0,0 12 0 0,2 5 0 15,0 10 0-15,2 5 0 0,1 3 0 0,0 3 0 16,0 0 0-16,27 3 0 0,-27-2 0 16,32-8 0-16,-9-4 0 0,0-7 0 0,5-4 0 15,1-11 0-15,3-4 0 0,2-12 0 0,3-5 0 16,-2-5 0-16,-3-7 0 0,1-6-16 0,-2 0-139 0,-5 0-118 15,-2-25-105-15,-7 25-100 0,-2-34 45 16,-7 18 42-16,-4 2 21 0,-4-2-6 0,0 1-78 0,0 1-85 16,-34-1-43-16,12 3 16 0,-7-2 69 0,-6-1 78 15,-5 1 61-15,-4 2 80 0,-3-3 96 16,-5 1 80-16,-1 3 75 0,0-2 37 0,-1 3 43 16,5-2 60-16,2 4 57 0,1 1 65 0,4 0 39 15,5 3 35-15,5 0 58 0,6 0 75 0,4 2 71 16,5 1 25-16,6 0-59 0,5 0-85 0,3 1-45 15,3-2-46-15,0 2 25 0,0 0 13 0,32 0-44 16,-11 0-10-16,6 0-33 0,7 0-31 16,10 0-37-16,4 0-52 0,8 0-61 0,2 0-74 15,3-24-88-15,-2 24-93 0,1-18-83 0,-4 18-104 0,-7-18-107 16,-10 18-59-16,-8-10-180 0,-5 10-158 16,-11 0-63-16,-3-10-128 0,-7 10 45 0,0 0 285 15,-3 0 234-15</inkml:trace>
  <inkml:trace contextRef="#ctx0" brushRef="#br0" timeOffset="96703.2484">29816 14778 2998 0,'4'0'185'0,"0"0"211"16,-1 0 163-16,2 0 126 0,2 0 18 0,0 15-58 16,0-15-42-16,4 22-36 0,-2-8-156 0,4 2-154 15,-2 1-121-15,-2 1-90 0,2 2-46 0,-2-4 0 16,-2 4 0-16,-1-4 0 0,-1 1 0 15,0-4 0-15,-3-2 0 0,1-2 0 0,-2-3 0 0,-1-1 0 16,0-3 0-16,0-2 0 0,0 0 0 16,0 0 0-16,0 0 0 0,0-27-65 0,0 11-68 15,0-4-67-15,0-2-64 0,0-4 9 0,0-3 20 16,0 0 21-16,0 3 45 0,0-1 47 0,0 5 41 16,0 2 45-16,29 3 19 0,-29 5 5 0,27 4-1 15,-15 2-7-15,4 6-24 0,-3 0-78 16,1 0-80-16,-1 0-104 0,-2 20-188 0,3-20-152 0,-2 22-86 15,1-22-28-15,0 27 35 0,2-27 101 0,1 23 73 16,4-23 40-16,-1 15 175 0</inkml:trace>
  <inkml:trace contextRef="#ctx0" brushRef="#br0" timeOffset="97061.2371">30389 14771 2316 0,'0'-16'124'16,"0"16"146"-16,0-13 179 0,0 13 184 0,0-8-2 15,-27 8-52-15,27 0-52 0,-24 0-69 0,24 0-42 16,-27 0-24-16,12 0-57 0,0 0-39 0,-3 27-11 15,1-27-56-15,0 27-72 0,1-9-75 0,1 1-70 16,2 2-12-16,2 3 0 0,5 2 0 0,2-2 0 16,3 1 0-16,1-1 0 0,0-2 0 0,0 0 0 15,30-3-19-15,-30-5-69 0,34-2-69 16,-16-7-73-16,3 0-59 0,2-5-21 16,1 0-34-16,-1 0-14 0,-1-31 16 0,-2 31 30 0,-3-32 63 15,0 15 37-15,-6 0-3 0,-3-2 6 0,-3 0-14 16,-5-1 12-16,0-1 53 0,0-1 55 0,0 3 71 15,-22 0 79-15,22 1 74 0,-20 1 61 0,20 3 35 16,-15 4 15-16,15 3-4 0,0 0-19 0,0 3 8 16,0 0-33-16,0 4-15 0,0 0 14 0,0 0 4 15,0 0 16-15,0 0-8 0,0 24-33 16,26-24-59-16,-26 20-49 0,24-20-31 0,-24 28-35 0,26-15-28 16,-26 0-65-16,19 1-112 0,-19-2-120 15,17-1-81-15,-9 0-80 0,-2-1-130 0,1-5-79 0,0-1-59 16,3-4-71-16,1 0 108 0,0 0 129 0,1 0 60 15,-1-24 222-15</inkml:trace>
  <inkml:trace contextRef="#ctx0" brushRef="#br0" timeOffset="97673.3036">30627 14814 2444 0,'2'-10'145'15,"-2"10"167"-15,1-7 168 0,-1 7 135 0,2-6-46 16,-2 6-87-16,2 0-82 0,2 0-44 16,1 0-14-16,0 0-4 0,1 0-26 0,1 0-39 15,0 0-47-15,1 21-55 0,-1-21-43 0,-2 14-51 0,0-14-34 16,0 15-24-16,-1-15-16 0,1 14-3 0,-2-14-4 15,-2 10 3-15,1-10-1 0,0 5-3 16,-2-5-13-16,2 0-12 0,-2 0-8 0,0 0-28 16,2 0-19-16,-2 0-15 0,0-19-26 0,2 19-6 0,1-24-12 15,-1 9-8-15,1-5-7 0,1-1 20 0,1 0 29 16,2 1 35-16,0 1 47 0,3-1 28 16,1 5 28-16,2 1 21 0,3 2 13 0,-1 1 21 15,2 5 9-15,-1 2 9 0,0 1 5 0,-1 3 6 16,1 0 4-16,-2 0 5 0,-1 21-11 0,0-21-38 15,1 25-28-15,-2-25-38 0,-2 29-31 0,3-11-27 16,-3-3-40-16,-2 1-58 16,2-2-61-16,-1-3-69 0,0-3-52 0,2 0-13 15,0-8-4-15,1 4-30 0,2-4-75 0,0 0-76 0,-1-20-32 0,1 20 55 16,0-26 109-16,-2 9 97 0,-1-2 70 16,-1-3 41-16,-3 2 36 0,-2-1 56 0,-2-2 40 15,-2 0 75-15,1 2 54 0,-2 1 50 0,0 0 52 16,0 3 19-16,0 0 45 0,0 3 52 0,0 2 77 15,0 2 81-15,0 3 53 0,-15 0 4 0,15 2-58 16,0 2-60-16,0 3-55 0,-15 0-37 0,15 0-4 16,-11 0-30-16,11 24-32 0,-13-24-38 0,13 25-34 15,-11-25-26-15,7 29-26 0,4-14-27 0,-2 0-34 16,2 1-16-16,0-2-20 0,0-2-6 0,22-1 0 16,-22-2-19-16,21 0-11 0,-21-3-11 0,29-2-2 15,-14 1 8-15,1-3 12 0,-1-1 13 0,2 1 8 16,-3-2-4-16,-4 2 1 0,1-2-1 0,-4 0-5 15,0 0 9-15,-7 0-2 0,5 0 13 0,-5 2 11 16,0 2 12-16,0 2 2 0,-27 1-9 16,27 4-3-16,-29-3-13 0,11 3-5 0,-3 2-5 15,1 1-5-15,0-2-5 0,0 3-13 16,3-4-30-16,0 2-37 0,0-1-46 0,4-1-47 0,0-4-58 16,1 1-77-16,4-3-55 0,0-2-83 0,1-3-171 15,0 0-137-15,4 0-113 0,-1 0-108 0,3-25 66 16,1 25 208-16,0-21 217 0</inkml:trace>
  <inkml:trace contextRef="#ctx0" brushRef="#br0" timeOffset="98022.5434">31634 14795 5231 0,'0'5'171'16,"0"-3"179"-16,0 0 124 0,0-1 118 0,0-1-51 15,0 0-152-15,-17 0-123 0,17 0-117 0,0 0-121 16,-19-22-28-16,19 22 0 0,-22-17 0 0,12 17 0 16,-3-27 0-16,2 8 0 0,1 0 0 0,-1-3 0 15,2-3 0-15,0-5 0 0,-1-3 0 16,3-3 0-16,0-2 0 0,0-4 0 0,-2-3 0 16,3-3 0-16,-2-4 0 0,-1-3-12 0,-3-6-43 15,-2-4-44-15,-3-3-44 0,0-5-37 0,-4-5 18 16,-1-1 33-16,-1 0 48 0,3 5 61 15,2 5 37-15,5 8 24 0,0 7-2 0,6 11-6 0,3 7-14 16,4 11-19-16,0 5-11 0,0 5-14 0,0 2-20 16,20 1-30-16,-20 5-46 0,18 2-57 0,-18 2-57 15,22 3-80-15,-8 0-59 0,-1 0-47 0,1 23-119 16,2-23-129-16,-2 34-75 0,0-11-91 0,-2 3 7 16,-1 6 69-16,0 3 147 0,-4 11 203 0</inkml:trace>
  <inkml:trace contextRef="#ctx0" brushRef="#br0" timeOffset="98208.0301">31309 14471 3095 0,'0'0'120'0,"0"0"117"0,26 0 79 16,-26-21 59-16,28 21-64 0,-12-17-77 15,1 17-57-15,1-17-50 0,3 17-53 0,0-16-38 0,3 16-27 16,-2-12-27-16,0 12-65 0,1-12-112 0,1 12-165 15,-2 0-154-15,-1 0-97 0,-2 0-129 16,-1 0-26-16,-2 0 21 0,-3 0 159 0</inkml:trace>
  <inkml:trace contextRef="#ctx0" brushRef="#br0" timeOffset="98532.8255">31757 14570 3315 0,'11'0'77'0,"-7"0"57"0,3 0 29 16,0 0 14-16,1 0-54 0,3 0-7 0,0 0 29 15,2 0 29-15,0 0-24 0,2 0-61 0,2 0-108 16,0-15-112-16,-2 15-101 0,2 0-81 0,-4-11-32 16,0 11 0-16,-3-10 44 0,0 5 47 15,-3-1 29-15,-2-2 3 0,-3 0-20 16,-2-2-26-16,0-2 3 0,0 0 26 0,-20 0 47 0,20-2 73 15,-26 1 40-15,11 1 55 0,-2 3 50 0,0 1 47 16,1 5 88-16,4 2 78 0,-2 1 77 0,4 0 47 16,1 24 22-16,9-24 2 0,-11 29-9 0,11-8-23 15,-6 1-44-15,6 4-49 0,0-1-70 0,0 2-62 16,0 2-61-16,25-1-57 0,-25 2-63 0,22-2-117 16,-22 0-155-16,26 0-146 0,-13-5-148 0,1-1-144 15,-1-4-45-15,0-4 157 0</inkml:trace>
  <inkml:trace contextRef="#ctx0" brushRef="#br0" timeOffset="98797.4701">32230 14495 4924 0,'3'-3'128'0,"2"3"84"15,-2 0 127-15,-1 0 102 0,1 0-33 0,-3 17 3 16,1-17-69-16,0 23-74 0,0-23-86 15,-1 23-84-15,0-23-57 0,0 20-26 0,0-20-19 0,0 12 1 16,0-12-3-16,0 0-10 0,0 9-8 0,0-9-30 16,0 0-47-16,0 0-56 0,0 0-44 15,0-24-45-15,0 24-26 0,0-33-10 0,21 11-14 16,-21-3 11-16,0-4 11 0,20-2-39 0,-20 1-50 16,13 2-72-16,-13 2-40 0,18 6 13 0,-10 1 40 15,1 8 32-15,1 2-46 0,1 2-48 0,-1 7-22 16,3-3-31-16,-4 3 147 0</inkml:trace>
  <inkml:trace contextRef="#ctx0" brushRef="#br0" timeOffset="99147.2661">32471 14485 3919 0,'19'0'139'0,"-19"0"100"15,20 0 52-15,-20 0 8 0,24 0-128 0,-11-10-71 16,2 10-30-16,1 0 0 0,2-9-12 0,-2 9-52 16,3-9-52-16,-1 3-86 0,-2-3-114 0,2 1-100 15,-5-1-81-15,2 0-11 0,-4 1 52 0,-2-1 79 16,-2-2 65-16,-2-1 45 0,-3 2 32 0,-2 1 26 16,0-3 45-16,0 0 44 0,-20 4 51 0,20-1 58 15,-24 2 39-15,24 2 54 0,-31 5 33 0,15 0 38 16,0 0 74-16,0 0 99 0,0 22 78 15,3-22 12-15,0 28-52 0,3-11-126 0,4 3-95 16,6 3-42-16,-4 2-44 0,4 2-9 0,0 0-20 16,0-1-52-16,30 1-21 0,-30-3-29 0,26 1-45 15,-26-4-50-15,31-3-70 0,-13 2-101 0,-2-6-192 16,0 0-181-16,1-3-128 0,-4-4-191 0,1-2 43 16,2-2 144-16,-3-3 202 0</inkml:trace>
  <inkml:trace contextRef="#ctx0" brushRef="#br0" timeOffset="99480.8174">32908 14434 4046 0,'9'-4'218'15,"-1"2"128"-15,2-1 99 0,-2 3 114 16,4 0-74-16,-5 0-17 0,1 24-2 0,-1-24-21 16,0 22-112-16,-1-6-110 0,-3 1-99 0,0 0-91 15,-1 0-33-15,-1-4 0 0,1 1 0 0,-2-4 0 16,1 2 0-16,0-5 0 0,1-1 0 0,-1-6 0 15,-1 4 0-15,0-4 0 0,1 0 0 0,1 0-32 16,2 0-56-16,0 0-63 0,1-24-60 0,0 24-20 16,0-25 1-16,2 8 22 0,1-4 11 15,-1 1 25-15,2-1 41 0,-2 2 40 0,1-1 58 16,1 3 33-16,0 2 43 0,2 8 31 0,-2 0 23 16,-1 7 42-16,2 0 17 0,-1 0 11 0,2 0-9 15,-2 21-28-15,0-21-37 0,0 25-37 0,-1-25-17 16,2 27-20-16,-1-12-16 0,-1-1-11 0,-2 0-34 15,2-2-47-15,-1-1-58 0,-2-2-84 0,0-2-119 16,-1-7-95-16,-1 9-127 0,3-9-220 0,1 0-73 16,0 0-100-16,0 0-29 0,5-29 151 0,0 29 199 15,1-29 243-15</inkml:trace>
  <inkml:trace contextRef="#ctx0" brushRef="#br0" timeOffset="99676.7164">33402 14243 2399 0,'0'-8'90'0,"0"3"120"0,0 4 143 15,0 1 158-15,0 0 63 0,0 0-25 0,0 0-76 16,0 16-106-16,0-16-93 0,0 22-36 16,0-5-21-16,0 0-17 0,0 7-35 0,0-4-46 15,0 4-46-15,0-2-27 0,0 1-26 16,15 0-13-16,-15-6-12 0,11 0-37 0,-11-3-58 0,15-2-82 16,-7-4-99-16,2-1-82 0,1-4-118 0,-1-3-203 15,2 0-104-15,-1 0-116 0,1 0-30 16,1-21 178-16,-2 21 114 0,1-21 227 0</inkml:trace>
  <inkml:trace contextRef="#ctx0" brushRef="#br0" timeOffset="99864.608">33602 14391 2875 0,'0'-2'134'0,"0"1"166"0,0 1 161 0,1 0 126 16,0 0-45-16,1 0-29 0,-1 0-32 0,2 0-47 16,-1 0-46-16,2 17-101 0,-2-17-99 0,2 0-51 15,-2 17-24-15,0-17-19 0,-2 11-31 0,0-11-26 16,2 9-32-16,-2-9-26 0,0 0-25 0,0 8-20 15,0-8-24-15,0 0-37 0,0 0-58 0,0 0-130 16,0 0-122-16,0-19-108 0,0 19-180 0,-15-26-64 16,15 26 6-16,0-31-13 0,0 11 76 0,0-4 151 15,0 1 72-15,0-2 74 0,0 1 187 0</inkml:trace>
  <inkml:trace contextRef="#ctx0" brushRef="#br0" timeOffset="99952.572">33597 14127 1187 0,'0'0'55'0,"0"0"23"0,0 0 20 0,0 0-1 16,0 27-55-16,0-27-32 0,17 23-26 15,-17-9-39-15,0 0-81 0,19 1-71 0,-19 0-73 16,19-2-58-16,-10-3 80 0</inkml:trace>
  <inkml:trace contextRef="#ctx0" brushRef="#br0" timeOffset="100158.4554">33793 14275 2348 0,'0'-13'89'0,"-21"13"111"0,21-9 139 0,-19 9 169 0,19 0 83 16,-18-10-2-16,18 10-24 0,-17 0-39 15,17 0-82-15,-13 0-52 0,13 22-75 0,-9-22-113 16,9 25-79-16,0-11-52 0,0 4-38 0,0-2-17 16,0-3-19-16,0 3-14 0,0-1-30 0,0-4-39 15,22 0-37-15,-22-3-74 0,17-3-80 0,-17-5-83 16,22 0-56-16,-7 0-84 0,-2 0-97 0,2 0-34 16,2-23-1-16,-1 23 94 0,-3-19 150 15,-1 19 108-15,1-21 66 0,-5 5 65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2T16:14:44.30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11506 2261 419 0,'0'17'16'0,"0"-17"-5"0,0 0 9 0,0 0-1 16,0 10 5-16,0-10-5 15,-14 9 34-15,14-9-8 0,-17 0 50 0,17 0 9 16,-10 0 11-16,10 0 0 0,-13 0 77 16,6 0-98-16,7-14-23 0,-9 14-23 15,5 0-6-15,-1 0-16 0,-1 0 15 16,4 0-22-16,1 0-9 0,1 0 7 15,-2 0 7-15,-2 0 27 0,2 0-23 16,-1 0 10-16,-1 0 12 0,1 18-9 16,-4-18 16-16,-4 16 13 0,5-16-35 15,-3 10-15-15,2-10 11 0,0 8 1 16,-6 2 41-16,-3-4-15 16,7-2-9-16,6-1-26 0,1-1-8 15,-1-2-7-15,2 0-3 0,1 2-5 0,0-2-1 16,0 1 1-16,0 0 1 0,0 0 11 15,0 1 19-15,0 0 16 0,0 4 74 16,0-4-64-16,0 1-2 0,0 1-3 16,0 3 0-16,0 5 34 15,-20 8 44-15,-2-12-24 16,9-4-18-16,13-4 21 0,-12 3 6 0,12-3 1 16,-5 1 61-16,5-1-84 15,-4 0 18-15,4 0 17 0,0 0 23 16,0 0 110-16,0 0-181 0,0 0-17 0,0 0-21 15,0 0-6-15,0 0 2 16,0 0-2-16,0 0-11 0,0 0-13 0,0 0 0 16,0 0 0-16,0 0-23 15,0 0 16-15,0 0-5 0,0 0 11 0,0 0-10 16,0 0 11-16,0 0 26 0,0 0-7 16,0 0 1-16,0 0-2 0,0 0-5 15,0 0-12-15,0 0 37 0,0 0-25 16,0 0-1-16,0 0-6 0,0 0-6 15,0 0 23-15,0 0-29 0,0 0-12 16,0 0 7-16,0 0 0 0,0 0 5 0,0 0 32 16,0 0-19-16,0 0 5 0,0 0 1 15,0 0 1-15,0 0 26 0,0 0-32 16,0 0 5-16,0 0 6 0,0 0-11 16,0 0 11-16,0 0 11 0,9 0-11 15,-9 0-6-15,0 0-9 0,0 0 60 16,0 0-39-16,0 0-9 15,0 0 58-15,0 20-52 16,0-20-2-16,0 0 18 0,0 0 28 0,6 18 16 16,-3 1 70-16,-1-5-118 0,-2 3-18 15,1 2-5-15,1-1-15 0,1 23-5 0,-3-23-7 16,2 3-2-16,-1-2 12 0,0 2 9 16,0 16 30-16,1-19-33 0,-2 0-11 15,0 1-1-15,1-2-6 0,-1-1 2 16,3 17-1-16,-3-16 1 0,1 1 5 15,-1 4-1-15,0 1 0 0,1 1-4 16,4 32-5-16,-5-23 8 0,2 1 7 16,-2 2-2-16,3 4 1 0,1 43-3 15,-1-39-6-15,-1 3-4 0,-2 1 8 0,3 1-3 16,-1 1 8-16,2 47 0 16,0-47-3-16,-3-1 0 0,0 1 2 15,1 1 8-15,3 54-9 0,-4-52 1 0,0 3-4 16,2 1 7-16,-3 2 2 15,3 59-3-15,-2-59-10 0,2 1 0 0,-1 2 8 16,0-1-8-16,0 3 13 16,3 62-8-16,-3-57 5 0,3 1-10 0,-3 3 10 15,0 0-8-15,4 74-11 0,-3-69 6 16,-3 1 4-16,3 0 11 0,0 2 1 16,-1 3-6-16,4 83 6 0,-3-82-12 15,-2 0 10-15,3-3-13 0,-1 2 4 0,0 79 15 16,-1-85-9-16,0 6-3 0,0-2-1 15,0 0-5-15,0-1 1 16,3 81 1-16,-1-81 6 0,-1 1 11 0,1 0-3 16,-2 2-3-16,3 86 0 0,-1-88-14 15,-3 5 12-15,1 0-17 0,-2 3 13 16,3-1 5-16,0 93 15 0,0-88-12 16,-1 0-6-16,0 1-2 0,0 0-2 15,2 90-11-15,-1-97 15 0,-1 3 8 16,1 1 1-16,-1-2-2 0,1-1-7 15,5 83-7-15,-6-85-2 0,1 3 9 16,-1-3 7-16,0 0-2 0,4 86-2 16,-3-87-10-16,1 3-4 0,-2-1 10 15,1-2-4-15,1-1 8 0,1 80 4 0,-1-81-3 16,-2 0-9-16,-1-1 1 0,3 1-1 16,1 72 1-16,-2-77-1 0,-1 1 0 15,2-2 3-15,-2 1 2 0,-1 0 4 16,3 76-2-16,-3-76-2 0,2-2-6 15,-1 1-2-15,0-3 3 0,3 68-13 16,-3-75 23-16,2 4-7 0,-3-4 12 16,3 1-8-16,-2-5-7 0,3 53-2 15,-2-62 7-15,0-5 0 0,-1-5-1 0,0-5-6 16,3 26 9-16,-5-40-4 0,2-1 3 16,-2-4-5-16,1-4 4 0,0-2-6 15,2 4 13-15,-3-14-17 0,0 0 12 16,0-3-2-16,0 0-10 0,0 1 5 15,0-3-6-15,0 2 11 0,0-1-2 16,0 1-6-16,0 0 8 0,0 0-3 16,0-1 0-16,0 0-1 0,0 0 4 15,0 1-7-15,0-2 8 0,0 0-11 16,0 0 10-16,0 0-9 0,0 0 3 16,0 0-7-16,0 0 3 15,0 1 2-15,0-1 2 0,0 0 0 0,0 0 6 16,0 0-8-16,0 0-4 0,0 0-71 15,0 0-70-15,0 0-108 0,0 0-94 16,9 0-143-16,-9-17-1034 0,0 17 411 16,9-13 7-16,-5 13 330 0</inkml:trace>
  <inkml:trace contextRef="#ctx0" brushRef="#br0" timeOffset="7971.036">12227 2344 925 0,'-6'0'0'0,"-1"18"2"0,4-18-8 15,-1 0 0-15,0 13 6 0,4-13 7 16,0 7-6-16,0-7 19 0,0 0 41 16,0 0 0-16,0 0 80 0,0 0-78 15,0 0 13-15,0 0 53 0,0 0 62 16,-17-19 22-16,17 19 191 0,0-15-290 16,0 15-26-16,-12 0-11 0,12-12-2 15,0 12 75-15,0 0-83 0,0-7-1 0,0 7-8 16,0 0-11-16,0 0-4 15,-5 0 15-15,5 0-14 0,0 0-8 0,0 0 9 16,0 0 17-16,0 0 1 0,0 0 51 16,0 0-73-16,0 0-25 0,0 0-9 15,-5 0 8-15,5 0-15 0,0 0 2 32,0 0-1-32,0 0 18 0,0 0 31 0,0 0 26 0,0 0 172 15,0 0-89-15,0 0 9 0,0 0-15 31,0 0-16-31,0 0-23 0,0 0 48 0,0 0-98 0,0 0-11 0,0 0-15 0,0 0-12 16,0 0 25-16,0 0-38 0,0 0 13 0,0 0-26 16,0 0-6-16,0 0 13 0,0 0-1 15,0 0-5-15,0 0-1 0,0 0 25 16,0 0 3-16,0 0 116 0,0 0-48 16,0 0 19-16,0 0 9 0,0 0-2 15,0 0-16-15,0 0 56 0,0 0-99 0,0 0-12 16,0 0 3-16,0 0-22 15,0 0 4-15,0 0-37 0,-18 0 6 16,18 14-1-16,0-14-7 0,0 0 6 16,0 12-3-16,-9-12 3 0,9 9 11 15,0-9-8-15,0 8 6 0,0-3-8 0,0-2-1 16,0 1-7-16,0 4 18 16,0 3-14-16,0 6 5 0,0 32 3 0,0-17 0 15,0 6 1-15,0 4 15 0,0 6 4 16,0 48 31-16,0-45-41 0,12 3-6 15,-12 3 7-15,0 2-6 0,0 0-5 16,11 63 9-16,-11-61-15 0,4 1 6 16,-4-3-8-16,5 1 1 0,-3 46-5 15,-2-57 4-15,2 2 2 0,-1 1-3 16,0 3 3-16,0 1 3 0,3 55 5 0,-4-51-7 16,2 2-3-16,-2 3-7 0,2 1 8 15,1 60-5-15,-1-62 6 0,-1 3-1 16,1 0 6-16,0 3-7 0,-2 1 7 15,2 69 5-15,0-65-8 0,-2 1-6 16,2 1 0-16,-1 1-1 0,3 75-5 16,-4-77 15-16,2 2 0 0,-2 6 4 15,4 2-1-15,-2 0-11 0,1 91-12 16,0-85 8-16,-1 0 8 0,0 3 4 16,0 0-1-16,1 91 0 0,-2-95-16 15,1 5 1-15,-1-1-2 0,1 2 6 0,0 1 12 16,1 91-1-16,-1-90-3 0,-1 0-10 15,2 1 1-15,-1 0 0 0,3 104 5 16,-4-103 8-16,0 7-1 0,1 1-2 16,1-1-14-16,1 2 5 0,-2 102 4 15,1-105 11-15,-1 2-2 0,0-5-7 16,0-3 4-16,2 89-15 0,-4-98 9 16,2 2-3-16,-1-2 12 0,1-3-9 15,-1 1 4-15,1 83 1 0,0-83 3 16,0-3-5-16,-2-2-8 0,2 2 8 15,0 83 13-15,-1-89-7 0,-1 8-2 16,2-2-7-16,0 2-10 0,-2-2 7 16,4 80 0-16,-3-80 3 0,1-6 10 15,0 0-8-15,1-1 7 0,1 70 4 16,-4-79-10-16,2-2-11 0,-2-4-2 0,2 117 5 16,-1-127 12-16,0 4-2 15,2 52 9-15,-1-57-15 0,-2 1 6 16,2-1 0-16,0 4-8 0,-1-3 9 15,1 44-20-15,-2-48 10 0,1-5 2 16,0-2 3-16,1-1-2 0,0 32 0 16,-2-41 4-16,3 2 1 0,-3-2-10 0,1 4 3 15,0-3 6-15,1 40 2 16,1-34-3-16,-1-2-11 0,0 1 6 16,-2-1-4-16,4 29 1 0,-4-39 7 0,1 0-1 15,-1-5 2-15,1-7-7 0,-1-2 6 16,1 4-12-16,1-11 8 0,-2-4-4 15,0-3 8-15,0-1-8 0,2 0 6 16,-2 0-6-16,0 0 4 0,0 0-4 16,0 0 10-16,0 0-2 0,0 0-4 15,0 0-5-15,0 0 1 0,0 0 4 16,0 0-2-16,2 0-11 0,-2-13 4 16,0 13-7-16,0 0-23 0,0 0-29 0,2 0-40 15,-1-5-251-15,1 5 137 0,-1 0-71 16,0-4-168-16,2-1-213 0,1-10-1108 15,-2 5 848-15,2-1 222 0,1-1 226 16</inkml:trace>
  <inkml:trace contextRef="#ctx0" brushRef="#br0" timeOffset="19819.5616">11575 12175 96 0,'0'1'9'0,"0"3"22"15,0-2-22-15,0-1 21 0,-18 1-46 16,18-1 11-16,0-1-9 16,0 0 0-16,0 0 25 0,0 0 3 0,0 0-33 15,0 0 7-15,0 0-1 0,16 0 11 16,-16 0 38-16,0 0-20 0,11 0 10 16,-11 0-18-16,0 17 16 0,0-17 7 15,0 0 1-15,0 15 13 0,0-3-30 16,0-12-7-16,0 7 6 0,0-7-29 15,18 9 22-15,-18-3 14 0,0-3 76 16,0 0 105-16,0-1 158 0,0 0 61 16,0-2-13-16,0 2 91 0,-17-2-385 15,17 0-28-15,0 0-24 0,0 0-2 16,0 0 11-16,0 0-49 0,0 0-14 16,0 0-16-16,0 0-56 0,0 0 6 15,0 0 34-15,0 0 118 0,0 0 17 16,0 0-8-16,17 0-1 0,-17 0 6 0,0 0 139 15,0 0-102-15,0 0-7 0,0 9 5 16,0-9 3-16,0 0 115 0,0 0-135 16,0 0-13-16,0 0 1 0,0 0-15 15,0 0 13-15,0 0 78 0,0 0-98 16,0 0-31-16,0 0 8 0,0 0-13 16,0 0 2-16,0 0 58 0,0 0-44 15,0 0 0-15,0 0 30 0,0 0-5 16,0 0 163-16,0 0-94 0,-18 0 407 15,18 0-420-15,0 0-42 0,0 0-6 16,0 0 7-16,0 0 56 16,0 0-101-16,0 0-18 0,0 0-4 15,0 0 0-15,0 0 5 0,0 0 71 0,0 0-41 16,0 0-11-16,0 0-20 0,-18 0-13 16,0 0-16-16,5 0 8 0,-3 0 8 15,0 0-4-15,-4 0-4 0,0 0-16 16,-19 0-12-16,20 0 0 0,-3 0 0 15,-1 0 0-15,0 0 0 0,-24 0 0 16,20 0 0-16,-2 0 0 0,-1 0 0 16,-66 0 0-16,62 0 0 0,-3 0 0 15,-41 0 0-15,41 0 0 0,-79 0 0 32,77 0 0-32,-1 0 0 0,1 0 0 0,-1 0 0 15,-2 0 0-15,-44 0 0 0,37 0 0 0,-2 0 0 16,-1 0 0-16,-3 0 0 0,-60 0 0 15,55 0 0-15,-2 0 0 0,-1 0 0 16,1 0 0-16,0 0 0 0,-63 0 0 0,61 0 0 16,-3 0 0-16,-1 0 0 15,-1 0 0-15,-73 0 0 0,72 0 0 16,-5 0 0-16,2 0 0 0,3 0 0 0,0 0 0 16,-65 0-6-16,66 0-1 0,-2 0-4 15,2 0-6-15,-5 0 13 0,-71 0-12 16,74-14 14-16,-4 14-15 0,2 0 5 15,0 0 4-15,-1 0 2 0,-68 0 0 16,70 0 0-16,-3 0-9 0,0 0 2 16,2 0-11-16,-68 0-34 0,72-7 35 15,1 7 7-15,0 0 5 0,4 0 7 0,3 0 1 16,-56-4 2-16,57 4-2 16,4-1 1-16,2 0 1 0,-1-1-5 15,-50 2 0-15,58 0 2 0,-1 0 4 0,2-1-9 16,0 0 3-16,1 1-13 0,-71 0-40 15,47 0 53-15,36 0 10 16,3 0-7-16,3 0 3 0,5 0 3 16,-1 0 1-16,-16 0 1 0,24 0 1 15,5 0-9-15,2 0 6 0,1 0-6 16,5 0-4-16,2 0-5 0,0 0-1 16,0 0-6-16,0 0 5 0,0 0 4 15,25 0 11-15,-25 0-3 0,31 0 4 16,-7 0-6-16,3 0 3 0,43 0-4 15,-31 0 4-15,7 0-4 0,2 0 4 0,4 0 5 16,6 0-3-16,61 0-1 0,-54 0-3 16,4 0 1-16,5 0 4 15,1 0-3-15,81 0-8 0,-75 0 5 0,5 0 5 16,2 0-3-16,6 0 3 0,0 0-4 16,98 0-6-16,-90 0 8 0,0 0 1 15,3 0 2-15,-1 0-3 16,114 0 1-16,-108 0-4 0,4 0 3 0,4 0 0 15,6 0-4-15,0 0 5 0,124 0-1 0,-123 0 7 16,0 0-10-16,3 0 10 0,2 0-9 16,122 0 7-16,-130 0-10 0,5 0 8 15,1 0-2-15,3 0-3 0,-2 0 4 16,128 0 5-16,-127 0-2 16,2 0 3-16,-1 0-13 0,4 0 10 0,130 0-6 15,-136 12 8-15,4-12-9 16,1 0 1-16,0 0 2 0,0 0 0 0,127 0 6 15,-129 0-2-15,-1 0-4 0,-3 0-2 16,6 4-3-16,127-4 8 0,-137 0-6 16,2 0 6-16,0 0-7 0,-3 0-4 15,5 0 11-15,108 3 1 0,-117-2-2 0,0-1-6 16,-3 0 1-16,-2 2 2 0,108-2 1 16,-118 0 0-16,3 0 1 0,-4 0 6 15,-1 0-7-15,-4 0-2 0,91 0 2 16,-101 0-5-16,2 0 7 0,-3 0 2 15,-2 0-1-15,80 0 7 0,-89 0-11 16,2 0-3-16,-1 0 2 0,-7 0 2 16,-1 0-3-16,58 0 9 0,-63 0-6 15,-3 0 1-15,-2 0-6 16,-2 0 5-16,52 0 6 0,-60 0-2 0,-1 0-2 16,-4 0-3-16,-3 0 4 0,-1 0-5 15,30 0 2-15,-36 0 3 0,-3 0 8 16,-2 0 2-16,2 0-7 0,26 0 6 15,-30 0-8-15,2 0 3 0,49 0 7 16,-53 0-10-16,-1 0-5 0,-2 0 7 16,21 0-4-16,-24 0 0 0,1 0-7 15,0 0 4-15,0 0 1 0,-1 0-4 16,22 0 4-16,-17 0-1 0,-1 0 3 16,5 0 3-16,1 0-2 0,31 0 6 15,-30 0-7-15,-2 0 4 0,3 0-8 16,0 0-3-16,-1 0 3 0,28 0 4 15,-27 0 4-15,0 0 3 0,3 0-5 16,0 0-7-16,35 0-4 0,-34 0 7 0,5 0 1 16,0 0-3-16,1 0 2 0,-1 0-8 15,42 0 4-15,-40 0 2 16,83 0-1-16,-86 0 0 0,3 0 3 16,2 0-2-16,-2 0-3 0,46 0 14 15,-43 0-5-15,3 0-4 0,2 0 1 16,0 0-10-16,0 0 4 0,57 0-1 15,-52 0 4-15,0 0-1 0,3 0 3 16,-2 0 0-16,59 0 2 0,-59 0-6 16,0 0 2-16,0 0-3 0,1 0 9 0,3 0-5 15,59 0 2-15,-59 0-6 0,2 0 11 16,1 0-8-16,0 0-1 0,57 0-1 16,-65 0 2-16,3 0 6 0,-1 0-8 15,-1 0-1-15,52 0 5 0,-53 0-1 16,1 0 1-16,3 0-5 0,-3 0 4 15,2 0 4-15,51 0-6 0,-53 0 1 16,-2 0 3-16,-2 0 1 0,-4 0 2 16,45 0 3-16,-50 0-7 15,0 0-4-15,-1 0 4 0,0 0-1 0,0 0 1 16,39 0 3-16,-42 0-3 0,0 0 3 0,1 0-4 16,-2 0 3-16,34 0 7 0,-36 0-4 15,0 0-10-15,-3 0-2 0,0 0 9 16,0 0-5-16,26 0 10 0,-30 0-14 15,-1 0 7-15,-2 0-5 0,48 0 10 16,-50 0 0-16,-2 0-5 16,21 0-2-16,-22 0 3 0,-1 0 1 15,1 0-3-15,0 0 7 0,3 0-10 16,20 0 2-16,-22 0-1 0,-2 0 4 0,1 0-4 16,0 0 7-16,14 0 1 0,-23 0-4 15,3 0-3-15,-2 0 0 16,-1 0-2-16,-3 0 6 0,7 0 5 0,-9 0-4 15,0 0-1-15,-2 0 2 0,1 0-7 16,6 0 4-16,-7 0 5 0,-1 0 4 16,0 0-7-16,2 0-3 0,-1 0-9 15,7 0 9-15,-7 0 2 16,2 0-2-16,0 0-2 0,-1 0-2 0,4 0 6 16,-5 0-1-16,-1 0 5 15,-2 0-2-15,-2 0-1 0,0 0 1 16,3 0 1-16,-3 0-5 0,0 0 0 15,0 0-2-15,0 0 2 0,0 0 1 0,0 0 1 16,0 0-3-16,0 0-2 0,0 0 4 16,0 0 4-16,0 0-6 0,0 0-20 15,0 0-10-15,0 0-10 16,0 0-21-16,0 0-20 0,0 0-19 0,0 0-242 16,0 0 29-16,0 0-160 0,0 0-127 15,0 0-379-15,0 0-1672 0,0 0 1499 16,0-17 435-16</inkml:trace>
  <inkml:trace contextRef="#ctx0" brushRef="#br0" timeOffset="24398.8701">11412 11008 1627 0,'0'-2'45'0,"0"-1"37"15,0 1 46-15,0 2 62 0,0 0 246 16,0 0-197-16,0 0 11 0,0 0-4 16,0 0 10-16,0 0-6 0,0 0 199 15,0 0-249-15,23 0-7 0,-23 0-15 0,21-17 3 16,4 17 124-16,-9-12-163 0,0 12 17 15,4 0 10-15,1 0 14 0,0 0-17 16,21 0 22-16,-21 21-160 16,-3-21-80-16,-3 16-126 0,-1-16-115 15,5 14-863-15,-15-14 318 0,0 0-300 16,-1 0 59-16,-3 0 227 0</inkml:trace>
  <inkml:trace contextRef="#ctx0" brushRef="#br0" timeOffset="25351.007">11405 9714 763 0,'0'0'64'0,"0"0"82"0,0-15 95 16,0 15 73-16,0 0 285 0,0-9-348 15,0 9-9-15,0 0 1 0,14-8 47 16,-14 8 13-16,0-5 304 0,13 3-331 16,-13 0-11-16,0 1-20 0,9-2-11 15,0 1 172-15,16-7 34 16,2 1-295-16,-13 4-108 0,5-1-27 16,-1 0-12-16,20-1-35 15,-17 3-41-15,-3 2-69 0,0 1-76 16,-1 0-61-16,-1 0-95 0,12 0-759 0,-15 0 370 15,-1 0-180-15,-2 0 102 0,-1 0 147 16</inkml:trace>
  <inkml:trace contextRef="#ctx0" brushRef="#br0" timeOffset="26230.5121">11370 8461 1055 0,'0'0'73'16,"0"0"103"-16,14 0 397 0,-14-13-254 0,0 13-23 16,0 0 1-16,9 0 25 0,-9 0 15 15,12-9 351-15,-8 9-373 0,5-6-26 16,1 6-47-16,5-4-28 0,21 2 132 16,-12 2-206-16,0 0-15 0,3 0-40 15,1 0-21-15,-2 0-37 0,25 0-29 16,-27 19-69-16,-1-19-87 0,-7 0-97 15,1 0-230-15,2 11-1079 0,-10-11 418 16,-7 0 145-16,-2 0 302 0</inkml:trace>
  <inkml:trace contextRef="#ctx0" brushRef="#br0" timeOffset="27100.9566">11313 7160 2260 0,'0'0'75'0,"15"0"307"0,-15 0-27 16,0 0 56-16,0 0 35 16,0 0 594-16,0 0-882 0,0 0 171 15,0 0-191-15,17 0 34 16,5 0 196-16,-7 0-206 0,4 0-34 16,3 0-21-16,3-14-32 0,31 14-9 0,-27 0-59 15,-2 0-19-15,0 0-52 16,0 0-91-16,-3 0-112 0,9 0-548 15,-19 0 184-15,-5 15-152 0,-2-15-278 16,-4 0-108-16</inkml:trace>
  <inkml:trace contextRef="#ctx0" brushRef="#br0" timeOffset="27976.0012">11340 5920 2266 0,'0'0'85'0,"0"0"73"0,-9 0 83 16,9 0 109-16,0 0 484 0,0 0-393 0,-3 0-56 16,-1 0-94-16,4 0-41 0,0 0 153 15,0 0-217-15,0 0-9 0,0 0-37 16,0 0 13-16,0 0-18 0,22 0 126 16,3 0-176-16,-5 0 4 0,3 0-31 15,6 0-14-15,68 0-176 16,-62 0-107-16,30 0-653 0,-39 0 69 15,-8 0-286-15,-3 0-234 0,-4 0 109 16,-2 0 395-16</inkml:trace>
  <inkml:trace contextRef="#ctx0" brushRef="#br0" timeOffset="28805.9337">11283 4599 2212 0,'0'0'67'0,"0"0"72"0,0 0 98 16,0 0 466-16,0 0-308 0,0 0-3 16,0 0-35-16,0 0-35 0,22 0-49 15,1 0 152-15,-7 0-248 0,3 0-49 16,5 0-47-16,50 0-215 16,-52 0-90-16,-1-15-194 0,17 15-1191 15,-13-14-642-15</inkml:trace>
  <inkml:trace contextRef="#ctx0" brushRef="#br0" timeOffset="29663.8896">11217 3546 2173 0,'-3'0'73'0,"0"0"84"15,3 0 99-15,-3 0 532 16,3 9-340-16,0-9-23 0,0 0-73 0,0 0-60 16,0 4 105-16,0-4-327 15,0 0-13-15,0 0 61 0,0 0-64 0,18 0 4 16,-2-18 152-16,8 3-119 15,-11 15 5-15,2 0-16 16,19-13 40-16,-17 13-95 0,1-8-10 16,0 8-14-16,1 0-3 0,26 0-154 15,-34 0-72-15,5 0-487 16,-12 0 76-16,-2 0-189 0,-2 0-339 0,0 0 12 16,0 0 316-16</inkml:trace>
  <inkml:trace contextRef="#ctx0" brushRef="#br0" timeOffset="31264.7071">12060 3419 554 0,'0'0'133'0,"0"0"154"0,0 0-108 15,0 8 19-15,0-8 365 16,0 0-406-16,0 0-1 0,0 0 24 16,0 0 26-16,0 0 250 0,0 0-207 15,0 0 20-15,0 0 16 0,0 0 8 16,0 0 211-16,0 0-324 0,0 0-27 16,0 3-24-16,0-3 18 0,0 3 10 15,0 0 209-15,0-1-180 0,21-1-1 16,-21 2-20-16,34 0 196 15,-20-3-311-15,-4 1-24 0,17 0-13 16,-13 1-38-16,-3-2-94 0,0 1-140 0,0 1-145 16,4 2-911-16,-12-1 342 15,0 0-280-15,-3-2 153 0,0-1 262 0</inkml:trace>
  <inkml:trace contextRef="#ctx0" brushRef="#br0" timeOffset="32121.337">12157 4562 1271 0,'0'0'98'16,"0"0"91"-16,0 0 384 0,0 0-289 15,0 0-18-15,0 0-1 0,0 0 36 0,0 0 8 16,0 0 256-16,0 0-322 0,0 0-13 16,0 0-21-16,0 0 23 0,21 0 151 15,8 0-238-15,-9 0-29 0,3 0-37 16,-1 0-32-16,0 0-27 0,18 0-68 15,-21 0-49-15,-4 0-73 0,-3 0-127 16,-3 0-220-16,5 0-1060 0,-14 0 471 16,0 0 198-16,0 0 277 0</inkml:trace>
  <inkml:trace contextRef="#ctx0" brushRef="#br0" timeOffset="32968.8518">12060 5857 1432 0,'0'0'172'15,"0"0"84"-15,0 0 82 0,0 0 16 16,0 0 345-16,0 0-338 0,0 0-10 16,0 0-16-16,0 0-7 0,0 0 361 15,0 0-510-15,25 0-11 16,-4 0 162-16,-21 0-215 0,29 0-40 16,-12 0-36-16,2 0-17 0,27 0-26 15,-22 0-34-15,1 0-79 0,1 0-96 16,-3 0-116-16,1 0-212 0,10 0-1074 15,-20 0 496-15,-3 0 136 0,-4 0 305 16</inkml:trace>
  <inkml:trace contextRef="#ctx0" brushRef="#br0" timeOffset="33899.1995">12213 7142 936 0,'0'0'82'16,"0"0"83"-16,0 0 69 0,0 0 63 0,0 0-30 16,0 0 166-16,0 0-244 15,0 0 12-15,0 0 13 0,0 0 41 0,0 0 314 16,0 0-257-16,0 0-11 0,0 0-27 16,0 0-22-16,0 0-14 0,0 0 277 15,0 0-208-15,0 0-3 0,18 0-17 16,-18 0 1-16,43 0 120 0,-23-13-290 15,3 13-44-15,2 0-30 0,-1 0-14 16,3 0-20-16,25 0-112 16,-29 0-70-16,-2 17-145 0,-2-17-193 15,-3 15-197-15,1-1-1418 0,-12-14 862 0,-1 9 143 16,-4-9 412-16</inkml:trace>
  <inkml:trace contextRef="#ctx0" brushRef="#br0" timeOffset="34695.7532">12184 8490 785 0,'0'0'78'15,"0"0"77"-15,-13 0 75 0,13 0 347 16,0 0-317-16,0 0-14 0,0 0-16 16,0 0 29-16,0 0 12 0,0 0 299 0,0 0-288 15,0 0-25-15,0 0-27 0,0 0-9 16,0 0 130-16,0 0-207 0,0 0-5 15,0 0-8-15,0 0 36 0,16 0 36 16,-2 0 277-16,-14 0-254 16,18 0-37-16,-6 0-38 0,4 0-12 0,15 0 52 15,24 17-108 1,-19-1-146-16,-18-16-46 0,-4 10-108 16,-1-10-151-16,8 7-658 15,-13-7 312-15,-4 0-102 0,-2 5-214 0,-2-3-129 16,0-2 279-16</inkml:trace>
  <inkml:trace contextRef="#ctx0" brushRef="#br0" timeOffset="35535.884">12184 9639 1555 0,'0'-18'123'0,"0"18"95"0,0 0 444 0,0-14-326 16,0 14 14-16,0 0 32 0,0 0 35 16,0 0-31-16,0 0 154 0,0 0-374 15,0 0 12-15,0 0 66 0,25 0 92 16,0 0 388-16,-6 0-429 0,0 14-54 15,4-14-50-15,3 0-25 0,2 0-44 16,26 10 25-16,-28-10-104 0,-3 0-28 16,-1 5-44-16,-3-2-90 0,9 1-449 15,-20-3 68-15,-2-1-84 0,-4 0-202 16,-2 0-2732-16,0-25 2577 0,-25 25 393 16</inkml:trace>
  <inkml:trace contextRef="#ctx0" brushRef="#br0" timeOffset="36438.5289">12326 11003 690 0,'0'0'44'0,"0"-8"221"16,-4 5 245-16,2 3-227 0,0-3 274 16,1 3-271-16,1 0 14 0,0 0 33 15,-2 0 53-15,0 0 338 0,2 0-421 16,-2 0-45-16,2 0-36 0,-3 0 0 16,3 0-4-16,-1 0 214 0,1 0-226 0,-1 0-18 15,1 0-25-15,-2 0-1 16,2 12 79-16,0-12-156 0,0 0-20 15,0 0-20-15,0 0-1 0,0 0 20 0,0 7 158 16,20-7-78-16,-20 5-1 16,35 1 124-16,-22-2-236 0,-1-2-25 15,1 1-4-15,11-1-21 0,-11 0-41 16,-4-2-90-16,-2 0-108 0,1 1-138 16,0-1-748-16,-8 2 423 0,0-2-262 15,0 0-288-15,0 0-19 0,-23 0 242 16</inkml:trace>
  <inkml:trace contextRef="#ctx0" brushRef="#br0" timeOffset="38032.6153">11575 1152 816 0,'0'-7'89'0,"0"-1"85"0,0 2 56 16,0-11 337-16,0 10-319 0,0 2 20 15,0-2-7-15,0 4 19 0,0 1-12 16,0 0 229-16,0 2 112 16,0 0-347-16,0 0-117 0,0 0 31 15,0 0 23-15,0 19 243 0,16 5-249 16,-16-4 2-16,0 3-42 15,23 6-2-15,-23 3-52 0,11 45 2 0,-11-33-88 16,0 2-8-16,0 3-9 16,0-3-34-16,0 38-227 0,0-50 7 0,0-2-59 15,0-9-79-15,0-8-202 0,0-5-139 16,0-7-1275-16,0-3 1165 0,0-27 236 16</inkml:trace>
  <inkml:trace contextRef="#ctx0" brushRef="#br0" timeOffset="38612.0577">11540 1158 620 0,'0'-3'143'0,"0"1"764"15,0 1-572-15,0 1-23 16,0-1 33-16,0 1 39 0,0 0 42 16,0 0 408-16,0 0-494 0,0 0-81 15,0 0-87-15,0 0-10 0,-13 16 82 0,13-16-126 16,0 20 3-16,-8-20-17 0,8 19-2 16,-4-8-24-16,2 7-2 0,1-10-63 15,1-2-11-15,0 0 0 0,0-4 28 16,-1 0 58-16,1-2 20 15,0 0-61-15,0 0-55 0,0-20-25 16,0 20-18-16,0-29-37 0,22-18-118 16,-4 15 131-16,-18-4 30 0,20 0 25 0,-7-4 15 15,-1 1-4-15,8-28 52 16,-11 39 11-16,-2 6 24 0,-1 5 0 0,-2 6-7 16,0 2-4-16,-4 8-64 15,1 1 11-15,2 0 21 0,-3 0 8 16,2 19 6-16,3 0 1 0,-2-19-43 15,2 28-4-15,-2-13-1 0,3 0 13 16,8 19 45-16,-6-19-15 0,2 3 14 0,1-3 3 16,3 3 3-16,-1-3 2 0,12 10 25 15,-14-15-55-15,-1-1-12 0,0-4-5 16,-5 0 4-16,-1-2 41 0,-1-3-18 16,-3 0 3-16,0 0-40 0,0 0-69 15,0 0-87-15,-24 0-421 0,-3 0 219 16,10 0-12-16,-5 0 24 0,4 0-43 0,-18 0-520 15,12 21-127 1,15-1-157-16,9-20 563 0,0 14 23 0,23-14 205 16</inkml:trace>
  <inkml:trace contextRef="#ctx0" brushRef="#br0" timeOffset="38903.8849">12096 901 2419 0,'-12'-4'91'15,"12"1"121"-15,0 0 130 16,-7-2 533-16,7 3-526 0,0 1-88 0,0 1-89 16,0 0 9-16,0 0 11 0,0 18 315 15,25-18-213-15,-25 28 21 0,27-5-35 16,-14 9-22-16,19 47 59 0,-17-33-242 15,1 5-26-15,0 3-9 0,-5 1-8 16,0-2-6-16,9 42-72 0,-13-54-71 16,-1-5-119-16,-1-7-168 0,-2-7-111 0,1 5-842 15,-2-21 572-15,-2-6-248 16,2 0-6-16,-2-23 168 0,0 3 250 0</inkml:trace>
  <inkml:trace contextRef="#ctx0" brushRef="#br0" timeOffset="39131.7538">12396 1155 4811 0,'0'0'55'15,"1"0"51"-15,-1 0 79 0,0 0 108 16,0 0 47-16,1 15 299 0,2-15-433 0,1 17-81 16,-1-17-45-16,3 19-15 15,12 10-2-15,-9-14-58 0,22 36-30 16,-20-36-9-16,12 23-229 15,-19-28 77-15,1-3-96 0,-5-1-69 16,4-2-55-16,-2 0-693 0,-2-4 349 16,0 0-252-16,0 0 34 15,0-26 159-15,-24 26 258 0</inkml:trace>
  <inkml:trace contextRef="#ctx0" brushRef="#br0" timeOffset="39407.596">12432 1088 4407 0,'0'0'390'0,"0"0"-192"16,0 0-53-16,0 0 24 0,0 0 18 15,0 14 171-15,20-14-245 0,-20 0-53 0,18 0-33 16,-18 7-21-16,47-7-21 0,-29 0-12 16,5 0 6-16,-3 0 0 0,2 0-1 15,-1 0 9-15,14 0 29 0,-19 0 21 16,-4 0 18-16,-2 0 7 0,-1 0 16 15,3 25 81-15,-12 4-97 0,0-11-28 16,0 4-13-16,0-2-15 0,-23 26-28 16,23-26-32-16,-25 1-67 0,25-1-90 0,-31 1-78 15,-18 20-929 1,33-31 596-16,3-5-138 0,-8 0-1145 16,15-5 1218-16</inkml:trace>
  <inkml:trace contextRef="#ctx0" brushRef="#br0" timeOffset="40253.6755">13288 869 2854 0,'-16'-1'353'0,"16"0"30"0,0 1 130 16,0 0-59-16,0 0-39 0,0 0-65 16,0 0 274-16,0 0-309 0,0 0-54 15,0 0 299-15,0 16-354 16,0-16 8-16,18 19-21 0,-5 7 51 16,-13-11-195-16,19 0-21 0,-19 3-29 15,13-4 8-15,1 11-15 16,-14-17 4-16,9-1-17 0,-9-5 2 0,4 2-1 15,0-4-5-15,-4 0-53 0,0 0 6 16,2-19-17-16,-2 19-17 0,0-27 17 16,3-10-86-16,0 15 107 0,-1 0 26 15,2 0 19-15,0 3 8 0,-1 2 12 0,6-11-7 16,-2 18 18-16,-1 3 6 16,1 3 9-16,6 4 43 0,-1 0-30 0,-3 0 5 15,2 0-2-15,3 17-13 0,-2-17-5 16,13 17 4-16,-14 1-17 0,-1-18-4 15,-3 16-9-15,-3-16 1 0,2 12 2 16,-4-5 24-16,-1-7 29 16,-1 0-24-16,0 0-30 0,0 0-45 15,0 0-26-15,0-22-111 0,0 1 130 16,0 21 14-16,0-21 24 0,0 9 7 16,0-5-2-16,0 17 18 0,0-11 17 15,22 11 62-15,-5-4-28 0,-17 4-1 16,21 0-1-16,-7 0-11 0,9 0-7 15,-10 24-33-15,1-24-18 0,-1 23-42 16,2-8-67-16,-3 2-121 0,9 22-661 0,-12-19 300 16,-1-1-227-16,1-1-89 0,0-2-273 15,4 6-744-15</inkml:trace>
  <inkml:trace contextRef="#ctx0" brushRef="#br0" timeOffset="40626.9922">13933 848 5210 0,'0'17'201'0,"0"-17"57"0,0 0 109 15,-16 12 19-15,16-12-15 0,0 0 104 16,0 0-387-16,0 0-72 0,0-23-49 16,0 23-41-16,20-51-107 0,-3 27 80 15,-17-3-4-15,15-3 3 0,1-27-119 16,-16 27 111-16,6 4 29 0,-6-2 35 15,0-16 72-15,0 29 60 0,0 2 44 16,0 1 31-16,0 0 161 0,0 9-216 16,0 2-44-16,0 1-31 0,0 0 41 0,0 0-23 15,0 0 1-15,0 24-18 0,19-3-12 16,-19-21-13-16,17 27 4 0,-17-10 12 16,40 15 64-16,-23-13 5 0,1 0 14 15,2 4 7-15,22 23 59 0,-22-23-144 16,1 1-59-16,0 1-68 0,-2 0-99 15,17 20-411-15,-20-28 159 0,-3 0-88 16,-1-5-44-16,-3-3-223 0,-3-1-83 16,1-6-1259-16,-6-2 1295 0,-1 0 263 15</inkml:trace>
  <inkml:trace contextRef="#ctx0" brushRef="#br0" timeOffset="40781.8972">14048 776 5512 0,'0'0'138'0,"0"0"110"0,0 14 129 16,24-14 587-16,1 0-542 0,-9 0-129 16,-1 0-130-16,21 0-89 15,3 0-519-15,-22 0-156 0,20 0-1590 16,-4 0-927-16,-22 0 1978 16</inkml:trace>
  <inkml:trace contextRef="#ctx0" brushRef="#br0" timeOffset="41388.2656">13126 512 2126 0,'0'-1'143'16,"0"1"78"-16,-13 0 100 0,13 0 403 16,-9 0-349-16,9 0-22 0,-16 0-57 15,3 23 135-15,8 1-300 0,0-6-6 0,1 5 54 16,4 39 312-16,0-21-228 0,33 10-57 15,-10 13-75-15,6 4-48 0,53 82-67 16,-34-75-83-16,4 3-85 0,2-7-142 16,104 79-1287-16,-109-121 754 15,-2-7-282-15,1-12 28 0</inkml:trace>
  <inkml:trace contextRef="#ctx0" brushRef="#br0" timeOffset="41805.0269">14284 311 3346 0,'0'-1'371'15,"-18"1"-18"-15,18 0 406 0,0 0-463 16,0 0-32-16,0 0 32 0,0 0 439 15,46 19-144-15,-23 1-397 16,44 12 101-16,21 8-23 16,-45-17-124-16,47 35 59 0,-12 17-143 15,-48-33-64-15,-6 4-44 0,10 59-305 16,-28-48-5-16,-4 2-180 16,-2-1-111-16,0 4-276 0,-27 51-1572 0,27-66 1225 15,-26-2 356-15</inkml:trace>
  <inkml:trace contextRef="#ctx0" brushRef="#br0" timeOffset="43634.5623">11958 10918 1644 0,'0'0'83'0,"0"0"0"15,-5 0 27-15,5 0 236 0,-7 0-95 0,7-16 63 16,-4 16 5-16,2 0 16 0,1 0 224 16,1 0-330-16,0 0-37 0,0 0-29 15,0 0-16-15,0 0-8 0,0 0 162 16,0 0-123-16,0 16-5 0,0-16-12 15,18 17-33-15,-18 10 18 0,16-10-144 16,-16 2-56-16,0 1-100 0,9 2-116 16,-9-2-199-16,0 18-1071 0,0-20 468 15,0-9 51-15,0-1 307 0</inkml:trace>
  <inkml:trace contextRef="#ctx0" brushRef="#br0" timeOffset="44365.1289">11849 9540 1390 0,'0'-13'100'15,"0"13"53"-15,0 0 49 0,0 0 15 16,0 0-4-16,0 0 152 0,0 0-183 0,0 0 8 16,0 0 37-16,0 0 28 0,0 0 18 15,0 0 282-15,0 0-303 0,0 0-37 16,0 0-50-16,0 0-2 0,0 0 93 15,0 0-141-15,0 0-14 0,0 0-9 16,0 0 26-16,0 0-2 0,0 0 104 16,0 0-139-16,0 0-6 0,0 0-9 0,0 0-5 15,0 0 89-15,0 0-67 16,0 0-8-16,0 0-23 0,0 0-15 0,0 15-9 16,0-15 30-16,16 15-35 15,-16-15-6-15,0 11-4 0,14-3 7 0,2 9 25 16,-7-10-22-16,-1 3-9 15,-1-1 3-15,1 4 5 0,-4-1 2 16,2 16 12-16,-6-15-29 0,0 2-5 16,0-1-4-1,0-2-3-15,0 10-15 0,-20-13 5 0,20-2-1 0,0-2 2 0,0 0-8 16,-13-2 5-16,13 4-25 0,0-5 17 0,0 1-7 16,0 1 3-16,0 0-12 0,0 2-28 15,0-3 34-15,18 1 2 16,-18-3-22-16,17 2-66 0,-17-2-83 0,32-1-406 15,-21 0 240-15,3 0-134 16,-2 0-169-16,-2 0-210 0,9 0-1187 0</inkml:trace>
  <inkml:trace contextRef="#ctx0" brushRef="#br0" timeOffset="45234.6322">11759 8388 714 0,'0'0'122'15,"0"0"42"-15,0 0 95 0,0 0 42 16,0 0 37-16,0 0 298 0,0 0-329 16,0 0 25-16,0 0 24 0,0 0 37 15,0 0-12-15,0 0 196 0,0 0-388 16,0 0-37-16,0 0-9 0,0 0 5 15,0 0-1-15,0 0 102 0,0 0-134 0,0 0 7 16,19 0-3-16,-19 0-6 16,16 0 16-16,4 0-113 0,-8 0-7 0,-12-14-7 15,19 14 6-15,-8 0-3 0,7 0-1 16,-12-8-11-16,0 8 2 0,0 0-5 16,1 0-3-16,0 0 12 0,-6 0 15 15,-1 24 5-15,0 12-6 16,0-22-16-16,0-1 0 0,0 2-4 15,0 7-74-15,-15-13-3 0,15 3-246 16,0-12 244-16,0 0 39 16,0 0 8-16,0 0 14 0,25 0-7 15,-7 0 25-15,-18-17 3 0,21 17-1 0,-10 0-5 16,-11-14 3-16,15 14 65 0,-4 0 18 16,-11 0 20-16,0 0-23 0,0 21-12 15,0 7-57-15,0-28-62 0,0 32-71 16,-24-14-68-16,24-1-72 0,-23-2-121 15,-7-4-864-15,13 3 414 0,1-14-143 16,-2 0 154-16,-2 0 148 0</inkml:trace>
  <inkml:trace contextRef="#ctx0" brushRef="#br0" timeOffset="45902.8221">11951 6984 1311 0,'0'0'104'16,"0"0"84"-16,8 0 80 0,-8 0 83 15,0 0-22-15,0 0 352 16,0 0-321-16,0 19-4 0,0-19-43 0,0 18-28 16,-16 10 69-16,16-11-254 0,-14 0-49 15,14 3-25-15,-21 2-6 0,10-1-16 16,-7 18 5-16,11-21-10 0,0-4-13 16,3 0-17-16,4-6-34 0,0-1-25 0,0-3-157 15,0-1 106-15,0-3-24 0,0 0 13 16,0 0-1-16,20-24-88 0,-20 24 161 15,23-18 20-15,-23 18 32 0,29-16-8 16,-29 16-10-16,23-14-89 0,-6 14 58 16,-17 0 4-16,11 0-16 0,-11 18-69 15,5 7-378-15,-5-25 93 16,0 26-84-16,5-26 8 0,-4 15 31 0,-1-15 183 16</inkml:trace>
  <inkml:trace contextRef="#ctx0" brushRef="#br0" timeOffset="46089.716">11966 6944 2296 0,'-7'0'97'0,"7"18"105"16,0-18 118-16,-3 20 577 0,3 8-456 16,0-10-58-16,0 3-103 0,0-1-82 15,28 36-71-15,-5-25-200 0,-10 5-114 16,2 4-194-16,-1-2-175 0,-2-1-115 15,12 33-1079-15,-13-41 1004 0,-1-8 179 16</inkml:trace>
  <inkml:trace contextRef="#ctx0" brushRef="#br0" timeOffset="46800.8366">11699 5745 2124 0,'-1'0'71'0,"0"0"63"16,0 0 347-16,1 0-178 0,0 0 43 15,0 0 29-15,0 0 5 16,0 0 187-16,0 20-384 0,0-20-46 0,0 0-19 16,0 21-29-16,0-21-23 0,0 39 17 15,0-23-60-15,19-3-8 0,-19 2-4 16,20-2 0-16,-7-2-6 0,21 3-39 16,-16-9 0-16,4-5 0 0,1 0 6 15,-1 0 4-15,21 0-10 0,-23-19 19 16,-4 19 5-16,0 0 7 0,-5-15-24 15,3 15 3-15,-12 0 25 0,-2 0 22 16,0 0-4-16,0 17 1 0,-29-17-11 0,-3 46-32 16,14-28-10-16,-2 2-18 0,0 1-18 15,2-2-43-15,0-2-32 0,-9 13-358 16,16-17 141-16,0-5-56 0,4 1-11 16,2-6-47-16,-4-3-1011 15,3 0 857-15</inkml:trace>
  <inkml:trace contextRef="#ctx0" brushRef="#br0" timeOffset="46997.7222">11665 5653 2619 0,'16'-18'229'0,"4"3"155"15,3-5 118-15,2 3-29 0,23-17 16 0,-25 17-541 16,-2 5-236 0,28-14-1538-16,-40 22 992 0,2 0 136 0,-3 4 134 15</inkml:trace>
  <inkml:trace contextRef="#ctx0" brushRef="#br0" timeOffset="47665.1029">11828 4304 920 0,'0'0'102'16,"0"-16"107"-16,0 16 89 0,0 0 88 16,0 0 327-16,0 0-345 0,0 0 38 15,0 0 13-15,-14 0 12 0,14 0 195 16,0 0-427-16,-9 0-37 0,9 0-21 15,-8 0 4-15,2 20-7 0,-8 0 109 16,6-6-121-16,-2 1 2 0,4 3-2 16,-2 2-15-16,-1 21 39 0,8-19-103 15,1 2-6-15,0-1-11 0,0-2-7 16,23 0-17-16,8 12-29 0,-13-21-13 0,3-3-29 16,1-7-47-16,2-2-55 0,24-21-285 15,-24 21 223-15,-2-35 9 0,-1 14 51 16,-3-2 22-16,-6 0 46 0,0-18 11 15,-12 23 50-15,0 4-19 0,-27 4-17 16,7 10 2-16,-2 0 12 0,-30 0 15 16,25 23 28-16,5-23-46 0,-1 32-92 15,7-14-127-15,1 19-533 0,15-20 337 16,0-3-132-16,0-2-43 0,29-12 15 16,-12 0 144-16</inkml:trace>
  <inkml:trace contextRef="#ctx0" brushRef="#br0" timeOffset="48332.7112">11533 3258 2270 0,'0'5'81'0,"0"-5"89"0,0 6 112 16,0-4 130-16,0 1 48 0,0-2 391 15,0 1-544-15,0-1-60 0,0-1-17 16,0 0 33-16,24 0 193 0,-24 0-324 16,30 0-72-16,-11-22-38 0,2 22-8 0,-1-14-14 15,23 14 3-15,-24-14-8 16,0 14 11-16,-3 0 9 0,-3 0 21 15,7 0 119-15,-13 0-47 0,-3 18 14 16,-1-18-14-16,-3 26-1 0,0-10-19 0,0 19 56 16,0-15-82-16,0 3-6 15,0-2-16-15,0 1-6 0,0 20-9 16,0-22-26-16,0 0-9 0,0-2-29 0,0-1-58 16,0-1-89-16,21 11-488 0,-21-16 237 15,20-2-38-15,-20-2-130 0,0-1-149 16,13-3-1009-16,-13-2 902 0,8-1 184 15,-8 0 210-15</inkml:trace>
  <inkml:trace contextRef="#ctx0" brushRef="#br0" timeOffset="48483.1006">11551 3430 4490 0,'33'0'321'0,"0"21"53"16,-10-21 179-16,6 0-33 0,3 0-69 15,1 12-212-15,38-12-650 0,-38 0-151 16,1 0-402-16,-5 0-320 0,-4 0-149 16</inkml:trace>
  <inkml:trace contextRef="#ctx0" brushRef="#br0" timeOffset="49914.9787">11506 12739 625 0,'0'0'11'0,"0"-10"74"16,0 10-24-16,0 0-11 15,0 0-6-15,0 0-14 0,0 0-10 0,0 0 31 16,0 0 1-16,0 0 31 0,0 0 43 16,0 0 42-16,0 0 35 0,0 0 262 15,0 0-229-15,0 0 11 0,0 0 19 16,0 0 50-16,0 0 360 0,0 0-348 16,0 0-26-16,0 0-46 0,0 0-26 15,0 0-49-15,0 0 113 16,0 0-154-16,0 0 13 0,0 0 7 0,0 0-13 15,0 0 67-15,0 0-158 0,0 0-7 16,0 14-2-16,0-14 1 0,-20 17 0 16,20 15 9-16,0-11-38 0,0 0-12 15,0 2 7-15,0-1-5 0,0 18 7 0,0-25-13 16,20-1-2-16,-20-4 5 0,23-6-11 16,-23-4-14-16,44 0-85 0,-28-31 7 15,0 12-32-15,-1-4-37 0,0-4-29 16,4-34-138-16,-14 6 137 15,-5 6 59-15,0 27 85 0,-25 2 17 16,25 5 19-16,-27 4 5 0,27 0 11 16,-45 7 10-16,29 4-15 0,3 20 0 15,-1 0-16-15,5 6-23 0,0 33-350 16,9-30-106-16,0 2-228 0,0-2-287 0,26-6 0 16,-26-5 253-16</inkml:trace>
  <inkml:trace contextRef="#ctx0" brushRef="#br0" timeOffset="50757.2291">12344 12649 1216 0,'0'0'87'0,"0"0"78"15,0 0 57-15,-2 0 292 0,2 0-300 16,0 0 16-16,0 0 16 0,-3 0 35 16,3 0 310-16,0 0-301 0,-2 0-8 15,0 15-35-15,1-15-17 0,1 0-35 0,-1 12 134 16,-1-12-174-16,2 16-6 0,-1-4-8 15,1 2 4-15,0 20 118 0,0-15-157 16,0-1-12-16,23 1-22 0,-23-2-15 16,19-2-19-16,2 7-1 0,-21-13-32 15,23-4-1-15,-10-5-24 0,-1 0-40 16,15-30-170-16,-14 10 56 0,-1-2-11 16,-1-5-24-16,-2-2 2 15,-3-3 29-15,-1-30-118 0,-5 33 157 0,0 0-2 16,-24 5 9-16,24 2 28 0,-50-5 16 15,32 27 91-15,-4 0 16 0,1 0-10 16,3 22-12-16,2 0-46 0,-11 33-400 0,19-26 25 16,8 2-155-16,0-1-208 15,0-8-58-15,0-7 159 0</inkml:trace>
  <inkml:trace contextRef="#ctx0" brushRef="#br0" timeOffset="52560.8112">6049 12321 1258 0,'-9'0'67'0,"4"0"37"16,-1 0 45-16,0-13 13 0,1 13 17 15,-4 0 162-15,6 0-203 16,0 0-33-16,1-8-24 0,1 8-10 15,1 0-5-15,-1 0 94 0,1 0-72 0,0 0-7 16,0 0 6-16,0-6 42 0,0 5 298 16,0-1-142-16,0 2 20 0,0-1-40 15,0 0-5-15,0 1-46 0,0 0 166 16,0 0-185-16,0 0 17 0,0 0-11 0,0 0 2 16,0 0 93-16,0 0-206 0,-13 0-21 15,13 0-20-15,0 0 6 0,0 0-8 16,0 0 44-16,0 0-43 0,0 0 5 15,0 0 0-15,0 0 5 0,0 0 43 16,0 0-76-16,0 0-13 0,0 0-19 16,0-16-9-16,22 16 0 0,1-50-27 15,-8 27 19-15,4-5 2 0,1-1 7 16,1 1 6-16,18-21 8 0,-22 31 1 0,-4 2-9 16,-1 3-11-16,-3 7-4 15,0 1 43-15,-5 5 121 0,-4 0-61 16,0 24 6-16,0-1-67 0,0-9-13 15,-18 3-6-15,18 1 1 0,-20 19-4 16,-1-18-4-16,5 3-10 0,3-1-19 16,-2 0-16-16,-15 20-54 0,14-22 61 15,0-2 15-15,1 2 3 0,0-4 5 16,1-3 11-16,-8 7 4 0,5-8 14 16,9-5 15-16,5-4-11 15,2-2 3-15,0 0-4 0,1 2-1 0,0-1 3 16,0-1-11-16,0 1-6 0,0-1-5 15,0 1 4-15,0 0 3 0,0 5 6 16,20-3 1-16,-20-1-1 0,19 2 1 16,-19-1 2-16,42 2 4 0,-28-5-9 15,3 0 3-15,0 0-3 0,0 0-6 16,0 0 7-16,11 0-3 0,-15 0 6 16,-3-17 1-16,-1 17 1 0,-2 0-10 15,2 0-16-15,-7-12-2 0,0 12 1 16,-2-14-8-16,0 6-2 0,0-4 3 15,0-13-29-15,-22 10 5 0,22-2-18 16,-17-1-15-16,17 0 4 0,-15-22-29 16,15 19 88-16,-12-1 6 0,12-1 22 15,0 4 20-15,0 3-9 0,0-7-11 0,0 15-48 16,18 4-424-16,-18 4 155 16,0 0-155-16,0 0-286 0,0 0-258 15,12 20-1335-15,-12-20 1617 0</inkml:trace>
  <inkml:trace contextRef="#ctx0" brushRef="#br0" timeOffset="53195.5592">4104 12222 2847 0,'-2'0'164'0,"0"0"184"0,-2 0 164 16,2 0 109-16,2 0-46 0,-6 0 335 15,5 0-552-15,1 0-65 0,0 0-36 16,0 0 38-16,25 15 311 16,-25 4-381-16,34-3-101 0,-15 3-72 0,8 3-48 15,2 5-4-15,39 30 0 0,-32-28 0 16,2 0 0-16,-3 0 0 0,-1-6 0 16,26 17 0-16,-35-27 0 0,-3-4 0 15,27-2 0-15,-36-7 0 16,-5-26 0-16,-1 6 0 0,-4-9 0 15,-3-34 0-15,0 25 0 0,-25-5 0 0,-32-87 0 16,35 90 0 0,-2 2 0-16,0 3 0 0,3 3 0 15,-10-11 0-15,21 31 0 0,1 2 0 0,9 5 0 16,0 3-3-16,0 2-174 0,0 20-95 16,0-20-183-16,20 26-188 0,-20-26-152 15,23 31-227-15,9 3-1377 0,-14-22 1271 16,2-12 375-16</inkml:trace>
  <inkml:trace contextRef="#ctx0" brushRef="#br0" timeOffset="53530.9123">4896 12163 2239 0,'10'0'105'0,"-7"0"21"16,1 0 80-16,-4 0 56 0,0-13 43 16,0 13 394-16,0 0-358 0,0 0-32 15,0 0-57-15,-18 0-28 0,18 0-44 16,-14 0 262-16,-1 0-181 0,15 0 30 16,-18 25-32-16,7-25-7 0,-7 50 99 15,11-25-218-15,-1 1 1 0,3 3 1 16,1 1 8-16,4 60 152 0,0-62-259 15,21-2-29-15,7 13-70 16,-11-27-32-16,3-2-72 0,3-5-84 0,1-3-124 16,26-2-686-16,-26-21 382 0,-4 21-147 15,-1-30-29-15,-4 13-180 0,-6 1 81 16,-2-16-332-16</inkml:trace>
  <inkml:trace contextRef="#ctx0" brushRef="#br0" timeOffset="53772.7735">4906 12351 2911 0,'-6'0'89'0,"6"0"457"0,0 0-59 16,0 0 15-16,0 15-32 0,0-15-3 15,22 0 265-15,0 0-438 0,-22 0-72 16,27 0-64-16,-27 0-29 0,25-15-44 16,-3 15 29-16,-11 0-76 0,-3 0-7 15,1 0-15-15,-2 0-6 0,1 0 5 16,2 0 43-16,-7 0-20 0,0 0-3 15,-1 0-7-15,2 22-2 0,3-2 3 16,-5-20-28-16,1 21-11 0,1-9-40 16,0-2-76-16,5 5-458 0,-5-8 96 15,-1-7-80-15,2 5-218 0,-1-5-192 16,1 0-201-16,8-30-863 0</inkml:trace>
  <inkml:trace contextRef="#ctx0" brushRef="#br0" timeOffset="54271.7949">5246 12138 1960 0,'0'0'121'0,"0"0"54"15,0 0 59-15,0 0 10 0,0 0 274 16,0 0-228-16,0 0 2 0,0 0-3 16,-13 0 9-16,13 0-28 0,0 0 172 15,0 0-258-15,0 0 26 0,0 0 33 16,0 14 41-16,0-14 1 0,0 25 155 15,0-11-283-15,-17 0-31 0,17 3-39 0,0 0-13 16,0 16-10-16,0-19-49 0,0-1-14 16,0-2-4-16,0-3-6 15,24 4-20-15,-3-10 9 0,-21-1 1 16,26-1-1-16,-11 0 4 0,-2 0 7 0,15-23-3 16,-18 23 10-16,1 0-2 0,-4 0 13 15,0 0 21-15,-2 0 15 0,4 0 86 16,-8 0-80-16,0 16-10 15,-1 26-15-15,0-27-28 0,0 3-6 16,-24 0-16-16,3 21-141 0,21-22-7 16,-24-1-115-16,9 0-120 0,-2-2-126 15,-16 2-1059-15,14-12 563 0,-2-1-198 0,0-3 277 16,2 0 236-16</inkml:trace>
  <inkml:trace contextRef="#ctx0" brushRef="#br0" timeOffset="57751.0948">23048 12276 1421 0,'0'0'88'16,"0"0"62"-16,0 0 63 0,0 0 67 16,0-15 236-16,0 15-244 0,0 0 13 15,0 0 7-15,0 0 34 0,0 0-22 16,0 0 245-16,0 0-344 0,0 0-15 15,0 0-27-15,0 0 6 0,0 0 10 16,0 0 143-16,0 0-186 0,0 0-24 16,0 0-26-16,0 0-13 0,0 0 16 15,0 0-79-15,0 0-27 0,0 0-19 16,0-20-4-16,0 20 6 0,0-32-3 16,-17 20 18-16,17 0 8 0,-14-1 10 0,14 2-1 15,-15-7 57-15,0 10-19 0,6 2 3 16,3 0-12-16,1 1 28 0,-1 1 11 15,-1-1 112-15,5 3-96 16,1 2-3-16,1 0-22 0,0 0-10 0,0 0 4 16,0 0-24-16,0 0 3 0,23 0 8 15,-23 16-5-15,19-16-8 0,8 20-9 16,-11-20-10-16,-1 12-6 0,1-12 0 16,0 11-4-16,11-11-8 0,-16 9 6 15,0-9 4-15,-3 0 4 0,-1 4-6 16,-2-4-4-16,2 3-24 0,-5-2 16 0,-2 0 4 15,0-1 12-15,0 8 49 16,0-2-27-16,0 1-8 0,0 13 0 16,-26-7-10-16,26 1-2 0,-20 1 0 15,20 2 0-15,-25 19-5 0,0-17 1 16,11-2-4-16,3 1 0 0,0 0-12 16,2-4-20-16,-2 8-92 0,11-16 52 15,-5 0-13-15,5-6-36 0,0 0-68 16,19-26-352-16,-19 26 259 0,20-34 36 15,-20 10 54-15,21-2-4 0,-21 1-15 16,14-22-435-16,-14 27 201 0,0 5-77 0,0 5-113 16,-28 10-126-16,-5-10-536 15</inkml:trace>
  <inkml:trace contextRef="#ctx0" brushRef="#br0" timeOffset="58487.4112">23855 12123 2735 0,'0'-4'313'0,"0"3"2"16,0 1 138-16,0 0-18 0,0 0 14 16,0 0-45-16,0 0 231 0,0 0-352 0,0 0-20 15,0 0-34-15,0 0-13 0,0 0 76 16,0 0-192-16,0 0 31 0,0 14 81 16,0-14 49-16,22 40 144 0,-22-19-345 15,29 7-60-15,-10 3 0 0,1 5 0 16,-1 1 0-16,18 28 0 0,-21-36 0 15,-3-4 0-15,-1-6 0 0,-3-6 0 16,-2-5 0-16,-1-7 0 0,8-1 0 16,6-48 0-16,1-6 0 0,-11 18 0 15,0-4 0-15,-4-3 0 0,-4-5 0 16,-2-1 0-16,0-49 0 0,-19 54 0 16,19 5 0-16,-25-33 0 15,25 62 0-15,0 4-45 0,-12 6-99 16,12 0-292-16,0 0 144 0,0 18-83 15,0-18-148-15,0 24-164 0,16-9-210 16,-16 21-1080-16,22-15 908 0,-22-4 256 16,21-2 258-16</inkml:trace>
  <inkml:trace contextRef="#ctx0" brushRef="#br0" timeOffset="58750.2598">24350 12126 3407 0,'0'0'73'16,"0"8"75"-16,0-8 125 0,0 9 123 15,0-3 408-15,0 0-433 0,0-1-45 16,0 4-24-16,0-1-15 0,22 13 136 16,-22-8-257-16,14 1-8 0,-14 0-7 15,14 2-2-15,-14 0-23 0,11 17 24 0,0-17-126 16,-6-1-18-16,-1 1-25 15,0-1-48-15,3 8-293 0,-4-12 19 0,-1-2-147 16,0-2-89-16,2-2-218 16,-2-3-173-16,2-2-1341 0,-1 0 1383 0,0-22 319 15</inkml:trace>
  <inkml:trace contextRef="#ctx0" brushRef="#br0" timeOffset="59060.0905">24389 12170 4062 0,'0'0'85'0,"-2"0"86"15,1 0 71-15,1 0 65 0,0 0-16 16,0 0 118-16,0 0-295 0,0 0-54 16,25 0-19-16,-25 0-11 0,49 0 6 15,-28 0-32-15,1 0 3 0,-3 0 7 16,-2 0 27-16,1 0 15 0,10 21 132 15,-18 6-65-15,-1-10 22 0,-3 0 0 16,-1 2 13-16,-5 20 88 0,0-17-165 16,0 0-34-16,-20-1-22 0,20 1-16 15,-27 0-9-15,-9 17-94 0,19-22-39 16,-2-1-107-16,-2-2-105 0,1-3-90 0,-17 3-726 16,22-14 397-16,-1 0-199 15,5 0-117-15,2 0 161 0,4-29 273 16</inkml:trace>
  <inkml:trace contextRef="#ctx0" brushRef="#br0" timeOffset="59401.887">24919 11968 3094 0,'0'-1'138'0,"0"1"116"0,0 0 108 16,0 0 43-16,0 0-32 0,-20 24 116 15,5-3-314-15,15 18-111 16,0-24-54-16,0 1 8 0,0-1-8 16,0 0 6-16,24 12 46 0,54 13 164 15,-62-33-162 1,-1-2 11-16,10 9 148 0,-16-8-59 15,-9 2 28-15,7 3-1 0,-7 0-24 16,0 19-5-16,-22-12-153 0,22 1-43 0,-39 5-54 16,15-2-87-16,-3 3-120 0,-30 20-503 15,28-25 262-15,-1-2-151 0,2-5-144 16,-1-3-297-16,-25-4-647 0</inkml:trace>
  <inkml:trace contextRef="#ctx0" brushRef="#br0" timeOffset="61501.673">10371 12206 438 0,'0'0'6'0,"0"0"12"16,-15 0 15-16,15 0 10 0,0 0 96 15,0 0-26-15,0 0 48 0,0 0 34 0,0 0 25 16,0 0-7-16,0 17 155 16,0-17-207-16,0 0-2 0,0 17-12 0,0-17 8 15,0 10 140-15,0 1-158 0,0-11-1 16,0 8-23-16,0-8 3 0,0 6-5 16,0-2 84-16,0-3-94 0,0-1 1 15,0 1 3-15,0 0 11 0,0-1 3 16,0 1 97-16,0-1-128 0,0 0-17 15,0 0-1-15,0 0-3 0,0 0 10 16,0 0-87-16,0 0-27 0,0-23 0 16,0 23 5-16,0-27 16 0,0-8 22 0,0 14-3 15,0 4 17-15,0 0 17 16,0 4 17-16,14-3 82 0,-14 16-74 16,0-4-8-16,0 4 0 0,0 0 26 0,0 0-11 15,0 31 7-15,0 4-71 16,0-13-10-16,0 3 5 0,0 2 9 0,0 27-13 15,0-31-18-15,-18 1-47 16,18-2-45-16,0-2-141 0,0-3-182 0,0 4-847 16,0-13 423-16,0-4-11 0,0-4 204 15</inkml:trace>
  <inkml:trace contextRef="#ctx0" brushRef="#br0" timeOffset="62594.9428">9109 12194 763 0,'0'0'70'0,"0"0"67"15,0 0 69-15,0 0 306 0,0 0-285 16,0 0-15-16,0 0-22 0,0 0-1 16,0 0-13-16,0 0 150 0,0 0-167 15,0 0 9-15,0 0-14 0,0 0 8 16,0 11 118-16,0-11-139 0,0 0 19 15,0 10 21-15,0-10-4 0,0 11-10 0,0 6 5 16,0-6-140-16,0-1-26 16,0-1 20-16,0 1-5 0,0-2 11 15,15 2-6-15,-15-6-16 0,0-2 0 0,0-1 5 16,0-1-15-16,0 0-51 0,0 0-22 16,0-19-12-16,0 19-20 0,0-24 15 15,0 9 27-15,0-19 3 0,-15 16 54 16,15 3 24-16,0 1 27 0,0 3 3 15,0-6 67-15,0 17-71 0,0-7-12 16,0 7-10-16,0 0-10 0,0 0-18 16,0 0 7-16,0 0 4 0,0 17 7 15,0-17-1-15,0 21-10 0,0-7 5 16,0 18-21-16,0-14 15 0,0 1-6 16,0 1 16-16,0-1 5 0,0 19-5 15,-18-23-26-15,18-2-25 0,0-2-38 0,0-2-43 16,0-4-438-16,0-5-543 15,0-29 349-15,-9-10-671 0,9 13 904 16</inkml:trace>
  <inkml:trace contextRef="#ctx0" brushRef="#br0" timeOffset="63845.909">7876 12222 1261 0,'0'0'55'0,"0"0"79"16,0 0 303-16,0 0-203 0,-8 0-30 15,8 0-26-15,0 0-12 0,-4 0-29 16,2 0 44-16,0 0-137 0,2 0-11 15,-1 0-19-15,1 0 3 0,0 0 44 16,0 0-4-16,0 0 55 0,0 0 52 16,0 0 35-16,0 0 19 0,0 17 155 15,13 2-210-15,-13-6-2 0,0 0-16 16,0 2 0-16,0 16 68 0,0-14-146 0,0 0-35 16,8-1-5-16,-8-3-11 0,0-1 0 15,0 2 7-15,0-9-7 0,0-3-21 16,0-2-48-16,0 0-31 0,0-24-188 15,0-7 138-15,0 10-8 0,0-4 2 16,0-4 3-16,-18 2 22 0,18-26-3 16,-17 29 116-16,17 4 35 15,-10 3 36-15,10 5 34 0,-8-5 129 0,8 17-153 16,-3-5-1-16,3 5 5 0,0 0 4 16,0 0 27-16,0 30 28 0,0 0-117 15,19-11-20-15,-19 0 0 0,0 2-30 16,0-1-52-16,16 16-408 0,-16-19-14 15,0-1-158-15,0-4-234 0,0-2-95 0</inkml:trace>
  <inkml:trace contextRef="#ctx0" brushRef="#br0" timeOffset="64800.6398">6650 12191 715 0,'0'0'57'0,"0"0"196"0,0 0 361 16,0 0-187 0,0 0-236-16,0 0-29 0,0 0-17 15,0 0 123-15,0 0-157 0,0 0-2 16,0 0-9-16,0 0 11 0,0 0-1 16,0 0 102-16,0 10-95 0,0-10 11 15,0 0 22-15,0 0 28 0,0 12-10 16,0-3 123-16,0-2-180 0,0-1-5 15,0 2-24-15,0 1-4 0,0 1-32 16,0 10 15-16,0-11-51 0,0 0 10 0,0-1-16 16,0-3 6-16,0 3 10 0,0-7-20 15,0-1 1-15,0 0-16 0,0 0-15 16,0-18-67-16,0 18 40 0,0-28-26 16,0 9-5-16,0-3-11 0,0-5 1 15,0-28 8-15,18 28 86 0,-18 1 1 16,0 5 0-16,0 3-3 0,15 5-8 15,-15 1 118-15,13 12 3 0,-13 0 30 0,9 0-33 16,-9 25-23-16,7 8-2 16,1-13-69-16,-8 4-5 0,7-2-20 15,-7 4 10-15,0-4-15 0,0 20-169 16,0-25-51-16,0-2-162 0,0-4-120 16,0-3-99-16,0-1-897 0,0-7 833 0,0 0 156 15</inkml:trace>
  <inkml:trace contextRef="#ctx0" brushRef="#br0" timeOffset="65501.7622">6696 12625 1795 0,'0'-12'83'0,"0"12"73"16,0 0 61-16,0 0 61 0,0 0-16 0,-13 0 244 15,13 0-258-15,0 0-20 16,0 0-47-16,0 0 0 0,0 16 108 0,0-16-139 16,0 0 14-16,0 18-18 0,0-18-19 15,0 21-33-15,0 8 16 0,0-12-71 16,0 1 9-16,0 0-4 0,0-1 11 15,-23 12 18-15,23-19-50 0,-15 12 3 16,5-20-21-16,10 1-6 16,0-3-10-16,0 1-28 0,0-1-86 0,0 0 36 15,0 0-9-15,0 0-3 16,0 0-26-16,0 0 20 0,0-15-23 0,22 15 102 16,-22 0 11-16,24 0-5 0,-7 0-18 15,-2 0 24-15,15 0-13 0,-16 0-1 16,-2 0-68-16,-1 0-42 0,1 0-68 15,1 0-318-15,-7 0 241 16,0-18-6-16,-3 18-24 0,-1 0-77 0,-2-21-99 16,0-1-446-16,0 10 542 0,-18-2 172 15</inkml:trace>
  <inkml:trace contextRef="#ctx0" brushRef="#br0" timeOffset="65677.6554">6745 12550 1880 0,'0'0'138'15,"0"0"76"-15,0-3 86 16,0 3 32-16,0 0 462 0,0 0-362 0,0 24-21 16,0-24-96-16,0 26-85 0,16-6-103 15,-16 26-33-15,17-21-89 0,-17 3-30 16,13 2-74-16,-13-1-144 0,16-3-206 16,2 24-916-16,-10-27 444 0,0-4 58 15,1-3 216-15</inkml:trace>
  <inkml:trace contextRef="#ctx0" brushRef="#br0" timeOffset="66518.6611">7797 12714 1660 0,'-4'0'114'0,"1"0"87"0,-2 4 88 16,4-4 435-16,-1 6 1 0,-1-4-64 15,2 2-437-15,1-2-51 0,0-1-62 16,0-1-43-16,0 0-17 0,0 0 9 16,0 0-38-16,0 0-6 0,0 0-11 15,0 0 17-15,17 0 38 16,-3 0-10-16,-14 0-5 0,24 0 12 0,-7 0-3 16,0 0-12-16,18 0 23 0,-18 0-43 15,-1 0-6-15,-2 0-6 0,-3 13-6 16,7-13-1-16,-13 12 6 0,-2-12 12 15,0 13-3-15,-3-7 4 0,0 6-24 16,0 10-13-16,0-12-9 0,0 2-1 0,-23-2-9 16,23 1-6-16,-15 2-28 15,15-8 40-15,0-3-10 0,0 0-6 0,0-2 11 16,0 0 1-16,0 0-5 0,0 0 43 16,0 0 22-16,0 0 56 0,0 0-3 15,18 0 86-15,-18 0-101 0,19 0 29 16,-19 0 36-16,14 0 10 0,-14 0 5 15,11 20 61-15,-11 1-161 0,0-8-25 16,0 2-18-16,0-1-25 0,0 14-162 16,0-15-7-16,-26-2-76 0,5 9-1137 15,-8-17 650-15,10-3-233 16,-3 0-42-16</inkml:trace>
  <inkml:trace contextRef="#ctx0" brushRef="#br0" timeOffset="67309.8563">8912 12789 2471 0,'-1'0'133'16,"-2"3"86"-16,1-1 110 0,1-2 53 16,0 2 31-16,0 2 292 15,0-3-461-15,1 1-87 0,0-2-37 0,0 0-17 16,0 0 4-16,0 0-101 0,0 0-23 15,0 0-16-15,0 0 5 0,0 0 7 16,19-16 28-16,-5 16 5 0,-14-15 6 16,23 15 12-16,-7-14 11 0,15 2 76 15,-14 12-33-15,-1 0 27 0,0 0 16 16,1 0 27-16,-2 0-14 0,8 26 103 0,-13 0-141 16,-1-10-24-16,-4 0-14 0,-1 1-21 15,-3 25-15-15,-1-22-28 0,0 3 1 16,0-1-9-16,-22-1 3 0,22-2-20 15,-20 13-65-15,20-19 31 0,0-3 0 16,-14-2 7-16,14-3-11 0,0-1-49 16,0-3 75-16,0-1 48 0,0 0 36 15,20 0 12-15,-20 0 6 0,51-17-41 16,-28 17-80-16,2-20-100 0,-1 20-104 16,-1 0-101-16,11-15-870 0,-22 15 401 15,0 0-253-15,-2 0 100 0,-10 0 210 16</inkml:trace>
  <inkml:trace contextRef="#ctx0" brushRef="#br0" timeOffset="67932.0567">10386 12697 1407 0,'-2'0'76'15,"1"-4"72"-15,1 3 60 16,0-1 53-16,0 0-21 0,0 2 221 15,0 0-202-15,0 0 38 0,0 0 37 0,0 0 48 16,0 0-3-16,0 0 238 0,0 19-351 16,0-19-3-16,12 19 22 0,-12-2-12 15,0 29 76-15,0-17-284 0,0 3-51 16,8 2-93-16,-8 1-141 0,0-3-125 16,0 26-821-16,0-35 356 0,0-5-246 15,0-5-70-15,0-6 213 0</inkml:trace>
  <inkml:trace contextRef="#ctx0" brushRef="#br0" timeOffset="69644.9121">13659 12184 589 0,'0'-8'64'0,"0"8"15"0,0-4 47 0,0 4 30 16,0-3 26-16,0 2 13 0,0 0 162 15,0 1-206-15,0 0-17 0,0 0-20 16,0 0 5-16,0 0 90 0,0 0-91 16,0 0 19-16,0 0 22 0,0 0 45 15,0 0 15-15,0 0 226 0,0 0-241 16,0 0 8-16,0 15 24 0,0-15 9 15,0 23 144-15,0-10-294 0,0 1-37 16,0 2-12-16,0 2-18 0,0-1-11 16,0 10-19-16,0-15 2 0,0-4 0 15,0-1-1-15,0-3-10 0,0-2-44 16,0-2 2-16,0 0-26 0,0 0-47 16,0-25-20-16,0 25-18 0,0-53-92 15,0 31 183-15,0-2 28 0,0 3 35 0,-16 3 30 16,16-7 89-16,0 16-63 0,0 9-27 15,0-8-10-15,0 8 54 0,0 0 31 16,0 30 106-16,0-30-168 0,22 36-56 16,-22-13-58-16,18 5-155 0,-18 0-240 15,13 24-1173-15,-13-27 672 0,13-5 241 16</inkml:trace>
  <inkml:trace contextRef="#ctx0" brushRef="#br0" timeOffset="70575.9366">14925 12239 1474 0,'0'0'122'16,"0"0"91"-16,0 0 384 0,0 0-346 16,0 0-37-16,0 0 6 0,0 0 26 15,0 0-7-15,-13 0 174 0,13 0-277 16,0 0-24-16,0 0-35 0,0 0 21 15,0 0 35-15,0 16 168 0,0-4-170 0,0-3-32 16,0 3-25-16,0 1 12 0,16 20 80 16,-16-17-89-16,0-2-27 0,12-1-13 15,-12-3-15-15,0-1-14 0,0 0 26 16,0-9-92-16,0 0-22 16,0-18-37-16,0 18 6 0,0-29 18 15,0 10 19-15,0-29-31 0,0 22 67 16,-14 0 27-16,14 5 16 0,0 1 11 15,0 5 11-15,0-8 12 0,0 18-28 16,0 1-11-16,0 4 0 0,0 0 15 16,0 0 86-16,0 0-27 0,0 0 2 0,0 21-10 15,18-21 4-15,-18 26-7 16,16 6 36-16,-16-12-80 0,0 1-17 16,0-1-32-16,0 2-43 0,0 19-188 0,0-24 1 15,0 0-209-15,0-4-186 16,0-3-234-16,0-5-157 0,0-5-462 0</inkml:trace>
  <inkml:trace contextRef="#ctx0" brushRef="#br0" timeOffset="71524.9451">16099 12252 1251 0,'0'0'96'0,"0"-9"280"16,0 9-106-16,0 0-38 0,0 0-11 16,0 0 8-16,0 0-14 0,0 0 180 15,0 0-212-15,0 0-14 0,0 0 316 16,0 15-274-16,0-15 4 0,0 9-9 16,0 8 63-16,0-8-200 0,0 3-7 15,0 0-29-15,0 0 9 0,19-1-5 16,-19 9-15-16,0-12-22 0,0-3 0 15,9-1 15-15,-9-1-9 0,0-3 5 16,0 0-26-16,0 0-28 0,0 0-26 16,0-19-21-16,0 19-20 0,0-43-85 15,0 23 106-15,0-5 39 0,0 0 21 16,0 0 23-16,0-33 78 16,0 43-25-16,17-2 45 0,-17 17-45 15,0 0-8-15,0 0 30 0,0 0 28 16,0 0 10-16,0 27 70 0,0 0-146 0,0-10-5 15,0 0-21 1,0 0 0-16,0 10-1 0,0-27-9 0,0 17-6 0,0-17-52 16,0 8-48-16,0-8-70 0,0 3-563 15,0-3 175-15,0 3-113 0,0 1-133 16,0 0-48-16,0 0 180 16</inkml:trace>
  <inkml:trace contextRef="#ctx0" brushRef="#br0" timeOffset="72461.4059">17373 12247 548 0,'0'-3'20'0,"-17"0"28"16,17 0 65-16,0-5 279 0,0 5-171 16,-9 0-20-16,9 1-29 0,0 2 2 15,0-1-15-15,0-1 80 0,0 2-143 16,0 0 0-16,0-1 11 0,0 1 20 16,0 0 177-16,0 0-112 0,0 0 39 15,0 0 17-15,0 0 31 0,0 0-12 16,0 0 186-16,0 0-276 0,0 12-9 15,0-12-12-15,0 0 18 0,0 7 213 16,0-1-210-16,-13 1-29 0,13 3-48 16,0 1-22-16,0 1-24 0,-9 13-7 15,9-12-39-15,0-2-3 0,0-3-5 16,0 0-6-16,0 1-42 0,0-6-10 16,0-2-9-16,0-1-247 0,0 0 171 15,0 0-11-15,0-28 7 0,0-5-94 16,0-11 87-1,12-4 51-15,-12 27 64 0,0 0 38 0,0 3 40 16,0 3-6-16,5 4 32 0,-5-2 10 16,0 13-43-16,3 0 0 0,-2 0 49 15,2 0 7-15,0 20 85 0,0 3-145 16,-1-23-6-16,1 31-8 0,-1-14 3 16,0-1-11-16,2 11-20 0,-3-14-49 0,0-2-52 15,0-2-73-15,1-1-165 0,-2-1-183 16,0 6-915-16,0-9 565 15,0-1 80-15,0-1 205 0</inkml:trace>
  <inkml:trace contextRef="#ctx0" brushRef="#br0" timeOffset="73323.9127">18482 12200 2038 0,'0'-3'90'0,"0"0"47"0,0 0 60 15,0 3 12-15,0 0 206 0,-14 0-215 16,14 0-3-16,0 0-8 0,0 0 10 15,0 0-13-15,0 17 279 0,0-17-240 16,0 13-24-16,0-13-79 0,0 19-21 16,0-5-27-16,18 16 74 0,-18-14-103 15,0 0-15-15,11-2-23 0,-11-2 3 16,0 4 7-16,7-10-6 0,-7-4-4 16,0 0-64-16,0-2-31 15,0-18-17-15,0 18-3 0,0-45-63 16,0 23 59-16,0-2-34 0,0-2-5 0,0 1 23 15,0 0 75-15,0-17 128 16,0 24 3-16,0 7-9 0,0 1 5 0,0 5-20 16,0 1-6-16,0 4 17 15,0 0 0-15,0 0 17 0,0 19 35 16,0-19-20-16,0 46 3 0,0-25-93 0,0 1 3 16,0 1-21-16,0-1-21 0,0-4-59 15,0 9-389-15,0-18-19 0,0-4-174 16,0-5-299-16,0 0-65 0</inkml:trace>
  <inkml:trace contextRef="#ctx0" brushRef="#br0" timeOffset="74197.0459">19567 12183 1340 0,'-10'0'107'0,"10"-8"85"0,0 8 74 0,0-7 352 15,0 4-343-15,0 3-1 0,0-2 12 16,0 0 30-16,0 1 251 0,0 1-352 16,0 0-28-16,0 0-50 0,0-2-18 15,0 2-12-15,0 0-5 0,-13 0-76 16,13 0-10-16,0 0 39 0,0 0 35 15,0 24 183-15,0-24-127 0,0 23-22 16,0-6-9-16,0 2-9 0,0 2-9 16,0 22 44-16,0-23-100 0,0 2-27 15,12-5-7-15,-12 19-8 16,0-29-6-16,0-3 1 0,0-3-54 16,9-1-44-16,-9 0-74 0,0-21-24 15,0 21-10-15,4-32 42 0,-1-12-56 0,-3 17 130 16,0 1-11-16,0 1 0 0,0 3-7 15,0-14-25-15,0 23 123 0,0 2 33 16,0 5 21-16,0 6 9 0,0-6-5 16,0 6 82-16,0 0-26 0,0 0 19 15,0 27-4-15,0-27-21 0,16 60 76 16,-16-43-138-16,13 12-19 16,-13-15-16-16,0-3-33 0,0-4-81 0,8-7-166 15,-8 10-918-15,0-6 278 16,0-4-169-16,0 0 255 0</inkml:trace>
  <inkml:trace contextRef="#ctx0" brushRef="#br0" timeOffset="75078.181">20711 12232 948 0,'0'0'63'0,"20"-10"258"0,-20 2-76 0,0 3 5 16,0 4-5-16,0-2 21 0,0 3 285 15,0 0-244-15,0 0 619 16,0 0-651-16,0 0 355 15,0 0-493-15,0 0-15 0,0 0-9 16,0 13 27-16,0-13 142 0,0 15-130 16,0-6-4-16,0 3-9 0,0 3-12 15,0 2-11-15,0 20 22 0,0-17-103 16,0 0-22-16,0-4-20 0,0-3-3 16,0 4-84-16,0-12-20 0,0-3-57 15,0-2-88-15,0 0-47 0,0 0 16 16,14-48-114-16,-14 27 306 0,11-4 10 15,-11-3-5-15,8-1 24 0,2-25-15 16,-10 32 123-16,0 5 39 0,0 0 26 16,0 5 7-16,0 4-37 0,0 3-15 15,0 5 2-15,0 0 39 0,0 23 16 0,0 29 118 16,0-30-192 0,0 3-12-16,0 19 10 0,0-25-54 0,18-2-64 15,-18-2-87-15,0-3-202 0,10-3-289 16,-10 3-1292-16,0-12 893 0,0 0 304 15</inkml:trace>
  <inkml:trace contextRef="#ctx0" brushRef="#br0" timeOffset="75884.7205">21793 12184 1919 0,'0'-3'109'0,"0"-2"337"0,0 4-100 16,0-2-16-16,0 3 0 0,0-3 10 15,0-1 210-15,0 2-333 0,0-1-39 0,0 3-32 16,0-2-24-16,0-1-42 16,0 3 36-16,0 0-45 0,0 0 49 0,0 0 34 15,0 25 41-15,0 0 131 0,0-9-209 16,16 1-21-16,-16 4-5 0,0-1-15 15,14-1-28-15,-14 10-15 0,9-16-30 16,-9-2-4-16,0-6-12 0,7-1-4 16,-7-4-142-16,0 0 2 0,0 0-43 15,3-21-5-15,-3 21-5 0,0-34 27 16,0-10-87-16,0 18 203 0,0 1 25 16,0 2 26-16,0 3 5 0,-15-12 27 0,15 23 11 15,0 2-1-15,0 7 5 0,0 0 5 16,0 0 23-16,0 0 142 15,0 27-66-15,0-27-8 0,0 34-16 0,0-11-18 16,0 28 9-16,0-23-140 0,0 0-125 16,0-3-140-16,0-4-318 0,0-4-246 15,0 3-1510-15,0-20 1500 0</inkml:trace>
  <inkml:trace contextRef="#ctx0" brushRef="#br0" timeOffset="77671.4671">13623 12806 1456 0,'11'-7'102'0,"-11"-1"78"0,0-3 80 0,0 3 82 16,4-2 3-16,-4-1 471 0,0 6-379 15,0 2-38-15,0 1-87 0,-17 2-66 16,17 0-81-16,0 0 60 0,0 0-74 16,0 17 28-16,0-17 6 0,17 24-22 15,2 9-50-15,-19-15-125 0,20 3-90 32,-20-1-117-17,18-3-185-15,-18-3-364 0,14 7-1509 0,-4-14 1163 0,-10-7 377 0</inkml:trace>
  <inkml:trace contextRef="#ctx0" brushRef="#br0" timeOffset="78430.6238">14935 12759 1675 0,'-7'-16'106'0,"1"16"55"0,2 0 45 0,-1 0 254 15,4 0-239-15,-1 0 41 16,0 0 35-16,0 0 46 0,2 0 17 0,0 0 291 15,0 0-399-15,0 0-18 0,0 0-10 16,0 0 39-16,0 0 30 0,0 0 235 16,0 0-341-16,0 0-55 0,0 0-61 15,0 0-27-15,0 0-10 0,0 0 5 16,20 0 11-16,-20 0 5 0,22 0-7 16,-5 0-30-16,16 17-12 0,-14-17-12 15,-4 0-6-15,-1 17-15 0,-3-17 0 16,7 12-16-16,-12 5 31 0,0-8-6 15,-3-1-1-15,-3 2-1 0,0 0 3 0,0 12 2 16,0-11 14-16,0 4-1 0,0-4-3 16,-16 1-15-16,16 11-72 0,0-12-12 15,0-1-35-15,0 0-25 0,0-3-39 16,22 1-29-16,10-1-344 0,-10-7 157 16,1 0-204-16,4 0-149 0,4-19-296 15,28-4-790-15</inkml:trace>
  <inkml:trace contextRef="#ctx0" brushRef="#br0" timeOffset="79058.7959">15955 12697 2669 0,'-15'0'49'0,"15"0"154"0,-11 4-29 15,11-4 16 1,0 4 44-16,-6-1 16 0,6-2-22 0,0 7 61 0,0-3-226 16,0-1-10-16,0 0 58 0,0-2 40 15,0 5 210-15,0-3-131 16,18 0-12-16,-18-2-98 0,0 1-3 16,16 0-33-16,-16-3 0 0,14 3-21 15,7-2 78-15,-11-1-65 0,0 0 3 16,3 0-8-16,-2 0-14 0,7-16 17 15,-12 16-47-15,-1 0 3 16,-3 0 2-16,1 0 229 0,-3 0-154 0,0 25-36 16,0-25-39-16,0 44-16 0,0-27-20 15,0 0 4-15,0-4-8 0,0 0-11 16,-14-3-66-16,14 1 22 0,0-11-1 16,0 5 12-16,0-5 7 0,0 0 37 15,0 0 94-15,0 0 0 0,0 0 19 16,23 0 3-16,-23 0 11 0,20 0 84 0,1 0-126 15,-21 0-20-15,13 0-14 16,-13 0-10-16,13 0 10 0,-13 14 66 0,0-14-56 16,0 17-21-16,0-17-30 0,0 20-20 15,-25 2-133-15,25-11-9 16,-16 0-71-16,16 0-108 0,-17-1-148 0,17-3-78 16,0 1-1012-16,-11-5 698 15,11-2-198-15,0-1 132 0</inkml:trace>
  <inkml:trace contextRef="#ctx0" brushRef="#br0" timeOffset="79774.7901">17261 12627 1740 0,'1'-4'40'0,"-1"2"32"16,0-2 37-16,2-5 175 0,0 6-120 16,1-2 28-16,0 1 37 0,1 1 52 15,5-3 329-15,-3 3-305 0,-2 2-10 16,-1 1-41-16,0 0 5 0,0 0-20 15,3 0 266-15,-4 0-212 0,1 0 18 0,2 24-6 16,-3-24-6-16,1 41 118 16,-3-23-290-16,0 4-49 0,0-1-29 0,-22 5-11 15,22-3-15-15,-20 18-2 0,2-22-17 16,18-4-6-16,-16-2-8 0,16-4-6 16,-9 0-81-16,9-7 13 0,0-1-27 15,0-1-293-15,0 0 266 16,0 0 8-16,19-20 3 0,5-1-124 15,-9 21 145-15,2-22 12 0,2 22-2 16,1-20-23-16,-1 20-45 0,14-9-243 16,-17 9 97-16,-5 0-117 0,0 0-121 15,-3 0-102-15,3 0-783 0,-9 0 759 16,0 0 111-16,-2 0 212 0</inkml:trace>
  <inkml:trace contextRef="#ctx0" brushRef="#br0" timeOffset="79926.7017">17375 12523 4020 0,'0'0'159'16,"0"27"110"-16,0-8 70 0,0 27 398 15,0-19-470-15,19 6-43 0,-19-1-80 16,0 0-69-16,21 1-181 0,-5 28-544 16,-5-32-31-16,-1-2-193 0,-1-6-289 0,3-4-23 15</inkml:trace>
  <inkml:trace contextRef="#ctx0" brushRef="#br0" timeOffset="80551.9091">18351 12605 1035 0,'-7'0'85'0,"7"17"93"16,0-17 95-16,0 0 439 0,0 0-361 15,0 0 20-15,0 0 18 0,0 0 60 16,0 0 390-16,0 19-508 0,0-19-72 16,0 20-39-16,0-20 7 0,0 21-5 15,21 6 142-15,-21-10-261 0,12 0-52 16,-12 0-30-16,15 0-13 0,5 15-1 16,-10-20-12-16,1 0-19 0,0-2-17 15,0-5-22-15,-2-1-5 0,15 1-43 0,-14-5 70 16,-1 0 9-16,2 0 7 0,-1 0 11 15,8 0 21-15,-10 0 17 0,-1 0 26 16,-1 19 6-16,-1-19 4 0,-3 26-12 16,-2 6-29-16,0-15-36 0,0 3-37 15,-19-4-54-15,19-1-73 0,-22 11-337 16,-6-18 176-16,11-3-124 0,-1-5-131 16,0 0-165-16,-3 0-176 0,-20-30-700 15,20 11 1132-15</inkml:trace>
  <inkml:trace contextRef="#ctx0" brushRef="#br0" timeOffset="80724.809">18363 12648 4150 0,'12'0'146'15,"3"0"101"-15,-2 0 61 0,22 0 192 16,-15 0-472-16,4 0-144 0,6 0-222 0,2 0-301 15,0-31-277-15,38-8-1304 16,-36 16 1503-16</inkml:trace>
  <inkml:trace contextRef="#ctx0" brushRef="#br0" timeOffset="81367.6712">19697 12701 1259 0,'0'0'98'16,"20"0"71"-16,-20 0 348 0,0 0-288 16,0 0 4-16,0-13 13 0,0 13 57 15,0 0 49-15,0 0 367 0,0 0-413 16,0 0-55-16,0 0-58 0,0 0-23 16,-15 0 116-16,15 0-151 0,0 0 27 15,-12 0 21-15,12 0 37 0,-10 14 22 0,-2-1 189 16,3-2-259-16,-1 4-21 0,0 3-28 15,1 5-7-15,-14 33 18 16,15-27-111-16,-3 2-20 0,4 0 4 0,3-2-8 16,3 0 4-16,1 17-23 0,0-26-15 15,26-5-22-15,-26-4-23 0,36-6-21 16,11-2-167-16,4-26-85 16,-4-7-74-16,-29 12 209 0,-2 0 8 15,-7 2 40-15,-2-2 0 0,-7-14-71 16,0 19 142-16,0 2 6 0,0 1-6 15,-29 10-9-15,29-5-29 0,-23 5-308 16,3 23 78-16,20-23-108 0,0 35-133 16,0-13-176-16,0 1 22 0</inkml:trace>
  <inkml:trace contextRef="#ctx0" brushRef="#br0" timeOffset="82007.7034">20829 12564 1418 0,'-1'0'139'0,"1"15"111"15,-1-15 116-15,-1 0 631 16,2 0-451-16,0 9-3 0,-2-9-68 0,2 0-26 16,0 5 210-16,0-5-372 0,0 0-33 15,0 0-44-15,0 0-19 0,0 0-42 16,0 0 87-16,0 0-108 0,18 0-6 15,-18 0-14-15,21 0-33 0,13 0-34 16,-15 0-37-16,2 0-5 0,-3 0-6 0,2 0 1 16,-4-13-6-16,6 13-30 0,-14 0 8 15,-2 0 25-15,-2 0 33 0,-2 0 26 16,-2 29 54-16,0-29-83 0,0 37-14 16,0-14-2-16,-18 5-2 0,18 5 7 15,-14 34 19-15,14-34-20 0,0 2-13 16,0-2-15-16,0-2-36 0,0 17-207 15,0-28 32-15,23-6-90 0,-23-3-103 16,0-3-95-16,0-4-100 0,16-4-901 16,-16 0 557-16,0 0-65 0,0-18 200 0,0 18 180 15</inkml:trace>
  <inkml:trace contextRef="#ctx0" brushRef="#br0" timeOffset="82164.6145">20853 12816 5674 0,'23'0'321'0,"-8"0"146"16,2 0 114-16,2 0-75 0,29 0-28 15,-20 0-504-15,1 0-176 0,1 0-157 16,-2 0-231-16,3 0-189 0,30-13-1558 16,-31 1 918-16,-1 12 256 0</inkml:trace>
  <inkml:trace contextRef="#ctx0" brushRef="#br0" timeOffset="82745.1417">21731 12573 1045 0,'0'-1'132'0,"0"1"125"15,0 0 111-15,0-1 120 0,-21 1 559 16,21 0-469-16,-15 0-32 0,15 22-108 0,-14-22-70 16,3 16 99-16,11 4-286 0,-8-20-37 15,8 22-44-15,0-10-11 0,0-1-27 16,0 10 26-16,0-11-73 0,26 0-13 16,-26-1-12-16,30-2-7 0,6 5-20 15,-19-5 29-15,3-2 0 0,-3-1 6 16,0 1 0-16,-3 3 2 0,12 2 29 0,-13-3-2 15,-3 1 11-15,-1 1 11 16,-1 0 18-16,2 9 83 0,-7-8-89 16,-3-1-11-16,0 3-29 0,0 0-9 15,0-2-17-15,-25 12-64 0,-2-14 1 0,12 1-15 16,-2 0-7-16,-2-2-26 0,-17 3-99 16,21-7 124-16,0 1 34 0,3-4 3 15,2 0-50-15,2 0-40 0,-3 0-219 16,6-22 222-16,5 22 53 0,0-23 38 15,0 8 9-15,0-18-7 0,20 15 15 16,-20-1 11-16,19 0 11 0,-19 1 4 16,21-1 17-16,0-12 17 0,-21 19-11 15,14-1 7-15,-14 2 10 0,11 1-5 16,-3-11 20-16,-8 11-38 0,4-1 0 0,-4-2-11 16,0 0-5-16,0 0-15 0,0-11-20 15,0 13 16-15,0 0 15 0,-21 3 20 16,21 2-5-16,-16 2 21 0,-2 4-36 15,18 0-17-15,-23 0-49 0,13 33-178 16,-2-33-220-16,-10 51-971 0,13-34 535 16,2 0 121-16,2-5 207 0</inkml:trace>
  <inkml:trace contextRef="#ctx0" brushRef="#br0" timeOffset="83659.0114">22871 12198 1280 0,'0'-1'92'0,"0"0"65"15,0-1 57-15,0 2 53 0,0-1 149 0,0 1-232 16,0 0 1-16,0 0 5 0,0 0 21 15,0 0 24-15,0 0 330 0,0 15-248 16,0-15-22-16,0 0-46 0,0 18-31 16,0 3 113-16,0-8-199 0,0 2-19 15,0 0-26-15,0 0-25 0,0 2-28 16,0 8-20-16,0-15-14 0,0-3-10 16,0-3-21-16,0-1-24 0,0-3-240 15,0 0 112-15,0-31-5 0,0 12 64 16,19-6 31-16,-19-4 40 0,0-37 3 15,15 34 49-15,-15 1 27 0,0 5 43 0,0 4 25 16,0-3 65-16,0 18-122 16,-20 7-11-16,20 0 9 0,0 0-1 15,0 32-36-15,0 12-197 0,0-17-123 16,-13 4-197-16,13 0-162 0,0 0-281 0,0 20-813 16</inkml:trace>
  <inkml:trace contextRef="#ctx0" brushRef="#br0" timeOffset="84397.6277">22945 12709 449 0,'0'-2'40'0,"0"-1"22"16,0 0 46-16,15 2 67 0,-15 1 46 16,0 0 344-16,0 0-288 15,0 0-17-15,0 0-8 0,0 0 46 0,0 0 406 16,0 0-291-16,0 0-2 0,0 0-44 15,0 0-27-15,0 0-90 0,-12 0 116 16,12 0-235-16,0 0 8 0,-11 0 19 0,11 0 3 16,-11 0 116-16,-6-20-84 15,5 20 1-15,7 0-116 0,-1 0-12 16,1 0-16-16,-2 0-9 0,-1 0-17 16,-24 0 7-16,7 28-31 15,11-5-3-15,0-8-7 0,3 1 3 16,2-1-6-16,2 2-13 0,-3 10-61 15,9-15 23-15,1-2-11 0,0-2-9 16,0-4-30-16,30-4-183 0,2 0 101 16,-11 0-24-16,2-23-7 0,2 23-1 0,-2-31 23 15,19-4-101-15,-26 18 203 16,0 3 38-16,-3 3 30 0,-4 1 18 0,3-4 48 16,-9 14 20-16,-3-5 19 0,0 5 5 15,0 0 0-15,0 0 0 0,0 0 166 16,0 0-69-16,0 0 10 0,0 23-1 15,0-23 16-15,0 46 173 0,0-26-238 16,0 2-41-16,20 4-75 0,-20-3-97 16,0 2-149-16,0 21-639 0,0-24 111 15,0-5-166-15,0-2-248 0,0-8 2 16</inkml:trace>
  <inkml:trace contextRef="#ctx0" brushRef="#br1" timeOffset="93663.5996">7198 12247 441 0,'-7'0'14'15,"7"0"10"-15,0 0 6 0,0 0 18 16,0 0-37-16,0 0 3 0,0 0 10 15,0 0 20-15,0 0-10 0,0 0 75 16,0 0-26-16,0 0 55 0,0 0 49 0,0 0 28 16,0 0 16-16,0 0 177 0,0 0-243 15,0 0-16-15,0 0-9 0,0 0 9 16,0 0 124-16,0 0-56 16,0 0-54-16,0 0-95 0,0 0 5 15,0 0-7-15,0 0-2 0,0 0-8 16,0 0 51-16,0 0-34 0,0 0 28 15,0 0 19-15,0 0 27 0,0 0 170 16,0 0-152-16,0 0 0 0,0 0-25 16,0 0 1-16,0 0-34 0,-13 0 69 15,13 0-115-15,0 0 11 0,0 0-20 0,0 0-15 16,-7 15 9-16,7-15-37 0,0 14-13 16,-7-14 7-16,7 14-9 0,-5-14-29 15,4 10-54-15,1-2 27 0,0-8 13 16,0 5-3-16,0-5-1 0,17 0-27 15,-17 0 40-15,0 0-9 0,19 0 0 16,-19 0-15-16,17-20-6 16,1 3-86-16,-18 17 75 0,15-19 2 0,-8 19-5 15,-2-18-6-15,-5 18 0 0,5-21-34 0,-5 14 95 16,0 1 39-16,0 2 25 0,0 1-5 16,0-1 10-1,-19 3-57-15,19 1 11 0,-14 0 0 0,14 0-3 16,-15 0 15-16,-2 0 47 0,17 22 8 15,-14-22 16-15,7 0-1 0,0 15 6 0,3-15-18 16,1 0 41-16,0 8-69 0,2-8-6 16,1 0-15-16,0 0 5 0,0 0-14 15,0 6-1-15,0-6-5 0,0 4 4 16,0-1-4-16,0 0-10 0,0 2-35 16,0-2 24-16,20-1-29 0,-20 0-10 0,16-2-10 15,4 0-93-15,0 0 39 16,-9 0 70-16,6-19-81 0,-10 19 49 15,0-20 2-15,-3 20 7 0,-1-12 3 16,-1-2-12-16,-2 14 61 0,0-10 13 16,0 10-3-16,0-10 6 0,-26 5 13 15,9 1 30-15,17 4-14 16,-19 0-1-16,19 0-4 0,-19 0 19 0,19 0 19 16,-25 19 177-16,20 5-111 15,5-6-80-15,0-18-5 0,0 18-16 16,0-18-2-16,0 14-3 0,0-3 18 15,17-11-23-15,-17 8-7 0,0-8-7 16,21 0-29-16,-21 0-6 0,18 0-93 16,2 0 54-16,-11 0-10 0,0-20 0 0,0 20-16 15,2-16-67-15,-6 1 104 0,-2 15 12 16,-1-15-4-16,-2 6-11 0,0 9 5 16,0-20-40-16,0 14 79 0,0-1 4 15,-23 1-1-15,23 1 1 0,-22 0 10 16,1-2 72-16,21 5 2 0,-22 2 31 15,22 0 16-15,-18 0 36 0,5 25 204 16,13-25-178-16,-10 25-11 0,10-8-16 16,-4 0-10-16,4-1-16 0,0 15 46 0,0-19-107 15,0 1-10-15,0-3-10 16,22-4-14-16,-22-6-11 0,19 7-35 0,-19-7-11 16,17 0-29-16,-17 0-31 0,15-26-51 15,-1-2-201-15,-14 14 169 0,10-1 27 16,-10 1 10-16,4 0 13 0,-4 3 22 15,0-6-33-15,0 10 110 16,0 0 27-16,0 7 23 0,-19-5-3 0,19 5 5 16,0 0 31-16,-17 0 12 0,17 0 16 15,0 26-6-15,-10-26-15 0,10 20-60 16,0-2-101-16,0-18-130 0,0 15-164 16,0-15-280-16,0 11-182 0</inkml:trace>
  <inkml:trace contextRef="#ctx0" brushRef="#br1" timeOffset="100104.8743">11208 3548 968 0,'0'0'151'15,"0"0"-1"-15,0 0 45 0,-10 12-14 16,10-12-19-16,0 0-28 0,0 0 42 16,0 0-118-16,0 0-2 0,0 0 0 0,0 8 1 15,0-5 15-15,0-3-54 16,0 4-3-16,0 1 13 0,0-5 9 0,0 3 7 15,19 2 41-15,-19-1-51 0,0-3-2 16,10 2-3-16,-10-2-2 0,0 2-4 16,10-1 6-16,-4-1-12 0,-6-1 15 15,3 0 25-15,-3 0 23 0,0 0 25 16,0 0 77-16,0 0-114 0,0 0-25 16,0 0-4-16,0-16 2 0,0 16 80 15,-16-16-47-15,16 16-1 0,0 0-5 16,-12-13 17-16,12 13-7 0,-9 0 61 15,9-7-105-15,0 7-7 0,0 0-10 16,0 0 1-16,0 0 8 0,0 0 30 0,0 0-16 16,0 0 7-16,0 19 12 15,0-19-7-15,0 16 14 0,0 2-43 16,0-18 4-16,0 17-1 0,0-17 4 0,0 14-13 16,16-7-20-16,-16-7-8 15,0 0-11-15,12 0-3 0,-12 0-20 0,8 0-27 16,1-22-117-16,-9 22 100 0,7-24 24 0,-4 24 27 15,-1-25 17-15,-1 3 17 16,0 22 23-16,-1-12 16 0,0 12 24 16,0-8-2-16,0 8-2 0,0 0 23 15,0 0-31-15,0 0 15 0,0 0 0 16,0 17-9-16,0-17-21 0,0 17 8 0,-15 0-12 16,15 2 96-1,-14-6-90-15,14-13 3 0,0 8-8 0,0-8-10 16,-7 0 5-16,7 4-28 0,0-4 4 15,0 0 0-15,0 0-5 0,0 0 9 16,19 0-28-16,-19 0-4 0,0-15-25 16,15 15-17-16,-2-29-148 15,-13 29 178-15,0-16 14 0,0 10-4 16,0-6 51-16,0 12 24 0,0-9 19 16,0 9 10-16,-21 0-22 0,6 0 26 15,2 21 2 1,0 3-156-16,13 3-85 0,-9-15-158 0,9 1-179 15,0-3-916-15,0 6 600 16,0-16 106-16,22 0 196 0</inkml:trace>
  <inkml:trace contextRef="#ctx0" brushRef="#br1" timeOffset="108636.5897">9158 10031 576 0,'0'-17'46'0,"0"2"61"0,0-16 272 15,0 19-155-15,0-1 4 0,0 4-6 16,0-1-24-16,0 5-39 16,0-4-56-16,0 6-176 0,0-1-121 0,0 2-170 15,0-2-85-15,0-3-35 0</inkml:trace>
  <inkml:trace contextRef="#ctx0" brushRef="#br1" timeOffset="110057.3723">11474 9994 545 0,'0'0'4'0,"0"0"14"0,0 0 5 16,0 0 8-16,0 0 97 0,18 0-12 15,-18 0 55-15,0 0 31 0,0 0 27 16,0 0-4-16,0-12 120 0,0 12-206 0,0 0-10 16,0 0 7-16,0 0 28 0,0 0 14 15,0 0 180-15,0 0-205 0,0 0-29 16,0 0-34-16,0 0-27 0,0 0-37 15,0 0-79-15,0 0-44 0,-13 0-36 16,13 0-30-16,-9 0 3 16,-3 0-100-16,12-14 170 0,-10 14 31 15,5 0 15-15,1 0 2 0,-1 0-12 0,-5 0-110 16,4-8 59-16,-2 8 11 0,3 0 24 16,-5 0 8-16,-2 0 11 0,7 0 37 15,0 0-1-15,-1 0 11 0,5 0 0 0,-2 0 19 16,1 0 108-16,0 0-18 0,1 0 37 15,-2 0 29-15,1 0 36 0,-2 0 33 16,-8 0 227-16,4 0-294 0,-1 0-63 16,0 0-56-16,-1 0-31 0,-8 15-38 15,11-15-48-15,-2 0-55 0,3 0-62 16,0 0-76-16,1 0-51 0,-6 0-508 16,6 0 331-16,-1 0 37 0,3 0 93 15,-3-22 49-15,4 22 137 16</inkml:trace>
  <inkml:trace contextRef="#ctx0" brushRef="#br1" timeOffset="110969.8418">11193 9941 735 0,'-12'0'243'16,"6"0"-15"-16,-1 21 78 0,0-21-37 0,-2 0 0 0,-1 14-31 16,-10-14 120-16,10 9-242 0,-1-9-43 15,-1 0-39-15,4 0-16 0,-1 7-18 16,-10-7-43-16,10 0-8 0,2 0-30 16,-3 0-13-16,4 0-3 0,-13 0-89 15,11 0 88-15,0 0-12 0,0 0-2 16,-3 0 9-16,0 0 28 0,-9 0 1 15,10 0 64-15,1 0 5 0,-2 14-6 16,4-14-2-16,-2 0-1 0,-8 0 3 16,10 0 17-16,0 0 11 0,-1 0 6 15,1 0 7-15,-7 0 53 0,5 0-39 0,-1 0 6 16,-22 15 67 0,22-15-88-16,-2 0 2 0,2 0 15 0,0 12 4 15,-4-12 67-15,8 0-53 0,1 0-12 16,1 0-17-16,0 0-10 0,-5 0-18 15,4 0-12-15,0 0-26 0,0 0-42 16,-2 0-55-16,-2 0-51 16,-9 0-298-16,8 0 201 0,0 0-1 0,-2 0 35 15,0 0 40-15,2 0 66 0,-10 0 21 16,10 0 90-16,2 0 36 0,-2 0 26 16,3 12 36-16,-8-12 250 0,7 0-60 0,0 10 54 15,-1-10 15-15,-1 5-3 0,0-5-38 16,-14 9 173-16,12-3-283 0,3 0-31 15,-3-3-44-15,2-1-29 0,1 1-45 16,-6 1-49-16,8-3-38 0,1-1-28 16,-1 0-41-16,0 0-26 0,-5 0-144 15,7 0 157-15,-4 0 14 0,2 0 0 16,1 0-18-16,-1 0-24 0,-13 0-233 16,8 0 193-16,-1 0 24 0,-3 0 14 15,1 0 9-15,-17 0-103 0,18 0 179 16,-3 18 22-16,4-18 2 0,-1 0-3 15,0 11-7-15,-10-11-1 0,11 8 90 16,-1-8 30-16,3 5 13 0,0-5 20 16,1 8 20-16,-12 0 323 0,13-4-73 15,-1-1 52-15,0 2-16 0,1-5-34 0,-11 4 173 16,12-3-307-16,0 0-15 0,-1 1-32 16,2-2-27-16,0 0-62 0,-5 0-44 15,6 0-62-15,-2 0-25 0,3 0-55 16,-1 0-53-16,1-16-44 0,-7 16-232 15,6 0 233-15,1-12 13 0,-2 12 24 16,2 0 5-16,-8-6-60 0,8 6 134 16,-1 0 4-16,-1-3-4 0,-1 3-11 15,1 0 17-15,-9 0-18 0,5 0 85 0,-2 0-4 16,-1 0 17-16,0 0 21 0,-3 16 23 16,-15-16 103-16,14 15-86 0,2-15-20 15,2 0-13-15,0 10-8 0,-5-10 25 16,10 0-36-16,1 0-5 0,2 0-16 15,0 0-12-15,-1 0-18 0,-6 0-132 16,4 0 41-16,0 0-17 0,0 0 20 16,-3 0 15-16,-1 0 43 0,-15 0 51 15,13 0 62-15,-4 0 37 16,2 0 35-16,0 0-1 0,-12 17 100 0,17-17-138 16,1 0-16-16,2 10-18 0,3-10-18 0,0 0-20 15,2 0-47-15,3 0-44 0,-2 0-57 16,1 0-113-16,0 0-60 0,0 0 21 15,-1 0-126-15,-2 0 273 0,1 0 31 16</inkml:trace>
  <inkml:trace contextRef="#ctx0" brushRef="#br1" timeOffset="112170.6949">9330 10164 500 0,'0'-3'6'16,"0"1"23"-16,-4 0 30 0,4 1 54 16,-4-2 246-16,2 1-123 0,0 2 3 15,-1 0-1-15,1 0-5 0,-4 0 155 16,2 0-217-16,0 0 5 0,1 0 14 16,0 0 43-16,1 0 16 0,0 0 295 0,2 0-271 15,0 0-12-15,0 0-54 16,0 0 1-16,0 0 65 0,0 0-72 15,0 0-24-15,0 0-119 0,0 0-11 16,0 0-17-16,0 0 12 0,0 0 11 16,-18 0 60-16,7 0-70 0,11 0-16 15,-10 0-12-15,10 17-6 0,-12-17-1 16,7 0-6-16,5 0-6 0,0 8-10 16,-3-8-28-16,3 0-26 0,0 9-126 15,0-9 95-15,0 5-2 0,0-5 13 0,0 0 10 16,18 3-30-16,-3-3 63 0,-15 0-10 15,19 0-9-15,-7 0-5 16,0-20 0-16,9 5-14 0,-8 15 65 0,-4-14 17 16,-2 14-4-16,-1 0 11 15,-1-12 8-15,0 12 40 0,-3 0-25 0,-2 0 5 16,0 0-4-16,0 0-5 0,0 0-5 16,0 0-20-16,-25 0 0 0,25 0 5 15,-22 0-15-15,22 0 0 0,-40 15 15 16,28-15 29-16,12 0 4 0,-18 0 5 0,9 11 20 15,-6-4 29-15,11-7-51 16,-3 10-15-16,2-4-5 0,-3-2 1 0,0 3-5 16,0 1-4-16,5-4-15 0,1-1-19 15,2 0-10-15,0-3-10 0,0 4-15 16,0-3 35-16,18 0-11 0,-18-1-22 16,28 0-11-16,-12 0 6 0,18 0-51 15,-16 0 69-15,-1 0-14 0,-1-19 19 16,-3 19-17-16,6 0-19 0,-12 0 49 15,-2-11 10-15,-1 11 8 0,-4 0 5 16,2 0 19-16,-2-5-46 0,0 0-23 0,0 2-13 16,-18-2 23-16,18 1 21 0,0-2 20 15,-25-5-7-15,8 8 29 16,17 0 17-16,-15 3 14 0,15 0 18 0,-24 0 64 16,14 0-74-16,-24 18 85 15,25 4-122-15,1-22 5 16,1 14-10-16,1-14 4 0,3 13-14 0,3-2 5 15,0-11-14-15,0 7 9 0,0-7-6 16,0 5-4-16,24-3 19 0,-24-2-19 16,0 0-5-16,22 0-29 0,-22 0-1 15,22 0-15-15,-12-19-76 0,5 19 56 0,-6-16-13 16,-2 16 11-16,-2 0-16 0,7-13-45 16,-7 13 93-16,-1-9 26 0,-1 9 14 15,-2 0 13-15,0-4 14 0,-1 0 32 16,0 2-35-16,0 0 19 0,-21 2-8 15,21-3 34-15,0 3 3 16,-23 0 94-16,2 0-77 0,21 0 5 0,-19 0-24 16,19 20-11-16,-13-20 27 0,3 0-52 15,10 12-5-15,0-12-34 0,0 0-36 16,0 0-59-16,0 0-364 0,0 0-30 16,19 0-233-16,-19 0-306 0,24-19-20 15</inkml:trace>
  <inkml:trace contextRef="#ctx0" brushRef="#br1" timeOffset="113527.687">9250 10086 356 0,'0'0'19'0,"0"0"17"0,0 0 98 0,0 0-25 16,0 0 63-16,0 0 54 0,0 0 49 15,0 0 10-15,0 0 191 0,0 0-283 16,0 0-18-16,0 0-10 0,0 0 6 16,0 0 132-16,0 0-161 0,0 0 4 15,0 0 17-15,0 0 26 0,0 0 3 16,0 0 167-16,0 0-201 0,0 0-8 15,0 0-7-15,0 0-2 0,0 0-9 16,0 0 106-16,0 0-127 0,-16 0-8 16,16 0-5-16,0 0 3 0,0 0 40 15,0 0-103-15,0 0-21 0,0 0 2 16,0 0 11-16,0 0-9 0,-9 20 7 16,9-20-26-16,-7 0 0 0,7 17-5 15,-7-17-8-15,5 12-26 0,2-4 5 16,0-8 3-16,0 6-7 0,0-6 10 0,0 4 6 15,22-1-61-15,0-3 19 0,-22 0-23 16,24 0-2-16,-24 0-10 0,21-21-118 16,-5 21 111-16,-16-14-8 0,9 14 14 15,-9-18-8-15,0 18 6 0,0-19-50 16,0 0 89-16,0 11 12 0,0-1 24 16,0 1 13-16,-23-1 68 0,23 9-17 15,-21-5 10-15,7 5 22 0,-1 0 13 16,-1 0 18-16,-12 24 70 0,16-2-104 0,-7 2 75 15,13 1-100 1,6-14-8-16,0 0-4 0,0-1-10 0,0 11-15 16,0-13-20-16,19 0-6 15,-19-5-15-15,14 1-16 0,-14-4-20 0,34 0-147 16,-17-16 54-16,-3 16-40 16,1-25-21-16,-3 9-16 0,12-14-70 0,-17 16 250 15,-2 2 58-15,0 2 48 0,-4 10 24 16,1-14 26-16,0 7 81 0,-2 7-95 0,0 0-1 15,0 0 7-15,0 0 1 16,-20 0 38-16,20 19-77 0,-18-19-9 0,18 0-5 16,-11 21-17-16,11-21-38 0,-12 17-319 15,12 0-92-15,-10-9-236 0,10 1-241 16,0-9-26-16,0 12 215 16</inkml:trace>
  <inkml:trace contextRef="#ctx0" brushRef="#br1" timeOffset="114475.8791">9279 10165 471 0,'0'0'5'0,"0"0"11"0,0 0 24 0,0 13 70 16,0-13-64-16,0 0-26 0,0 11-14 15,0-11 1-15,0 8-1 0,0 1-23 16,0-3-10-16,0 1-21 0,0 1-1 15,0 0-5-15,10 6-90 16,-10-7 13-16,0 0 18 0</inkml:trace>
  <inkml:trace contextRef="#ctx0" brushRef="#br1" timeOffset="114631.7974">9307 10349 608 0,'0'8'45'0,"0"2"42"16,0-3 39-16,0 3 15 0,0-1-39 15,0 4-18-15,12-8-84 0,-12 2-28 0,0-3-54 16,0-1-49-16,7 0-188 16,-7-1 171-16,0 0-3 0,0 2 23 0,0 0 12 15</inkml:trace>
  <inkml:trace contextRef="#ctx0" brushRef="#br1" timeOffset="114778.3257">9326 10507 594 0,'0'12'71'0,"0"-7"0"0,0 1 38 15,0-1 21-15,16 2 0 16,-16 4 50-16,0-6-151 0,0 2-16 16,0-2-13-16,0 2-25 0,0-1-54 0,0 8-221 15,0-7 133-15,0 0 20 0,0 0 13 16,17-1-26-16,-17 4-80 0</inkml:trace>
  <inkml:trace contextRef="#ctx0" brushRef="#br1" timeOffset="114939.2323">9359 10700 690 0,'0'6'56'0,"0"2"54"16,0-1 38-16,20 7 214 15,-20-6-222-15,0-2-15 0,15 2-45 0,-15-1-24 16,12 3-25-16,-12-5-53 0,0-1-51 16,0-1-58-16,6 0-63 0,-6 1-61 15,0 3-201-15,0-2 254 0,0 0 29 0,-16 2 39 16</inkml:trace>
  <inkml:trace contextRef="#ctx0" brushRef="#br1" timeOffset="115107.1351">9362 10933 682 0,'0'6'47'16,"17"-2"46"-16,-17-1 34 0,0-1 11 0,0 2-34 16,12 2 36-16,-12-2-103 15,0 2-1-15,0 1-20 0,0-1-36 16,0 10-146-16,0-7-3 0,0 3-11 15,0-2 18-15,0 1 9 0,-21 0 21 16,21 7-139-16,-14-8 166 0</inkml:trace>
  <inkml:trace contextRef="#ctx0" brushRef="#br1" timeOffset="115389.9737">9361 11146 525 0,'0'8'36'0,"11"-1"24"16,-11 1 25-16,0 8 103 0,0-7-117 15,0 2-20-15,0-4-29 0,0 1-1 0,0 8-20 16,0-9-7-16,0 0-5 0,0-2-12 16,0 3 6-16,0-2-19 0,0 9-72 15,0-7 48-15,0-2 12 0,0 1 7 16,0-2 13-16,0 2-3 0,0 6-9 16,0-1-18-16,0 1-7 15,0-4 44-15,0-2 1 0,-10 1 10 16,10 1 24-16,0 8 23 0,0-9-6 15,0 1 18-15,0-1 35 0,0 1 19 16,0-1 7-16,0 12 105 0,0-12-147 16,0 2-11-16,15 1-36 0,-15-2-58 15,0 0-110-15,0 8-400 0,0-9 284 16</inkml:trace>
  <inkml:trace contextRef="#ctx0" brushRef="#br1" timeOffset="118874.8069">9406 11384 1289 0,'0'0'40'0,"0"0"18"0,0 0 36 16,0 0 46-16,0 0 131 0,0 0-150 15,0 0-38-15,0 0-36 0,0 0-20 16,0 0-22-16,0 0 6 0,0 0 19 16,0 0 8-16,0 0 21 0,0 0-2 15,0 0 37-15,0 0-65 0,0 0-4 16,0 0-8-16,0 0-3 0,0 0-13 15,0 14-107-15,0-14-38 0,0 12-84 16,0-4-97-16,0 1-62 0,-18 3 14 16,18 13-196-16,0-13 390 0,-11 2 55 15</inkml:trace>
  <inkml:trace contextRef="#ctx0" brushRef="#br1" timeOffset="119025.7204">9393 11582 993 0,'12'7'54'0,"-12"2"171"0,0-3-48 15,7-2-8-15,-7 2-13 0,0-2-10 16,0 2-46-16,0 7-21 0,0-7-89 16,0 1-27-16,0-2-48 0,0 1-81 15,0 5-411-15,0-7 262 0,0 0 25 16,0-1 46-16,0-2 65 0</inkml:trace>
  <inkml:trace contextRef="#ctx0" brushRef="#br1" timeOffset="119171.6376">9412 11725 1171 0,'0'18'69'16,"0"-6"37"-16,0 1 40 0,0-1 28 16,0 0-41-16,0 14 60 0,0-14-144 15,0 1-31-15,0-4-46 0,0 1-31 16,0 8-190-16,0-11 48 0,0-2-54 16,0 1-18-16,0-3-26 0,0 4 9 15</inkml:trace>
  <inkml:trace contextRef="#ctx0" brushRef="#br1" timeOffset="119323.6739">9399 12080 1714 0,'0'12'97'0,"16"-2"35"0,-16 0 21 0,0-1-46 16,0-1-48-16,7 6-31 0,-7-8-46 15,0 0-64-15,0-1-128 0,0 0-176 16,0 2-570-16,0-3 592 0</inkml:trace>
  <inkml:trace contextRef="#ctx0" brushRef="#br1" timeOffset="123407.5711">10234 12284 484 0,'0'0'22'0,"0"0"0"15,0 0 9-15,0 0 0 0,0 0 4 16,0 0 27-16,0 0-35 0,0 0-27 16,0 0 6-16,0 0 6 0,0 0 19 0,0 16 117 15,0-16-50-15,0 0 9 16,0 0 8-16,0 0 25 0,0 0-11 0,0 8 59 16,0-8-148-16,0 5-14 0,0-5-6 15,0 0 6-15,12 4 58 16,-12-4-48-16,0 0 0 0,0 0-37 15,0 0-19-15,0 0-20 0,0-21-35 0,0 21 54 16,0-13 16-16,0 13 6 0,0-16-1 16,0 3 21-16,0 13-13 0,0-8 11 15,0 8-6-15,0 0 13 0,0-6-6 16,0 6 29-16,0 0-30 0,0 0 11 16,0 0-2-16,0 0 9 0,0 0 49 15,0 0-30-15,0 0-3 0,0 0 3 16,0 17 1-16,0-17-12 0,0 15 26 15,0 4-46-15,0-9-6 0,0 0-10 0,0 1 0 16,9-3-8-16,-9 3-3 0,0-8-2 16,0 0-9-16,0-3-11 0,0 0-15 15,0 0-135-15,0 0 53 0,0-25-31 16,0 25 5-16,0-28-2 0,0 10-8 16,0-23-94-16,0 20 175 0,0 0 77 15,0 4 49-15,-15 4 46 0,15-7 128 16,0 20-110-16,0-4-14 0,0 4 6 15,0 0 16-15,0 0-23 0,0 22 42 16,0 4-113-16,0-12-14 0,0 3-6 16,0-2-8-16,0-1-7 0,14 11-38 15,-14-16-37-15,0-9-58 0,0 10-78 16,10-10-117-16,-10 0-452 0,0 0 433 16</inkml:trace>
  <inkml:trace contextRef="#ctx0" brushRef="#br1" timeOffset="124518.9304">10253 12230 887 0,'0'0'52'0,"0"0"126"16,0 0-79-16,0-14-56 0,0 14-33 0,0 0-11 15,0 0-35-15,0-12-80 0,0 12 46 16,0-11 7-16,0 7-8 0,0-3-2 16,0-6-80-16,16 4 91 0,-16 4 8 15,0-3-11-15,0 2-24 0,10-2-48 16</inkml:trace>
  <inkml:trace contextRef="#ctx0" brushRef="#br1" timeOffset="124670.8446">10264 12015 627 0,'0'-1'36'16,"0"1"44"-16,-9-1 37 0,9 1 132 16,0 0-173-16,0 0-42 0,0 0-22 0,0 0-12 15,0 0-34-15,0 0-111 16,16 0 15-16,-16-22-16 0,0 22-19 16,15-19-46-16,-15-6-95 0</inkml:trace>
  <inkml:trace contextRef="#ctx0" brushRef="#br1" timeOffset="124821.7574">10287 11812 540 0,'0'-2'32'0,"0"2"18"16,0-2 8-16,0 0-1 0,0-6-19 16,0 4-51-16,0-1-12 0,0-2-37 15,0-2-10-15,0 1 0 0,0-11-102 0,0 8 54 16,18 1 12-16</inkml:trace>
  <inkml:trace contextRef="#ctx0" brushRef="#br1" timeOffset="124983.6652">10291 11529 883 0,'0'-6'29'0,"0"2"33"0,0 2 35 15,0-5 161-15,0 4-129 16,17 0-25-16,-17 0-34 0,0 2-44 0,0-7-176 15,8 3-16-15,-8 1-42 0,0-1-24 16,0-1-14-16,0-1-10 0</inkml:trace>
  <inkml:trace contextRef="#ctx0" brushRef="#br1" timeOffset="125135.5772">10327 11209 743 0,'0'-9'6'15,"0"3"14"-15,0 2 13 0,0-1 24 16,0 2 49-16,0 1-93 0,0 2-57 0,0 0-38 16,0 0-64-16,0-7-211 0,0 2 185 15,0-2 69-15</inkml:trace>
  <inkml:trace contextRef="#ctx0" brushRef="#br1" timeOffset="125299.4842">10332 10908 591 0,'0'-9'92'0,"0"7"5"0,0-1 28 15,0 1-43-15,0 0-23 0,0-1-65 0,-15-2-110 16,15 3 17-16,0-3-2 0,0 1-18 16,-9-4-8-16,9-12-173 15</inkml:trace>
  <inkml:trace contextRef="#ctx0" brushRef="#br1" timeOffset="125453.0336">10266 10609 715 0,'0'-6'47'0,"0"0"38"0,0-11 191 16,0 12-243-16,0 0-18 15,0-7-123-15,0 7-9 0,0-3-41 16,0 2 1-16,0-5-32 0,0 1 10 15</inkml:trace>
  <inkml:trace contextRef="#ctx0" brushRef="#br1" timeOffset="125604.9459">10301 10258 607 0,'0'-2'0'0,"0"-1"27"0,0 1-16 16,0-5-1-16,0 6-26 0,0-3 0 15,0 1-10-15,0-2-17 0,0-2-34 16,-14-7-171-16,14 6 134 0</inkml:trace>
  <inkml:trace contextRef="#ctx0" brushRef="#br1" timeOffset="125771.85">10266 9907 615 0,'0'-2'9'0,"0"-1"-4"0,0-1 4 16,0-1-5-16,0-7-33 0,-16 4 1 15,16-1-12-15,0-3-7 0,0 2-49 0,0-14-157 16</inkml:trace>
  <inkml:trace contextRef="#ctx0" brushRef="#br1" timeOffset="125936.7562">10234 9590 817 0,'0'-3'44'15,"0"-2"34"-15,0-1 27 0,0 0 6 16,0 0-44-16,0-6-58 0,0 7-57 16,0-2-42-16,0 2-37 0,0 0-37 15,0-2 3-15,0-13-225 0,0 8 255 16</inkml:trace>
  <inkml:trace contextRef="#ctx0" brushRef="#br1" timeOffset="126109.6564">10250 9199 915 0,'0'-6'89'0,"0"4"10"15,0 0 8-15,0-1-31 0,0-1-38 16,0 0-61-16,-16-5-120 0,16 4 31 0,0-2-14 15,-13 0-13-15,13 0 6 0,0-3 11 16,-10-9-150-16,10 9 155 0</inkml:trace>
  <inkml:trace contextRef="#ctx0" brushRef="#br1" timeOffset="126292.4119">10174 8915 671 0,'0'-1'73'15,"0"-1"63"-15,0 0 315 0,0-1-223 0,0 2-21 16,0-1-69-16,0-1-52 16,0-3-68-16,0-6-95 0,0 3 19 0,14 0-22 15,-14-3-53-15,0-1-68 0,0-1-38 16,0-13-210-16,0 13 288 0,7 2 30 16,-7 0-27-16,0 0 16 0</inkml:trace>
  <inkml:trace contextRef="#ctx0" brushRef="#br1" timeOffset="126469.1106">10243 8515 1066 0,'3'-8'67'0,"-2"0"104"0,0 2 74 15,-1 0 53-15,2-4 149 0,-2 3-324 16,0 2-41-16,0-1-34 0,0 0-18 16,0-11-22-16,0 10-37 15,0 0-37-15,0-3-51 0,0 0-56 16,0 1-67-16,0-15-325 0,-19 13 270 0,19-3 44 15,0-1 44-15,0 1-46 16,0-3 81-16</inkml:trace>
  <inkml:trace contextRef="#ctx0" brushRef="#br1" timeOffset="126625.0214">10277 8049 855 0,'0'-9'55'15,"0"1"38"-15,0 3 42 0,0-12 190 0,0 9-171 16,0-17 201-16,0 15-300 15,0 4-36-15,0-2-22 0,0 0-11 16,0-12-97-16,0 10-25 0,0-1-106 16,0 0-102-1,16 0-52-15,-16-1 30 0</inkml:trace>
  <inkml:trace contextRef="#ctx0" brushRef="#br1" timeOffset="128120.6207">10295 7765 584 0,'0'0'26'16,"0"0"38"-16,0 0 41 0,0 0 183 16,0 0-127-16,0 0 8 0,0 0 22 0,0 0 34 15,0 0 191-15,0 0-241 16,-14 0-29-16,14 0-24 0,0 0 1 0,0 0-15 16,0 0 115-16,0 0-100 0,0 0 21 15,0 0-4-15,0 0-3 0,0 0-12 16,0 0 5-16,0 0-104 0,0 0-36 15,0 0-56-15,0 0-105 0,21 0-484 16,0 0 178-16,-9 0-159 0,2-16-19 16,3 16 42-16,0-13 170 0</inkml:trace>
  <inkml:trace contextRef="#ctx0" brushRef="#br1" timeOffset="128268.1242">10576 7758 1448 0,'1'10'31'15,"2"-10"24"-15,-3 0 0 0,4 7 6 16,1-7-22-16,-2 0-30 0,0 0-31 16,2 0-57-16,1 0-91 0,11-17-343 15,3 5 71-15,1 12 128 16</inkml:trace>
  <inkml:trace contextRef="#ctx0" brushRef="#br1" timeOffset="128411.0421">10800 7782 601 0,'6'0'0'16,"6"6"31"-16,-4-4 2 15,0-2 0-15,2 0-14 0,0 0-28 16,-1 0-51-16,14 0-155 0,-12 0 51 0,0 0 41 16</inkml:trace>
  <inkml:trace contextRef="#ctx0" brushRef="#br1" timeOffset="128574.9484">11062 7817 1161 0,'10'7'45'0,"-4"-7"22"0,0 4 15 16,-1-1 8-16,10-3-13 0,-8 0-66 16,1 0-16-16,0 0-29 15,0 0-64-15,9 0-300 0,-8 0 156 0,-1-14 28 16,1 14 8-16,2 0 52 0</inkml:trace>
  <inkml:trace contextRef="#ctx0" brushRef="#br1" timeOffset="128752.8464">11283 7810 911 0,'5'0'62'0,"-2"0"53"0,0 0 69 15,-1 0 68-15,3 11 217 0,-5-11-275 16,3 0-40-16,0 0-26 0,3 0-7 16,-1 8-10-16,9-8 66 0,-6 0-112 15,-1 0-16-15,1 0-3 0,-2 0-4 16,3 0-13-16,3 0-15 0,-7 0-24 15,1 0-22-15,-4 0-44 0,3 0-61 16,-4 0-61-16,1-12-361 0,-2 12 206 16,0 0-56-16,0 0 12 0,0 0-22 15</inkml:trace>
  <inkml:trace contextRef="#ctx0" brushRef="#br1" timeOffset="129967.679">10345 7741 1360 0,'0'-8'78'0,"0"8"257"0,0 0-84 16,0 0-6-16,0 0 8 0,-13 0 48 15,13 0 350-15,0 0-320 0,0-1-4 16,0-2-27-16,0 0 469 16,0 2-582-16,0 1-1 0,0-1 28 15,0 1 254-15,0 0-277 0,0 0-53 0,0 0-42 16,0 0-14-16,0 0 22 16,0 0-69-16,0 0-24 0,-15 0-10 0,15 0-9 15,-12 17-5-15,-3-2 0 0,8-15-13 16,-2 21-19-16,3-12-34 0,2-9-24 15,4 14-76-15,0-4 97 0,0-10-28 16,19 0-46-16,-19 0-57 0,28-23 15 16,1-6-56-16,-15 12 210 0,-14 0 28 15,21-1 34-15,-21 2 22 0,0-10 189 16,0 26-48-16,0-15 57 0,-24 15 11 16,24 0 14-16,-31 0 115 0,1 25-283 15,17-25-58-15,0 34-61 0,13-15-98 16,0 0-186-16,0 12-896 0,0-31 129 0,22 13-315 15,-5-13 118-15,5 0 225 0</inkml:trace>
  <inkml:trace contextRef="#ctx0" brushRef="#br1" timeOffset="136503.1563">7155 12165 736 0,'0'0'54'0,"0"0"143"0,0 0-42 16,13 0 1-16,-13 0 40 0,0 0 21 16,10 0 148-16,-10 0-238 0,7-10-24 15,-7 10-15-15,7 0-2 0,-2-6-28 16,5 0 3-16,-4 1-50 0,1 0-6 16,-1-2-4-16,0 2 2 0,9-11 27 15,-10 11 12-15,1-3 18 0,-1 3 8 16,1 1 9-16,-1 1 6 0,3-4 149 15,-4 7-92-15,0-2 5 0,1-1-24 0,2 1-16 16,5-3 26-16,-6 2-90 16,0-1 3-16,3-2 1 0,2-1 6 15,-2-1 5-15,18-13 87 0,-12 9-71 16,-1 0-13-16,1 0-28 0,-1 0-18 0,1 3-2 16,9-8 11-16,-11 9-13 0,-3 4 0 15,2-1-11-15,-1 0 11 0,10-5 13 16,-1-3-23-16,2-4-14 15,-13 8 16-15,0-1 16 0,0-1 17 16,0 0 31-16,0 2 31 0,9-5 112 16,-11 8-124-16,3 1-16 0,-2 1-7 0,1-1-5 15,9-4 68-15,-9 4-61 16,0 0-7-16,2 0-29 0,0-5 6 16,1 0-29-16,12-13-9 0,-10 8-1 0,0-2 8 15,1 0 1-15,-1-1-5 16,14-15-9-16,-14 21 6 0,-2-3 5 0,-2 4-5 15,0 4 5-15,-2-1 0 0,7-1 17 16,-8 4 13-16,0 0 10 0,0 2 10 16,1-3 5-16,12-5 42 0,-9 3-71 15,2-3-16-15,-1 1-5 0,2-4 1 16,-2 0-5-16,17-19-6 0,-15 17 1 16,1-1-1-16,-4 3 1 0,1 0-2 0,9-8 15 15,-12 13-7-15,-2 1 7 0,0 2-15 16,-1 1 6-16,2-1 5 0,6-6-8 15,-5 3 3-15,1 0-1 0,3-2 2 16,-4-2-2-16,20-16-9 16,-16 12-9-16,2 1 9 0,0-2-4 0,-2-1 2 15,2 2 14-15,14-14-4 0,-16 16-3 16,-2 2 11-16,1 0-5 0,-2 4-5 16,10-10 18-16,-11 12-5 0,-4-1 2 15,0 2-7-15,0 1 1 0,0-3-1 16,1-7-1-16,-3 4-1 0,1 0 6 15,4 0-14-15,0-3-8 0,9-13-23 0,-7 13 31 16,-2 3 8-16,0 0 0 16,1 3 1-16,-3 1 6 0,3-2 39 0,-7 7-8 15,1-1 3-15,0 3 2 0,-1-3 6 16,5-1 41-16,-1 2-59 0,-2-2-10 16,1 0-7-16,2-2-14 0,1-3 4 15,14-17-20-15,-6 6 8 16,-10 10 9-16,0-1-1 0,-2 2 1 15,0 0-4-15,1 0-3 0,2-5 9 16,-5 8 8-16,-1 2-1 0,1 0-8 16,1 0-3-16,3-3 1 0,-4 3 6 0,1-2-5 15,2-1 0-15,0 1-7 16,1-2-2-16,8-11 6 0,-7 8 0 16,0 0-3-16,0 0-8 0,0 0 4 0,6-11-13 15,-7 12 18-15,-2 1-6 0,1 1 7 16,-2 1-3-16,1 2-7 0,2-4 12 15,-4 6-3-15,2 1 3 0,-2-2-7 16,1 0 6-16,6-3 3 0,-3 2 6 16,-1-2-15-16,1 0 12 0,0-3-9 0,2 2 4 15,6-13-1-15,-8 12 4 16,0 1-11-16,-1-3 7 0,0 3 0 16,2-3-8-16,-3 5 5 0,-1 1 3 0,-1 0-3 15,0 1 11-15,2-1-8 16,4-1 9-16,-5 2-5 0,1-1-2 15,1 3-3-15,0-4 4 0,5-5 8 0,-2 5-8 16,-2 0 0-16,17-21 4 16,-18 18-8-16,1-1-4 0,0-1 0 15,3-8 7-15,-5 10 3 16,-1 2-4-16,-2 0 6 0,1 2-19 0,2-3 2 16,-4 8 16-16,1-2-10 15,2-1 1-15,-1 1-6 0,0-3 9 16,2 1-1-16,-1-1 5 0,8-10-1 15,-6 5-6-15,1 1-1 0,1-3 1 0,1 3 8 16,-3-2-6-16,8-8-3 0,-9 12 1 16,2 0 4-16,-3 3-6 0,-1 0-3 15,2 0-10-15,-4 4 22 0,1 0-5 16,-1-1 6-16,1 1 0 0,1 0 0 16,1-6 10-16,1 3-3 0,1-2-16 0,1-3 4 15,0 1-6-15,9-14-1 16,-7 12 8-16,-1-4 1 0,1 1-3 0,0 3-6 15,-1-2 3-15,6-4-7 0,-11 9 11 16,3 1-3-16,-1 1 6 0,-1 1-3 16,0-1 4-16,-1 3-5 0,2-4 9 15,-1 3 1-15,1-3 1 16,0 0-8-16,9-15-7 0,-3 9-11 16,-2-2-1-16,0-1-10 0,0 0-5 0,16-30-39 15,-19 29 60-15,2-7 7 16,-3 10 4-16,0 3-1 0,-1 1-5 15,2 0 1-15,5-8 8 0,-4 9 4 16,20-22 23-16,-17 17-32 16,-2-1-6-16,5-3-2 0,-1-1 5 0,2-3 3 15,11-18-3-15,-8 16 1 0,-3 2 0 16,2-2 5-16,-2 1-1 0,13-17 15 16,-16 22-9-16,1-1-10 0,-2 1-3 15,-1 1 1-15,1 3 6 0,3-12 0 16,-7 14-8-16,1-2-12 0,-1 0 3 15,3-1-13-15,2-13-17 0,-4 14 31 16,3-1 12-16,-2-3 0 0,0 2-2 16,10-15-8-16,-9 14 12 0,1 3-2 15,-2-2 4-15,-1 2-4 0,0 0-1 16,2-10-19-16,-6 12 18 0,1 0-13 0,-1 1-5 16,0-2 1-16,6-10-53 15,-6 12 33-15,1-2-7 0,2 2-2 16,-1-5 12-16,1 3 14 0,3-10-27 0,-3 8 17 15,0-1-15-15,1 0 9 0,1-3-5 16,7-17-31-16,-8 17 33 0,1-1 14 16,0 1-5-16,-1 1 20 0,7-22 18 15,-11 26 2-15,1 2-10 16,5-9 6-16,-2 7-4 0,0-1 6 16,3-4 5-16,-1 1-10 0,13-25-3 0,-9 21-7 15,1-2 10-15,-2-1 4 16,1 1 0-16,-1 2 14 0,8-16 4 0,-11 19-23 15,-1 0-4-15,-2 2 4 0,1 0 0 16,0-11 14-16,-2 1-1 16,0 1-4-16,-2 15-1 0,1 0-4 15,1-2 1-15,1 0 3 0,1-1-4 16,11-15 8-16,-8 11-4 0,2 1 5 16,1-2 0-16,1-1 10 0,11-18 70 15,-14 20-32-15,0-1 1 0,-3 1-19 16,0 0-5-16,-2 1-19 0,-2-11-33 15,-1 13-5-15,-2 1-21 0,0 1-30 16,0-1-55-16,0-8-486 0,0 12 92 0,0 1-177 16,0 0-208-16,0-2-8 0,0 6 206 15</inkml:trace>
  <inkml:trace contextRef="#ctx0" brushRef="#br1" timeOffset="138079.8213">10070 8056 611 0,'0'0'26'16,"0"0"93"-16,0 0-27 0,0 0-3 0,0 0 19 15,0 0 16-15,0 0 10 0,0 0 94 16,0 0-149-16,0 0-7 0,0 0-7 16,0 0 8-16,0-12 3 0,0 12 78 15,0 0-87-15,0 0-12 0,0 0-22 16,0 0 4-16,0 0 53 0,0 0-23 15,0 0 30-15,0 0 1 0,0 0 10 16,0 0 6-16,0 0 118 0,0 12-95 16,14-12 37-16,-14 0 37 0,0 0 35 15,0 0 23-15,12 0 127 0,-12 0-279 16,0 0-53-16,0 0-27 0,0 0-20 16,5 0-8-16,-5-14-14 0,0 14-13 15,0 0-9-15,0 0-9 0,0 0 9 16,0 0 1-16,0 0 35 0,0 0-13 0,0 0 15 15,0 0 10-15,17 0 20 16,-17-15-26-16,0 15-10 0,13 0-7 0,-13-14-4 16,9 14-29-16,-9-10-110 0,7 1-7 15,-7 9-65-15,5 0-62 0,-5-6-55 16,4 6-294-16,-4 0 364 16,0 0 13-16,0 0-3 0,0 0-42 0,0 0 1 15,0 15-256-15,0-15 347 0,0 17 42 16,0-17 54-16,0 24 6 0,-16-11 2 0,16 15-101 15</inkml:trace>
  <inkml:trace contextRef="#ctx0" brushRef="#br1" timeOffset="140148.1346">10133 8146 424 0,'0'0'44'0,"0"0"18"15,0 0 41-15,0 0 38 0,0 0 32 16,0 0 21-16,0 0 170 0,0 0-205 15,0 0-19-15,0 0-8 0,0 0 23 16,0 0 159-16,0 0-161 0,0 0 1 0,0 0 7 16,0 0 24-16,0 0 7 0,0 0 168 15,0 0-215-15,0 0-22 0,0 0-40 16,0 0-17-16,0 0-9 0,0 0-38 16,0 0 1-16,0 0 19 0,0 0 31 15,0 0 40-15,0 0 184 0,0 0-152 16,0 0-33-16,0 0-30 0,0-22-21 15,0 22-15-15,0-14 8 0,0-3-45 16,16 17 9-16,-16-20-10 0,0 11-4 16,14-9-11-16,-14 9 6 0,9-1 4 15,-9 0 16-15,14-1-10 0,-7-1-11 16,10-11 2-16,-6 9-3 0,-3 0 17 0,1 2-23 16,0-4 6-16,8-14-7 0,-10 13 7 15,0-1 1-15,-1 3 4 0,0-1-9 16,-1 0 10-16,3-9 10 15,-3 13-6-15,-1 4-4 0,0-1 0 0,0 0-10 16,5-7 29-16,-3 7-14 0,1-2 0 16,0 0-6-16,0-1 10 0,2-2 0 15,6-17-24-15,-9 16 6 0,0-2 0 16,0 2 9-16,-1-1 0 0,2-14-10 16,-4 14 15-16,0 1-1 0,-1 3 6 0,2-1-5 15,-2 1 0-15,6-9 10 16,-6 11 0-16,1 1-5 0,1-3-15 0,1 2 1 15,5-15-4-15,-3 11 13 0,-2 1 5 16,2-3-9-16,-2 0 9 0,2 0-9 16,3-21 7-16,-6 18-22 0,0 1 10 15,-1 3 5-15,0-5-6 0,2-9 9 16,-1 15-5-16,0 2 11 0,-2 0-11 16,1 1 6-16,2 0-5 0,3-11 14 15,-5 12-5-15,2-1-5 0,-2 0 0 16,1-1-4-16,4-12 7 0,-6 10-4 15,3-1 1-15,0-2-6 0,0-2-12 16,0 2 13-16,4-17 4 0,-5 15 6 0,0 4-10 16,0 1 0-16,2 2-8 0,1-8-9 15,-5 11 14-15,1-1 3 0,0 2 1 16,0-1 5-16,-1 2-10 0,6-8 14 16,-5 6-9-16,2-1 4 0,-3 0-9 15,3-4-14-15,2-11-32 0,-5 9 28 16,7-26 9-16,-7 29 19 15,1 1-5-15,0-1-9 0,0 3 13 16,3-9-12-16,-3 8 13 0,0 3-5 0,1-2 9 16,0 3 0-16,-2-1-4 15,2-6 0-15,-3 6 0 0,1-1-4 0,1-1-6 16,-1-2 6-16,2-17-29 0,-2 12 28 16,0-1-9-16,0 2 28 0,2 1-14 15,-1-1-5-15,2-12-10 0,-2 15 10 16,1 3 4-16,-1 0-9 0,-1-2-5 15,6-10 5-15,-5 13 9 0,0-3-9 16,1 1-10-16,0-3-14 0,1 2-1 16,2-14-5-16,-2 10 31 0,0 0-1 15,-1-1-14-15,-1 0 10 0,0 0-10 16,2-17 1-16,-2 15 9 0,0 2 29 0,-1 3 8 16,2-1 11-16,1-9 50 0,-1 14-70 15,-1-4-6-15,-1 4-8 0,1 0-5 16,0-2 0-16,2-14 5 0,-2 14-9 15,0-3 12-15,-1 1-8 0,1 0-4 16,5-20 9-16,-4 19-5 0,0-5 1 16,1 2-10-16,1-2 19 0,-2 3 15 15,3-15 44-15,-4 18-54 0,0 2-9 16,-2-1-14-16,0 4 9 0,2-7 11 16,-1 8-7-16,-2-1-4 0,0 1-1 15,3-1-3-15,-1 1 9 0,3-11 3 16,-3 9-11-16,1-2-10 0,-1-1 5 15,2-1-9-15,1-18 12 0,-1 16 7 0,0-1 10 16,-2 2-13-16,2-2-1 0,-1 3 0 16,4-14 4-16,-4 17 5 0,-1 0-12 15,1 0 13-15,2 1-9 0,0-9 4 16,-3 11-9-16,-1-1 5 0,1 0-5 16,2-2 5-16,-3 2 4 0,3-13 3 0,-2 11-7 15,1-2-1-15,0 1 1 16,-2-2 4-16,3-11 0 0,-1 11-12 15,-3 1 8-15,2 2 4 0,-2-1-8 0,0-1 8 16,2-9-7-16,0 11 4 0,-2-1-1 16,3-1-7-16,-1 1 16 15,4-12 2-15,-4 10-7 0,1-1-4 0,1 1 1 16,-1-1-13-16,-3 1 8 0,2-18-32 16,0 18 31-16,-2-1-9 0,1 1-4 15,-1 2 24-15,1-13 0 16,1 16 4-16,-1-3-9 0,1 2 3 0,0 1 5 15,-1 0 18-15,3-9 14 0,-2 6-42 16,-1 3-10-16,0-2 4 0,0-2 1 16,1-11 7-16,2 11-3 0,-4 0 4 15,0-1-13-15,1-1-5 0,0 1 6 16,0-11 19-16,0 12 14 0,1-1-9 16,0 1-5-16,-1 0 0 0,5-11 26 0,-4 11-21 15,1 0 8-15,1 1-13 0,1-3-4 16,-1 1 14-16,3-11 27 0,-4 11-21 15,-1 2-5-15,0 1-7 0,-1 0-8 16,0-7-14-16,-1 11 5 0,0 0 7 16,0-1-7-16,0 1 3 0,2 0-5 0,1-8-6 15,-1 7 12-15,2-1-3 16,-1 0 8-16,0-3 5 0,5-10 15 16,-4 10-14-16,-3 0-13 0,1 0 1 0,-2 0-1 15,0-1 4-15,0-8 22 16,0 9-20-16,0 0 1 0,0 3-4 0,0-1-9 15,3-5-12-15,-2 8 8 0,-1 0 4 16,1 2 13-16,-1-2-4 0,6-6 15 16,-6 6-19-16,1 1 5 0,1-2-9 15,-1-2 1-15,1 0 10 0,0-10-7 16,-1 8 5-16,2 0 1 0,0 0-9 16,0-2 6-16,8-11-3 0,-7 12 8 15,1 0 1-15,0-1-11 0,-2 3 9 16,0 0-4-16,2-2 16 0,-4 6 2 0,1 3 10 15,-2-1-1-15,0 0-7 0,0-7-13 16,0 5-32-16,0-3 10 0,0 1-3 16,0-1 8-16,0-3 1 0,0-10-9 15,0 11 5-15,0 1 12 0,0 0-3 16,0 1 3-16,0-9 10 16,0 9-9-16,0 3 3 0,0-3-6 15,0 2 7-15,0-1 0 0,0-8-5 0,0 9 0 16,0-1 4-16,0 2 1 0,0-1-8 15,0-6-10-15,0 9 11 0,0-2 6 16,0-2 0-16,10 2 8 0,-10 1-15 16,0-9 0-16,0 9-2 0,0-2 14 15,7 0 7-15,-7 1 8 0,7-8 68 0,-5 7-16 16,-1 0 0-16,1 0-6 0,0 0-5 16,0 0-24-16,-1-9-13 0,-1 11-25 15,0-3-13-15,0 4 6 0,0-1-4 16,0-6-9-16,0 7 8 0,0 2 6 15,0-1-3-15,1 0 1 0,-1 3-12 16,0 1-88-16,0 0 3 0,0 0-31 0,0 0-19 16,0 0-36-16,0 0-411 15,0 0 98-15,0 0-160 0,0 0-231 16,0 0-87-16,0 0 192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2T16:17:40.128"/>
    </inkml:context>
    <inkml:brush xml:id="br0">
      <inkml:brushProperty name="width" value="0.05292" units="cm"/>
      <inkml:brushProperty name="height" value="0.05292" units="cm"/>
      <inkml:brushProperty name="color" value="#00B05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92D050"/>
    </inkml:brush>
  </inkml:definitions>
  <inkml:trace contextRef="#ctx0" brushRef="#br0">10413 12112 390 0,'0'0'6'0,"0"0"-5"0,0 0 6 0,0 0 5 16,0 0 0-16,0 0 38 15,0 17 5 1,0-3-16-16,0-14-18 0,0 15 0 0,0-15-1 16,0 8 21-16,0-2-30 0,0-6 18 15,0 4-3-15,0-4 11 0,0 0 0 16,0 4 43-16,0-4-49 0,0 1 33 16,0-1-2-16,0 0-1 0,0 0-1 15,0 0-59-15,0 0-11 0,0 0-15 16,0-17 4-16,0 17-6 0,-15-17-63 15,15-4 38-15,-14 7 10 0,14 0 25 16,-8-1 19-16,8 1 11 0,-6-14 8 0,-1 17-32 16,5-2 12-16,-1 1 7 15,1 3 5-15,-3-7 14 0,3 12-2 0,0-1-25 16,0 1-1-16,1 3 1 0,1 1-7 16,0 0 11-16,0 0 7 0,0 18-1 15,0-18 13-15,0 18 10 0,0-18 6 16,0 39 60-16,0-24-54 0,0 2 13 15,14 0-10-15,-14-2 1 0,0 15 32 16,0-17-60-16,0-1-11 0,0 0-11 16,0-7 0-16,0 2 3 0,0-2-26 15,0-5-35-15,0 0-36 0,0 0-30 16,0-25-17-16,0-6-108 0,0 10 149 16,0-3 17-16,0-3 20 0,0-3 11 0,0-1 16 15,13-29 24-15,-13 33 28 0,0 0 10 16,0 3-6-16,0 5-1 15,0 5 5-15,0-6 16 0,0 12-17 0,0 5-17 16,0 2-5-16,0 1 6 0,0 0 15 16,0 26 2-16,0-26-13 0,0 27-10 15,0-10-11-15,0 2-7 0,0 21 18 16,0-22 11-16,0 0-5 0,0-1-6 16,0-3 12-16,0 1 8 0,0 7 5 0,0-13-25 15,0-2-20-15,0-2 14 16,0 0-13-16,0-3-13 0,0-1-43 15,0-1 31-15,0 0 10 0,-22-20 3 0,22 20 4 16,0-40-27-16,-17 23 32 0,17-1 19 16,0 1-5-16,0 0 0 0,0 0-2 15,0-12-11-15,0 17 10 0,0 0-1 16,0 4-11-16,17 2 3 0,-17 0-4 16,0-1-15-16,0 5 14 0,0 2 7 15,0 0-6-15,0 0 36 0,0 20 37 16,0-20-1-16,0 18-10 0,0 2 96 15,0-1-89-15,0-19-12 0,0 18 14 16,0-9 10-16,0 6 43 16,0-8-44-16,0-2-23 0,0-5-13 0,0 5-6 15,0-5-21-15,0 0-53 0,0 0 20 16,0-21-21-16,0 21 5 0,0-25 11 16,0-14-69-16,0 17 62 0,0-5-23 15,0 0-24-15,0-5 7 0</inkml:trace>
  <inkml:trace contextRef="#ctx0" brushRef="#br0" timeOffset="229.4126">10247 11447 374 0,'0'8'5'0,"0"-2"6"16,0 1-8-16,0-7 6 0,0 0-14 15,0 0 6-15,0 0-12 0,0 0-46 16,0-29-132-16,0-3 105 0</inkml:trace>
  <inkml:trace contextRef="#ctx0" brushRef="#br0" timeOffset="839.0615">10388 11933 747 0,'0'0'27'0,"0"0"14"16,0 0 39-16,0-14 124 0,0 14-93 15,0 0-30-15,0 0-31 0,0-10-8 16,0 2-31-16,0-18-8 0,0 8-22 16,0-7-6-16,0-5-29 0,0-4-13 0,17-44-120 15,-17 38 74-15,12-3 6 16,-12 1 14-16,0 3 2 0,11 2 16 0,-11-22-39 15,0 34 63-15,0 4 30 0,0 4-12 16,0 4 9-16,0 3 0 0,-18 1-105 16,18 9 94-16,0 0-47 15,0 18 56-15</inkml:trace>
  <inkml:trace contextRef="#ctx0" brushRef="#br0" timeOffset="971.6366">10392 11635 499 0,'0'0'-15'0,"0"0"6"16,0-20 0-16,0 20 0 16,0-48 13-16,0 23-10 0,16-3-13 0,-16-6-23 15,0-6-27-15,15-2-40 0</inkml:trace>
  <inkml:trace contextRef="#ctx0" brushRef="#br0" timeOffset="1159.5285">10408 11234 452 0,'0'9'5'16,"0"3"23"-16,0-12-6 0,0 0 0 15,0 0-6-15,0 0-13 0,0-46-60 16,12 23 19-16,-12-3-3 0,0-7 13 15,0-1-19-15,0 1 10 0,0-38-110 16,0 37 80-16</inkml:trace>
  <inkml:trace contextRef="#ctx0" brushRef="#br0" timeOffset="1348.4306">10398 10910 339 0,'0'-20'-59'0,"0"20"-15"0,0-36-11 16,0 13 17-16</inkml:trace>
  <inkml:trace contextRef="#ctx0" brushRef="#br0" timeOffset="1535.3126">10347 10522 299 0,'0'6'1'0,"0"0"17"15,0-6 8-15,0 0-15 0,0 0-18 0,0-21-52 16,0-12 20-16,0 10 11 15,0-6-48-15,0-1 17 0</inkml:trace>
  <inkml:trace contextRef="#ctx0" brushRef="#br0" timeOffset="2509.5665">10318 9893 325 0,'-6'-7'14'16,"6"4"-6"-16,-4 3-4 0,1 0-6 15,3 0-22-15,0 24 6 0,0-24 5 16,0 27-14-16,0-12 20 0,0 4 12 15,0 12 60-15,0-14-5 0,16-2-10 16,-16 1-1-16,0-6-6 0,0 0 0 16,0 2 97-16,0-7-54 0,0-5-33 0,0 0-41 15,0 0-30-15,0-29-85 0,0 29 58 16,0-36 12-16,0 14-3 0,0-5 2 16,0-1 0-16,0-36-17 0,0 28 28 15,0-3 29-15,0-3-3 16,0 1 20-16,0-2 6 0,0-34-2 0,0 38-20 15,0 6 10-15,0 2-6 0,0 5 6 16,0 4 4-16,0-14 59 0,-19 22-27 16,19 5 8-16,0 2-31 0,-13 6 13 0,13 1 13 15,-13 19-47-15,13-19 6 16,0 30-12-16,-10-14 17 0,10 2 8 0,0 11 7 16,0-17-28-16,0 0 14 0,0-12-3 15,0 12 31-15,0-12 86 0,0 0-80 16,0 0-36-16,0 0-32 0,0 0-27 15,0-22-4-15,0-10-52 0,0 12 32 16,0-5-1-16,0-4-5 0,0-3-3 16,0-2-11-16,0-38-23 0,0 33 84 15,0-2 46-15,0 1-6 0,0 2 7 16,19-29 52-16,-19 38-18 0,0 5 26 16,0 6 27-16,0 3 25 0,13 6-13 15,-13-3 23-15,0 12-127 0,0 0-6 16,0 0-6-16,0 0-3 0,0 0-1 0,0 18-6 15,0-18-2-15,0 0-11 0,0 18 4 16,0-18 2-16,0 11 31 16,0-11-1-16,-13 0-4 0,13 0-46 0,0 0-45 15,-7-20-250-15,7-4 230 16,0 7 6-16,-5-27-143 0,5 17 156 16,0 0 5-16,0-3 40 0,0-4 21 15,0-1 2-15,17-27 37 0,-17 35-7 16,0 3 3-16,0 2 39 0,0 7 13 0,0-4 107 15,0 14-127-15,0 1-12 0,0 1-23 16,0 3-15-16,0 0-3 16,0 0-4-16,0 0-5 0,0 0 9 0,0 0-3 15,0 0-5-15,0 0 42 0,0 0 13 16,0 0 19-16,0 0 2 0,0 0-9 16,0 0-6-16,0 0-13 0,0-19-39 15,10 19-28-15,-10-20-11 0,0 5-61 16,12-23-133-16,-4 16 132 0,-8-2 36 15,6 0 4-15,-4-3-1 0,0 3-9 16,3-24 6-16,-5 26 49 0,0 5 20 16,0 0 3-16,0 2 26 0,0 4 13 15,0-4 89-15,0 9-79 0,0 2-12 16,-15 0-18-16,15 3-11 0,0-3 12 0,0 1-10 16,0 0 0-16,0-1 19 0,0-2-11 15,0-2 1-15,0-11 22 0,0 9-30 16,0-5 11-16,0-2 4 0,0 0 13 15,0-16 6-15,0 16-43 0,15 1-4 16,-15 2-4-16,0 0-8 0,0-1-33 16,0-9-72-16,0 10 30 0,0 0 8 15,0 1-32-15,0 1-3 0,-15-2 31 16,15-5 27-16,0 12 57 0,-17 3-5 0,17 0-40 16,0 1-20-16,0 3-75 0,0 0 73 15,0-7-57 1,0 5 72-16,0-1-18 0,0 3-75 15,0 0 6-15</inkml:trace>
  <inkml:trace contextRef="#ctx0" brushRef="#br0" timeOffset="5100.4649">10328 7756 414 0,'0'0'5'0,"0"0"-4"0,0 0 6 0,0 0 21 16,0 0-3-16,0 12 105 15,0-12-70-15,0 0 34 0,0 0 1 16,0 0-10-16,0 0 22 0,0 0 49 0,0 0-95 16,0 0-16-16,0 0-20 0,0 0 6 15,0 0 70-15,0 0-47 0,0 0 15 16,0 0 0-16,0 0 7 0,15 16 30 15,6-16 60-15,-7 0-102 0,3 11-19 16,4-11-16-16,2 0 2 0,1 8-4 16,27-8 2-16,-24 4-26 0,-1-4-4 15,1 0-3-15,0 3 4 0,26-3-6 16,-26 0-2-16,0 0-12 0,5 0-7 0,1 0-7 16,2 0-8-16,36 0-11 15,-33 0 39-15,1-18 11 0,-1 18 2 0,-1 0 0 16,1 0 4-16,35-10 1 0,-37 10-2 15,-2 0-1-15,1 0 0 0,-1 0-2 16,31 0-10-16,-36 0-4 0,4 0-10 16,2 0 3-16,-1 0-1 0,2 0 12 15,33 0 6-15,-31 0 9 0,1 0-4 16,-1 0 6-16,0 0 2 0,1-14 8 16,43 14 31-16,-39 0-25 0,0 0-10 15,2 0-9-15,0 0-3 0,51 0-6 16,-50 0 3-16,-1 0-6 0,2 0-1 15,-2-16 3-15,0 16 2 0,37 0 3 16,-38-11 2-16,0 11 0 0,2 0 1 0,4 0-6 16,2 0-4-16,61-6-88 0,-55 3-46 15,1 0-77-15,0 1-40 0,-1 1-2 16,47 0-95-16,-59 1 232 0,-2 0-43 16,-8 0 28-16</inkml:trace>
  <inkml:trace contextRef="#ctx0" brushRef="#br0" timeOffset="6973.3821">12944 7700 239 0,'2'0'8'16,"-2"0"24"-16,5 0 61 0,-5 0-35 0,0 0-17 16,2 0-8-16,3 0-5 0,-1 0-13 15,9 0 12-15,-3 0-9 0,-1 0 8 16,7 0 1-16,-3 0-5 0,0 0 3 16,16 0 49-16,-17 0-15 0,-1 0-11 15,-2 0-6-15,-2 0-21 0,-3 0-5 16,5 0 10-16,-5 0-11 0,1 0-5 15,2 0-14-15,-3 0 25 0,14 0-14 16,-6 0-2-16,-1 0 0 0,5 0 14 0,-1 0 19 16,4 0 19-16,21 0 96 0,-20 0-52 15,0 0 12-15,2 0-20 0,-1 0-17 16,12 0-35-16,-21 0-39 0,2 0-1 16,-1 0 0-16,-2 18 4 0,-2-18-3 15,9 0 0-15,-4 14-8 0,-2-14-6 16,3 0-2-16,-2 9-7 0,7-9 0 15,16 5-8-15,-13-5 15 0,-1 3 6 16,-2 0 8-16,3-2-2 0,19 4-24 16,-24-5-23-16,-2 3-38 0,0-1-15 15,-3 0-3-15,-1-1-7 0,12 3-41 16,-12-3 73-16,1 1-7 0,5-2-4 0,3 0-7 16,2 0 37-16,29 2 23 0,-22 0 42 15,1-2 1-15,2 1 9 16,-3-1 9-16,32 6 60 0,-34-4-25 0,3 2 9 15,1-2 18-15,-3 1 6 0,4-1 2 16,35 1 24-16,-30-3-93 0,3 0-46 16,6 0-36-16,2 0-13 0,3 0-26 15,61-18-61-15,-51 18 101 0,1-24 34 16,4 24 17-16,1-17 23 0,71 2 110 16,-71 15-9-16,7-15 10 0,-2 15-3 15,-1-12 10-15,0 5-16 0,65-3 48 16,-65 6-107-16,-4 1-30 0,3 2-12 0,0-2-7 15,2 1-32-15,80-2-95 0,-71 2 9 16,3-1-32-16,6 0-18 0,3-1 15 16,9 0 28-16,109-9-4 0,-100 8 107 15,7-1 16-15,4-1 23 0,2 0 43 16,125-8 117-16,-123 8-81 0,6 1-7 16,-1 0-10-16,0 1-12 0,3 0-19 15,127-3-17-15,-129 5-38 0,-1 0-12 16,2 0 1-16,0 1 1 0,2-1-16 15,136-2-49-15,-131 1 34 0,2 1 8 16,5 1 12-16,0-1 8 0,149-1 8 0,-153 0 16 16,7 1 17-16,-1 1 10 0,3 2-5 15,-5-4-8-15,135 4-18 0,-139 0-20 16,-1 0 11-16,-4 0-1 0,0 0 0 16,124 0-3-16,-135 0-2 0,7 16 5 15,-2-16-11-15,0 0 7 0,0 0 1 16,127 9-5-16,-130-9 4 0,-1 8 5 15,-2-8 0-15,-3 12 5 0,-7-6 3 0,102 11 0 16,-116-7 3-16,-3 0-12 16,-6 1 0-16,-5-1-9 0,72 12-191 15,-88-12-46-15,1-1-122 0,-7 0 36 0,-6-2 73 16</inkml:trace>
  <inkml:trace contextRef="#ctx0" brushRef="#br0" timeOffset="10478.3857">25061 7399 243 0,'0'0'52'0,"0"0"-8"0,0 0 15 15,0 0-6-15,0 0 7 0,0 0 105 16,0 0-19-16,0 0 32 0,0 0 36 16,0 0 30-16,0 0-28 0,0 0 151 15,0 0-228-15,0 0-10 0,0 0-4 16,0 0 19-16,0 0 242 0,0 0-127 15,0 0 60-15,0 0 37 0,0 0 36 16,0 0-31-16,0 0 180 0,0 0-320 0,0 0 6 16,-12 0-1-16,12 0 22 0,0 0 124 15,0 0-244-15,0 0-38 16,0 0-28-16,0 0-15 0,0 0-21 0,0 0 32 16,27 0-10-16,-27 0 21 0,36 0 15 15,-15 0 17-15,31 0 92 0,-28-16-106 16,34 2 134-16,-47 14-150 15,-4 0 5-15,-7 0 24 0,4 0-1 16,-4 0-21-16,0 0-11 0,0 0-67 0,0 0 0 16,0 0 0-16,-17 0-20 15,17 17-255-15,-22-17-19 0,22 13-165 16,-12-13-147-16,12 11-153 0,0-11-227 0,0 0-1350 16,23 0 1221-16,-3 0 347 15</inkml:trace>
  <inkml:trace contextRef="#ctx0" brushRef="#br0" timeOffset="11119.0197">25647 7153 2619 0,'0'0'160'0,"0"0"124"0,2 0 150 15,-2 0 64-15,0 0 390 0,0 0-562 16,0 0-59-16,0 0-15 0,0 0-5 16,0 0-54-16,0 0 10 0,0 0-180 15,0 0-17-15,0-17-8 0,14 17 2 16,-14-32-16-16,20 19 10 0,-20-3-1 15,9 1 2-15,-9 0 3 0,9 2 12 0,-9-9 90 16,4 14-6-16,-4 1 9 0,0 3-12 16,0 1-15-16,0 1 6 0,0 2-68 15,0 0 22-15,0 0 45 0,0 0 29 16,0 25 20-16,0 6 90 0,-16-12-109 16,16 4 24-16,0 4 17 0,0 2-18 15,0 29 7-15,0-29-132 0,0 2-9 16,25 0 0-16,-25-1 0 0,15 0 0 15,-1 23 0-15,-14-30 0 0,13 1 0 0,-13-5 0 16,13-1 0-16,-3 11 0 16,-10-17 0-16,7-3 0 0,-7 0 0 15,5 11 0-15,-5-15 0 0,0 1 0 16,0 4 0-16,-18-7 0 16,18 2 0-16,-17 0 0 0,17-2 0 0,-15 1 0 15,-1 1 0-15,16-3 0 0,-13 0 0 16,13-2 0-16,-11 0 0 0,4 0 0 15,2 0 0-15,3 0 0 0,2 0 0 16,0 0 0-16,0 0 0 0,0 0 0 16,0 0 0-16,21 0 0 0,-21-16 0 15,40 16 0-15,25-18 0 0,-26-1 0 16,1 19 0-16,-2-12 0 0,-4 12 0 16,-3 0 0-1,1 0-125-15,-25 0-146 0,-7 22-256 0,0-22-298 0,-23 19-436 16,-20-6-1907-16,19-13 1965 0</inkml:trace>
  <inkml:trace contextRef="#ctx0" brushRef="#br0" timeOffset="13438.392">25122 5958 2206 0,'0'0'155'0,"0"-9"84"0,0 9 101 16,0 0 27-16,0 0 385 15,0 0-424-15,0 0-50 0,0 0-52 0,0 0-28 16,0 0-42-16,0 0 103 0,0 0-136 16,0 0 5-16,0 0 25 0,0 0 74 15,0 0 27-15,21 17 259 0,-21 1-330 16,23-4-27-16,-10 3-24 0,5 2-7 15,16 22 43-15,-19-20-108 0,1 1-19 16,1-2-10-16,-2 1-9 0,14 13-5 16,-15-21-5-16,-1-2 2 0,-2-4 7 15,3-3-7-15,-5-4-18 0,12-19-87 16,-13 19 2-16,1-38-21 0,1 12-7 0,-2-8-21 16,3-43-158-16,-11 33 149 0,0-2 31 15,0 1 42-15,0 3 33 0,0 1 36 16,-23-19 46-16,23 38-22 0,-15 7-10 15,15 6-17-15,0 6 2 0,0 3 1 16,0 21-17-16,0-21-127 0,0 35-151 16,0-14-151-16,0 4-216 0,0 25-1034 15,19-7-353-15,35-13 842 16</inkml:trace>
  <inkml:trace contextRef="#ctx0" brushRef="#br0" timeOffset="13730.2258">25896 5816 1926 0,'0'0'30'0,"0"0"24"0,0 0 174 16,0 0-68-16,-24 0 42 0,24 0 34 15,-14 0 57-15,14 0 36 0,-22 25 344 16,1-25-371-16,10 26-23 0,0-8-29 0,-2 2 17 15,0 4-1-15,-8 28 268 16,12-22-286-16,1 0-46 0,2 1-72 16,6 0-38-16,0 25-38 0,29 5-148 15,24-39-305-15,-29-18 76 16,1-4-50-16,2 0-82 0,27-30-797 16,-27 30 528-16,-3-33-83 0,-3 12 66 15,-6 1 39-15,-3-1 182 0</inkml:trace>
  <inkml:trace contextRef="#ctx0" brushRef="#br0" timeOffset="14029.0542">25834 6082 2403 0,'0'0'206'0,"0"0"9"0,0 0 108 16,0 0 35-16,25 0 48 0,-25 0-11 15,22-19 195-15,0 19-425 0,-10 0-58 16,1-13-43-16,-1 13-24 0,9 0-7 15,-11 0-29-15,-1 0 1 0,-1 0-1 16,-1 0 4-16,3 0 1 0,-1 0 22 16,-7 0-17-16,2 0 5 0,-2 13 10 15,-2-13 47-15,2 0 249 0,-2 0-130 16,2 12-9-16,-1-5-55 0,1 2-4 0,3 1-34 16,4 14-16-16,-3-11-75 15,-1 1-5-15,2-1-13 0,0-2-54 0,5 11-299 16,-3-15 58-16,-3 1-48 15,0-4-124-15,3-1-197 0,-3-1-137 0,13-2-1188 16,-9 0 1242-16,3-28 249 0</inkml:trace>
  <inkml:trace contextRef="#ctx0" brushRef="#br0" timeOffset="14327.8833">26396 5773 2233 0,'0'-3'203'16,"0"3"-2"-16,0 0 72 0,-19 0-7 15,19 26 10-15,0-26-21 0,-24 46 97 16,11-29-248-16,13 0-56 0,0 0-14 16,0-2-2-16,0-1-22 0,33 10 5 15,-33-16-19-15,32-1 9 0,-13 1-1 16,2-2-3-16,20 1-5 0,-26-4 15 15,3 2 49-15,-5 1 81 0,-2 2 66 16,-1 1 14-16,-4 19 106 0,-6-14-249 0,0 5-33 16,0 0-25-16,-35 1-16 0,-1 21-177 15,11-24-94-15,0 0-230 0,-6-2-239 16,1-6-348-16,3-5-13 0</inkml:trace>
  <inkml:trace contextRef="#ctx0" brushRef="#br0" timeOffset="21397.803">9010 11540 166 0,'0'0'-42'0</inkml:trace>
  <inkml:trace contextRef="#ctx0" brushRef="#br0" timeOffset="21732.4111">8913 11122 314 0,'0'-3'0'0,"0"0"-2"0,0 1-22 15,9-2-38-15,-9 2-94 0</inkml:trace>
  <inkml:trace contextRef="#ctx0" brushRef="#br0" timeOffset="21918.3047">8906 10908 406 0,'0'-1'-10'0,"0"-2"-6"0,0 0-27 16,0-1-51-16,0 0 2 0</inkml:trace>
  <inkml:trace contextRef="#ctx0" brushRef="#br0" timeOffset="22100.1987">8859 10677 635 0,'0'0'39'15,"0"0"-14"-15,0 0 11 0,0 0-19 16,0 0 0-16,0 0-17 0,0 0-120 16,0 0 1-16,0 0-49 0,0 0 19 15,0 0 28-15</inkml:trace>
  <inkml:trace contextRef="#ctx0" brushRef="#br0" timeOffset="23523.25">8880 10427 1194 0,'0'12'90'0,"0"-12"317"0,0 0-101 16,0 0-23-16,0 0-10 0,0 0 8 16,0 0 177-16,0 0-293 0,0 0-26 15,0 0-35-15,0 0-18 0,0 0-36 16,0 0-26-16,0 0-29 0,0 0-13 16,0 0-34-16,0 0-32 0,0 0-180 15,0 0 84-15,0 14-55 0,0-14-48 16,0 11-81-16,0-11-75 0,0 19-495 15,0-12 493-15,0 0 147 0</inkml:trace>
  <inkml:trace contextRef="#ctx0" brushRef="#br0" timeOffset="23692.1531">8915 10597 2001 0,'0'7'64'0,"0"3"41"15,0-1 29-15,0 0 16 0,0 1-60 16,0 5-24-16,0-5-75 0,0-3-33 15,0 0-55-15,0-3-91 0,0 1-504 16,0-3 276-16,0 0 40 0,0 1 48 16,0-1 95-16</inkml:trace>
  <inkml:trace contextRef="#ctx0" brushRef="#br0" timeOffset="23826.0758">8947 10802 1458 0,'0'6'47'0,"0"10"95"0,0-9-46 0,0 1-38 16,0-2-11-16,0 2-16 0,0 1-27 16,0 6-109-16,0-7-34 0,0-2-89 15,0 0-43-15,0-2-19 0,0 0 27 16,0 1-137-16</inkml:trace>
  <inkml:trace contextRef="#ctx0" brushRef="#br0" timeOffset="24017.9657">8992 10977 1400 0,'0'13'75'0,"-16"15"246"0,16-16-101 16,0-1-40-16,0 0-49 0,0 1-27 15,-12 8-4-15,12-11-86 0,0-3-15 16,0 0-20-16,0-1-41 0,0-5-55 16,0 5-330-16,19-4 116 0,-19-1-38 15,0 1 38-15,0 0-26 0,0 0-37 16</inkml:trace>
  <inkml:trace contextRef="#ctx0" brushRef="#br0" timeOffset="24162.8827">8999 11253 1911 0,'0'9'68'16,"0"1"53"-16,11 10 256 0,-11-12-197 16,0 0-29-16,0 2-47 0,0 0-32 15,0 6-59-15,0-8-58 0,0-1-40 16,0 1-45-16,0-2-63 0,0-1-47 15,0 5-387-15,0-5 257 0,0-2 13 16,14 1 31-16,-14-3 37 0</inkml:trace>
  <inkml:trace contextRef="#ctx0" brushRef="#br0" timeOffset="24348.7766">9022 11572 1166 0,'0'17'91'0,"0"-2"56"16,0-1 39-16,0 15 193 0,0-15-256 15,18-2-33-15,-18 1-39 0,0-1-23 16,16 11-32-16,-16-14-26 0,0 1-36 16,12-2-97-16,-12 2-124 0,8 0-104 15,-8 10-329-15,0-11 445 0,0 3 127 0</inkml:trace>
  <inkml:trace contextRef="#ctx0" brushRef="#br0" timeOffset="24491.6946">9047 11923 815 0,'0'7'120'16,"0"1"62"-16,0 2 71 0,0 1 10 15,0-1-27-15,-6 14 113 0,6-12-228 16,-3-1-26-16,3 0-8 0,0 1-26 16,0-1-23-16,0 11-27 0,0-11-14 15,20 3 0-15,-20 1-20 0,0-1-9 16,20 15-39-16,-9-15 49 0,-11 1 10 16,10-1-29-16,-10 1-56 0,0-3-85 0,0 11-559 15,0-14 292-15,0 0 16 0,0-2 152 16</inkml:trace>
  <inkml:trace contextRef="#ctx0" brushRef="#br0" timeOffset="25659.1898">8911 10655 489 0,'0'0'14'0,"0"0"14"0,12 0 55 16,-12 0-42-16,0 0 9 0,0 0-10 0,0 0-18 15,0 0-28-15,0 0-133 0,0-15 32 16,0 15-34-16,0 0 0 0,0 0 27 16</inkml:trace>
  <inkml:trace contextRef="#ctx0" brushRef="#br0" timeOffset="25960.0164">8915 10572 345 0,'0'-5'25'0,"0"-1"14"16,0 2 9-16,0 2-12 0,0 0 22 0,0 0 160 16,0 1-17-16,0 1 73 0,0 0 36 15,0 0 28-15,0 0 254 0,0 0-332 16,0 0 2-16,0 0 18 0,0 0 25 16,0 0-27-16,0 0 79 0,0 0-284 15,0 0-50-15,19 0-20 0,-19 0-36 16,18 0-155-16,4-16 15 0,-10 16-57 15,0 0-46-15,29 0-647 16,-27 0 627-16,2 0-32 0,3 0-87 16,22 0-379-16,-19 0 477 0,3 0 145 15</inkml:trace>
  <inkml:trace contextRef="#ctx0" brushRef="#br0" timeOffset="26099.9363">9436 10534 2303 0,'13'17'44'15,"2"-17"10"-15,-3 0 15 0,-1 0 27 16,-3 11-1-16,2-11 231 15,-5 0-135-15,3 7-35 0,-4-7-68 0,2 0-43 16,-1 0-82-16,11 0-234 0,-9 0 23 16,4 0-73-16,3 0-80 0,0 0-105 15,22-16-428-15,-15 16 571 0,-1-20 163 16</inkml:trace>
  <inkml:trace contextRef="#ctx0" brushRef="#br0" timeOffset="26239.8672">9878 10526 2610 0,'10'0'34'0,"-2"0"4"15,1 0 3-15,1 13 48 0,-6-13-34 16,0 0 15-16,-1 0-12 0,1 0-11 16,1 0-50-16,6 0-192 0,-3 0 6 15,1 0-70-15,4 0-79 0,-2 0-107 16,6 0 3-16,20 0-336 0,-18-17 577 16</inkml:trace>
  <inkml:trace contextRef="#ctx0" brushRef="#br0" timeOffset="26347.7945">10358 10530 2368 0,'13'0'31'0,"6"0"64"0,-5 14 17 16,-7-3-49-16,-3-11-54 15,0 6-8-15,0-6-19 0,1 7-56 16,1-7-116-16,9 0-756 0,-4 0 349 16,0 0 119-16</inkml:trace>
  <inkml:trace contextRef="#ctx0" brushRef="#br0" timeOffset="26491.7136">10832 10522 4277 0,'3'12'-30'0,"-1"-12"-3"0,0 0 33 16,-2 0 47-16,0 0 73 0,0 0-125 16,0 0-168-16,0 0-188 0,0 0-165 15,23 0-194-15,9-21-803 0,-11 21 943 16,0-17 237-16</inkml:trace>
  <inkml:trace contextRef="#ctx0" brushRef="#br0" timeOffset="26680.604">11388 10460 3184 0,'13'0'-16'0,"-2"0"-12"16,1 16 1-16,-1-16 20 0,2 0 54 0,13 0 183 15,-12 7-117-15,2-7-73 0,2 0-143 16,0 0-130-16,17 0-545 0,-15 0 264 15,2 0-33-15,5-18 3 0,0 18 98 16</inkml:trace>
  <inkml:trace contextRef="#ctx0" brushRef="#br0" timeOffset="26780.5613">12044 10396 2809 0,'17'21'11'0,"14"-21"27"0,-21 15 45 0,1-15 71 15,0 0 96-15,-2 0 36 0,8 0 51 16,-5 0-434-16,-1 0-173 0,2 0-121 15,-1 0-93-15,3 0-117 0,15-21-668 16,-12 21 779-16</inkml:trace>
  <inkml:trace contextRef="#ctx0" brushRef="#br0" timeOffset="27686.0284">12349 10408 913 0,'2'0'55'16,"0"0"15"-16,0 0 1 0,-2 0-25 15,7 0-2-15,-1 0-29 0,-1 0-10 16,2 0-11-16,0 0-36 0,1 0-21 15,7 0-110-15,-9 0 93 0,-1 0 16 16,1 0 2-16,-1 0 8 0,-2 0-3 16,0 0-38-16,0 0 43 0,-3 0-8 15,0 0-24-15,0 0-17 0,0 12-69 16</inkml:trace>
  <inkml:trace contextRef="#ctx0" brushRef="#br0" timeOffset="37159.2066">12353 10396 919 0,'0'0'40'0,"13"0"11"15,-13-10-11-15,0 10-7 0,0 0-22 16,0 0 0-16,0 0 6 0,10 0-6 15,-10 0-11-15,8 20-1 0,3-20-15 16,-5 0 10-16,2 12 17 0,1-12 32 16,2 0 32-16,14 9 130 0,-11-9-109 15,30 9 82-15,-28-5-153 16,0 0-19-16,2-1-6 0,5 1-7 16,-3 2-21-16,27 1-70 0,-22-3 33 15,4-1-16-15,3 0 6 0,1-1 13 16,45 2-9-16,-32-3 58 0,5-1 9 0,7 0 9 15,5 0 17-15,7 0 13 0,75 0 39 16,-67-20-45-16,5 20-14 0,1 0-9 16,0-14-9-16,83 3 3 0,-86 11 2 15,6-13-9-15,0 4 9 0,1 0-2 16,0 0-2-16,92-10 4 0,-85 9 2 16,0 0 0-16,0 2 19 0,4-1-11 15,3 4-9-15,98-4 11 0,-97 5-15 16,1-2-3-16,5 0-9 0,-1-1-4 15,109-8-27-15,-110 5 21 0,7-1 9 16,0 0-11-16,1-1 21 0,0 2-2 16,114-7-2-16,-113 8 6 0,2 1 0 0,-1 1 2 15,2 0-1-15,-1 2-5 0,118-11-33 16,-115 10 16-16,3-2-2 0,1 1 0 16,0-1 14-16,128-4-5 0,-130 6 20 15,8 1 4-15,1-1-14 0,1 0 5 16,-2 0-5-16,129-5 0 0,-128 4 9 15,3 2 5-15,0-2-3 0,-2 2-7 16,3 0-9-16,136-7 3 0,136-5 16 16,-151 9 18-1,-133 6-2-15,-2 2-1 0,6 0 10 16,119 0 24-16,-124 0-30 0,0 0-12 0,4 0-14 16,-3 0 3-16,0 0-4 15,112 0 1-15,-116 0-3 0,1 0 8 0,0 0-15 16,1 0 3-16,0 0 11 0,117 0-19 15,-118 0 17-15,1-15-4 0,-1 15 31 16,-1 0-2-16,115 0 27 0,-123 0-39 16,3 0 1-16,-2 0 4 0,0 0 0 15,-7 0-6-15,97 20-1 0,-104-20-8 16,-4 0-2-16,-4 0 6 0,-3 12-6 16,-7-12-2-16,63 0-20 0,-80 0-8 15,-6-17-72-15,-7 17-71 0,-6-15-70 0,22-1-330 16,-44 16 340-16,-8-11 80 0</inkml:trace>
  <inkml:trace contextRef="#ctx0" brushRef="#br0" timeOffset="38561.5165">25823 9728 2401 0,'0'0'101'0,"0"0"82"0,-4 0 94 16,4 0 65-16,-4 0 46 0,2 0 360 15,2 0-446-15,0 0-81 0,0 0-30 16,0 12 35-16,0-12 377 0,0 0-286 16,25 12-37-16,-25-12-67 0,27 5-24 15,-9-5-28-15,23 0 70 0,-17 0-143 16,-1 0-18-16,1 0-23 0,-4 0-14 15,14 0-26-15,-25 0-27 0,1-14-14 16,-4 14-49-16,-4 0-72 0,-2 0-108 0,0 0-680 16,0 0 277-16,0 0-232 15,0 0-169-15,0 0-215 0,0 0-527 16</inkml:trace>
  <inkml:trace contextRef="#ctx0" brushRef="#br0" timeOffset="39076.2204">26402 9525 1981 0,'0'0'180'16,"0"-2"10"-16,0 2 105 0,0 0 56 15,0-1 90-15,0 1 30 0,0-2 349 16,0 1-547-16,0 1-59 0,0 0-36 15,0 0 28-15,0 0 209 0,0 0-223 16,0 0-25-16,0 0-53 0,0 0-28 16,0 0-45-16,0-19-68 0,0 19-23 15,0-18-20-15,0 5 1 0,25 1 3 16,1-13-33-16,-10 15 62 0,1-1 16 16,-2 5 3-16,3 0-1 0,-3 6 9 15,11 0 0-15,-14 0 14 0,2 0 0 16,-5 19 21-16,-2-19 30 0,9 42 119 0,-10-25-64 15,-3 6 12-15,-3 4 9 16,0 1 4-16,0 34 63 0,-27-30-137 0,27 2-16 16,-30 1-12-16,13-2-2 0,-1-4-11 15,-16 20-3-15,19-27-15 0,-2-4-13 16,4-4-16-16,2-3-15 0,-4 2-65 16,9-10 74-16,0-3 6 0,3 0-66 15,1 0-58-15,2 0-30 0,0-20-152 16,0 20 246-16,0-21 30 0,0 21 26 15,0-15 37-15,25 15 42 0,-2 0 153 16,-8 0-74-16,39 0 177 0,-35 0-257 16,2 19-41-16,2-19-68 15,4 13-113-15,25-13-602 0,-28 17 96 0,3-17-274 16,-2 0-316-16,0 0 3 0</inkml:trace>
  <inkml:trace contextRef="#ctx0" brushRef="#br0" timeOffset="43758.4883">7828 11757 534 0,'0'0'5'0,"-15"0"11"0,15 0 70 15,0 0-29-15,0 0 13 0,0 0 9 16,0 0 4-16,0 0 129 0,0 0-104 16,0 0-2-16,0 0 1 0,0 0 9 0,0 0-7 15,0 0 56-15,0 0-114 0,0 0-13 16,0 0-10-16,0 0-4 15,0 0 21-15,0 0-29 0,0 0-10 0,0 0-3 16,0 0-2-16,0 0-2 0,0 0-2 16,0 0 4-16,0 0 2 0,0 0-3 15,0 0 10-15,0 0 13 16,0 0 79-16,0 0-47 0,0 0-15 0,0 0-15 16,0 0-5-16,0 0 29 0,0 0-22 15,0 0 6-15,0 0-5 0,0 0 7 16,0 0-6-16,0 0 21 0,0 0-33 15,0 0 4-15,0 0 5 0,0 0-2 16,0 0 15-16,0 0 73 0,0 0-51 0,0 16-18 16,0-16-22-16,0 0-10 0,0 28-8 15,0-15-5-15,0-1-12 0,0 2-22 16,0 1-38-16,0-2-48 0,-16 15-247 16,16-15 100-16,0-4-86 0,0-1-53 15,0-4 10-15,0-1 3 0,0-3-20 16</inkml:trace>
  <inkml:trace contextRef="#ctx0" brushRef="#br0" timeOffset="43894.4088">7829 11922 884 0,'0'0'35'0,"0"16"38"16,6-16 4-16,-5 13 6 15,1-2-36-15,0-11-48 0,-1 5-26 0,-1-5-28 16,1 5-53-16,0-1-37 0,-1 2-172 15,0-2 133-15,0 1 31 0,0-3 35 16</inkml:trace>
  <inkml:trace contextRef="#ctx0" brushRef="#br0" timeOffset="44046.3193">7826 12033 785 0,'0'3'72'15,"0"2"46"-15,0 2 52 0,0-2 51 0,0 3-55 16,12 7 54-16,-12-5-187 0,0 1-27 15,7 1-52-15,-7-3-95 0,5 8-380 16,-2-9 238-16,-3-4 30 0,1 1 47 16,-1-2 42-16</inkml:trace>
  <inkml:trace contextRef="#ctx0" brushRef="#br0" timeOffset="46147.4508">7813 11849 466 0,'0'0'16'0,"0"0"1"0,0 0 14 15,18-16 6-15,-18 16-1 0,13 0-31 16,-13 0 0-16,0 0 4 0,0 0 6 16,0 0 36-16,0 0-12 0,0 0 7 15,0 0 7-15,0 0 22 0,0 0 9 16,0 0 99-16,0 0-93 0,0 0-18 16,18 0-18-16,-18 0-14 0,0 0-31 15,18 0-16-15,-1 0-9 0,-5 0-3 16,0-19 5-16,-1 19 2 0,14-14-7 15,-12 4 0-15,-1 10 6 0,0-8-1 0,2 8 5 16,-2 0 10-16,15-7-5 0,-12 7 7 16,-2-3 1-16,3 3-13 0,-2 0-10 15,2 0-13-15,11 0-88 0,-11 0 46 16,-2 0 7-16,2 0 3 0,-2 0 31 16,16 0-13-16,-15 0 29 0,0 0-6 15,2 0-1-15,32 13-66 16,-35-13 64-16,3 0 2 0,0 0-10 15,20 0-25-15,-19 0 34 0,2 0 25 16,4 0 24-16,2 0 6 0,-1 0 18 16,31 0 87-16,-27 0-57 0,1 0-14 0,0 0-24 15,-4 0-6-15,23 0-28 16,-26 0-5-16,-3 0-17 0,-2 0-6 0,2 0-30 16,-3 0-23-16,17 13-114 15,-18-13 94-15,1 0 9 0,0 0-38 0,3 0 6 16</inkml:trace>
  <inkml:trace contextRef="#ctx0" brushRef="#br0" timeOffset="46957.9881">9218 11748 761 0,'34'-9'0'16,"31"9"17"-16,-32 0-5 0,-2 0-6 15,-3 0-18-15,55 0-11 16,-56 0 11-16,-2 18-6 0,5-18-23 16,32 0-36-16,-28 0 38 0,2 0 18 0,4 0-8 15,2 0 10-15,47-25-3 0,-40 5 37 16,2 20 15-16,-1-19 18 0,3 19 26 15,-2-14 5-15,50 4 79 0,-52 10-101 16,-4 0-23-16,0 0-17 0,2 0 5 16,-3 0-6-16,42 0 10 0,-41 0-32 15,1 0 12-15,1 0-16 16,2 0-21-16,50 0-63 0,-51 0 31 0,3 0-9 16,3 0 11-16,0 0 8 0,2-18 16 15,51 5 5-15,-52 13 27 0,1-14 6 16,2 14 12-16,-4-13-12 0,2 13 28 15,57-10 44-15,-55 6-15 0,-1 4-13 16,3 0 12-16,-3 0 4 0,57 0 98 0,-60 0-79 16,4 0-25-16,-2 17-17 0,5-17-18 15,-4 0-15-15,58 13-91 0,-55-13-16 16,3 0-28-16,-3 0 8 0,3 0 2 16,2 0 30-16,66 0-56 0,-64 0 105 15,1-19 4-15,-1 19 21 0,4-14 11 16,63 2 43-16,-67 12-7 0,-2 0 0 15,2-9-6-15,2 9 14 0,-2 0-14 16,65 0 37-16,-69 0-42 0,-1 25 5 0,-1-25-19 16,4 16-1-16,-4-16-5 0,67 16 0 15,-60-2 6-15,1-14-6 0,3 10-11 16,5-10 0-16,76 0-39 16,-76 0 16-16,3 0-15 0,3 0 1 0,2 0 12 15,-4 0 10-15,89-19 22 0,-82 19 4 16,0 0 15-16,0 0-3 0,-1-14 19 15,-1 14-5-15,82 0 43 0,-84 0-44 16,1 0 3-16,1 0 4 0,1 22-11 16,85-22 13-16,-87 18-28 0,7-18-6 15,0 12-6-15,2-12 0 0,1 0-6 16,99 8-15-16,-92-8 20 0,0 0-4 0,2 0-13 16,1 0-5-16,1-20 0 0,107 20 0 15,-105-20 43-15,2 20-14 0,-2 0 6 16,0-14 13-16,0 14-4 0,101 0 19 15,-102 0-25-15,0 0 1 0,0 0-1 16,1 0-4-16,103 0-19 16,-105 0 4-16,6 0-9 0,215 0-50 15,-220 0 29-15,0-18 4 0,8 18 10 16,115-19-40-16,-7 5 33 16,-105 14 39-16,111-11 39 0,-118 1-13 15,-1 10-1-15,4 0-10 0,0-4 5 16,112 4 32-16,-116 0-30 0,3 0-9 0,-2 18 0 15,-2-18-19-15,-2 0-5 0,99 15-37 16,-100-15 19-16,-1 0-11 0,2 0-6 16,0 0-20-16,1 0-8 0,108 0-140 15,-106 0 123-15,1-20 18 0</inkml:trace>
  <inkml:trace contextRef="#ctx0" brushRef="#br0" timeOffset="47112.8975">23640 11535 444 0,'109'0'15'0,"-1"0"4"0,-3 0-4 15,1 0 5-15,96 0-7 0,-107 0-8 16,5 0 0-16,1 0-9 0,-1 0 4 15,1 0 1-15,95 0 9 0,-95 0-10 16,189 0-9-16,-198-16 14 0,-1 16-10 16,1 0 13-16,0-13-3 15,85 13 14-15,-89-12 0 0,2 12 24 0,-2 0 6 16,-4 0 6-16,-4-5-8 0,66 5-2 16,-81 0-34-16,-2 0 0 0,-13 0-28 15,-6 0-49-15,20 0-272 16</inkml:trace>
  <inkml:trace contextRef="#ctx0" brushRef="#br0" timeOffset="47908.0577">27095 11264 2582 0,'0'1'155'0,"0"0"120"16,-3 0 138-16,3-1 73 0,-3 0 1 16,3 0 294-16,0 0-513 0,0 0-30 0,0 0-29 15,0 0 5-15,19 0-23 16,4-19 98-16,-6 19-175 0,3-15-16 16,1 15-20-16,3 0-7 0,26-11 5 0,-25 11-63 15,-5 0-12-15,-1-7-30 0,15 4-355 16,-28 3 108-16,-2-2-59 15,0-1-656-15,-2-3 198 0,-1-1-252 16,1-2-131-16,0-3 160 0,4-1 353 16</inkml:trace>
  <inkml:trace contextRef="#ctx0" brushRef="#br0" timeOffset="48443.7144">27631 10887 2959 0,'0'-5'175'0,"0"3"158"0,0-2 1055 16,0 3-1094-16,-17 1-73 15,17 0 140-15,0 0-237 0,0 0-46 16,0-1-31-16,0 1-27 0,0-1-65 0,0 1-31 15,0 0-25-15,0-1 1 0,17 0-1 16,-17-2 33-16,47-1 34 0,-27 1 25 16,5 1 16-16,-2 0-5 0,2 1 9 15,17 1 85-15,-25 0-10 16,-3 0 34-16,-1 22 13 0,-5-22 9 0,-2 24-7 16,-3 10 38-16,-3-13-123 0,0 1-18 15,0 2-10-15,-32-1-2 0,-2 23-1 16,14-25-17-16,1-1-17 0,0-1-16 15,4-4-54-15,-1-2-39 0,0 3-194 16,16-10 172-16,-9-3 22 0,9-2-7 16,0-1 3-16,0 0-22 0,32 0 152 0,-14 0 68 15,6 0 22-15,3 0 48 16,3-13 43-16,29 13 202 0,-35 0-193 0,-4 17-11 16,0-17-17-16,-8 27-8 0,4 8 63 15,-12 27-69 1,-4-23-60-16,0-21-38 0,-27-1-2 15,27 0-13-15,-52 14 4 0,27-16-38 16,-6-2-18-16,-3-1-55 0,-6-1-83 0,0-1-144 16,-42-1-743-16,39-9 210 15,5 0-234-15,4 0-235 0,3-19 50 16,4 19 363-16</inkml:trace>
  <inkml:trace contextRef="#ctx0" brushRef="#br0" timeOffset="55811.1081">16701 12237 1785 0,'-2'0'77'0,"1"0"45"16,0 0 48-16,0-14 57 0,0 14 205 0,0 0-200 15,0 0 2-15,0 0-25 0,0 0-25 16,1 0-48-16,0 0-19 0,0 0-90 15,0 0 14-15,0 0 34 0,0 0 34 16,0 17 13-16,0 0 47 0,0-7-134 16,0 4-34-16,0 1-6 0,0-1-9 15,0 1 4-15,0 11 15 0,0-16 8 16,0 1-9-16,0-3-4 0,0-3-1 16,0 2 14-16,0-5-3 0,0 0 0 15,0-2-18-15,0 0-1 0,0 0-25 16,0 0-107-16,0-21 45 0,11 21 4 15,-11-21 16-15,0 6 4 0,0-2 21 16,0-16 2-16,0 16 45 0,0 2 17 0,0 2 18 16,0 2 35-16,0-3 107 0,0 14-91 15,0-4-25-15,0 4-19 0,0 0-8 16,0 0 5-16,0 0 95 0,0 20-59 16,0-20-8-16,0 22-25 0,0-7-16 15,0 3-1-15,0 17-12 0,0-17-4 16,0-2-5-16,0-2-11 0,0-2-55 15,16 5-405-15,-16-13 8 0,0-1-169 16,0-3-243-16,0 0-30 0,0 0 187 0</inkml:trace>
  <inkml:trace contextRef="#ctx0" brushRef="#br0" timeOffset="56491.4721">16532 12789 1518 0,'0'0'73'0,"-5"0"239"16,4 0-61-16,1 0 2 0,0 0 23 16,0 0 31-16,-2 0-14 0,2 0 168 15,-1 0-311-15,1 0-50 0,0 0-38 16,0 0-9-16,0 0-2 0,0 0-28 16,0 0 10-16,0 0 23 0,0 0 27 15,0 0 5-15,20 0 29 0,-20 0-68 16,0 0 7-16,14 0 18 0,-14 0 13 15,0 0-5-15,14 0 60 0,-5 0-85 16,-9 0-6-16,10 0 10 0,-5 17-5 0,3 0 2 16,-4-17-46-16,-2 20-18 0,1-20 16 15,-1 19-6-15,2 7-6 16,-3-21-5-16,1 1-20 0,-2 3-54 16,0-8 26-16,3 0 11 15,-3 1 23-15,2-1 5 0,8-1 16 0,-4 0 0 16,3 0 10-16,0 0 11 0,1 0 6 15,-1 0 7-15,6 0 62 0,-8 0-21 16,-2 0 23-16,-1 0 13 0,-2 0 1 16,0 18 27-16,-2-18-117 0,0 24-28 15,0-8-8-15,0-2-35 0,0 2-51 0,0 11-207 16,-16-15 97-16,16-3-100 0,0-3-130 16,0-6-139-16,0 4-805 0,0-4 644 15,0 0 48-15,0-21 174 0,0 21 165 16</inkml:trace>
  <inkml:trace contextRef="#ctx0" brushRef="#br0" timeOffset="56689.3578">16828 12951 2459 0,'0'0'59'16,"0"0"57"-16,16 0 331 15,-16 0-180-15,0 0 16 0,0 0-41 0,0 0-57 16,0 0-66-16,9 17-158 0,6-17-690 16,-10 12-218-1,-2-12 289-15,0 0 3 0,-1 0 114 16</inkml:trace>
  <inkml:trace contextRef="#ctx0" brushRef="#br0" timeOffset="57059.1645">16890 12629 2495 0,'0'0'114'16,"0"0"77"-16,0 0 60 0,-16 22-2 15,16-22-39-15,0 20 32 16,0 9-193-16,0-15-31 0,0 3-16 0,0-2-8 15,22 14 8-15,-4-18 11 0,-18 1-9 16,23-1 2-16,-23-2 1 0,21-2 7 16,-4 3 94-16,-17-5-28 0,14-2 17 15,-8 0 11-15,-6-2 12 0,6 2 18 0,-2 2 130 16,-2-3-150-16,0 0-28 0,-2 3-18 16,0 2-38-16,0 10-39 0,0-9-27 15,0 1-30-15,0 4-74 0,-21-2-95 16,21 1-102-16,-18 3-526 15,3-7 389-15,15-4-73 0,-18 0-79 0,18-4 0 16,-16 0 60-16</inkml:trace>
  <inkml:trace contextRef="#ctx0" brushRef="#br0" timeOffset="57219.0541">16775 12604 4086 0,'0'0'126'16,"19"0"104"-16,-19 0 366 0,26 0-401 15,-26 0-105-15,27-24-109 0,-10 10-215 16,0-2-329-16,19-20-1488 0,-16 16 948 16,-4 1 322-16</inkml:trace>
  <inkml:trace contextRef="#ctx0" brushRef="#br0" timeOffset="59220.5653">16663 12248 543 0,'0'0'20'0,"0"0"12"0,0 0 47 16,0 0-74-16,0 0 1 0,0 0-16 16,0 0 4-16,0 0 1 0,17 0 5 15,-17 0-6-15,0 0 1 0,0 0-6 16,12 0 6-16,-12 0-16 0,0 0-38 15,0 0 37-15,0 0 4 16,0 0-15-16,0-10 14 0,0 10 31 16,0-9 16-16,0 3 39 0,-15 2 34 15,15-1 37-15,0-4 217 0,0 5-171 0,0 1-12 16,0 1-4-16,0 0-12 16,0 0-22-16,0 2 20 0,0 0-120 0,0 0-25 15,0 0-9-15,0 0-10 0,0 0-14 16,0 0-57-16,0 0 3 0,0 0-29 15,0 0-35-15,0-17-33 0,0 0-178 16,12 17 197-16,-12-22 30 0,0 9 57 16,0 2 5-16,0-4 23 0,0-14 2 15,0 14 32-15,0 1 7 0,0 0 1 16,0-1 33-16,0-12 79 0,-15 16-17 16,15-1 45-16,0 2 31 0,0 0 32 0,-12 0 7 15,12-4 102-15,-6 7-214 0,6 1-45 16,0-1-27-16,0 2-12 0,0 0-15 15,0-5-4-15,0 6-1 0,0 0-7 16,0 0-11-16,0 0-27 0,0-4-112 16,16 3 37-16,-16-1-31 0,0-1-9 15,0-1-45-15,0 3 0 16,0-11-165-16,0 5 261 0,0-18-76 16,0 18 129-16,0 0 13 0,0 0 26 15,0 0 46-15,0 0 23 0,0-9 123 16,-12 9-75-16,12 0 67 0,0 0 46 15,0 1 37-15,0-7 223 0,0 11-311 16,0 0-41-16,0 2-47 0,0 1-20 16,0 1-39-16,0-1-97 0,0 2-10 0,0 1-61 15,0-1-56-15,0 1-70 0,14-3 5 16,-14-1-121-16,0-1 250 0,10-2 4 16,-10-2 28-16</inkml:trace>
  <inkml:trace contextRef="#ctx0" brushRef="#br0" timeOffset="59344.4942">16728 11359 669 0,'0'-2'0'0,"0"2"-1"16,0 0-20-16,0 0-27 0,0-1-26 16,0-5-230-16,0 3 186 0</inkml:trace>
  <inkml:trace contextRef="#ctx0" brushRef="#br0" timeOffset="60470.6566">16674 8653 1035 0,'0'-10'26'0,"0"-6"34"0,-7 9-29 16,7-2-59-16,0 1-18 0,-6 3-6 15,6-3-35-15,-3-10-86 0,3 6 72 0,0-3 6 16,0 1 7-16,0-6-61 0,0 3 12 16</inkml:trace>
  <inkml:trace contextRef="#ctx0" brushRef="#br0" timeOffset="60820.4556">16689 8182 1146 0,'0'-38'159'16,"0"23"2"-16,0 2 46 0,0 1-28 16,0 4-27-16,-22 2-41 0,22-6 16 15,-18 3-97-15,18 1-33 0,0 0-26 16,-11-1-31-16,11-3-33 0,0-17-105 0,0 14 101 16,0-3-13-16,0-1-18 0,0-4 5 15,17-23-20-15,-17 25 136 16,15-4 1-16,-15 1-14 0,0 2 0 0,0-2-28 15,0-15-124-15,0 20 72 0,0 3 20 16,0 1 34-16,0 1 34 0,-18 1 17 16,18-9-17-16,-21 10-10 0,21 2-11 15,-15-1 10-15,15-1 23 0,-13-9 22 16,2 12 34-16,4-3 32 0,7 3 63 16,-7 1 70-16,4 1 29 0,3-3 199 15,-2 7-293-15,2 1-33 0,0 0 4 0,0 2 18 16,0 0 20-16,0-1 191 15,0-1-183-15,0 0-28 0,0 2-42 0,14-2-35 16,-14-1-133-16,0 3-71 0,0 0-74 16,0 0-53-16,0 0-73 0,0 0-58 15,0 0-543-15,9 18 461 0,-9-18 123 16</inkml:trace>
  <inkml:trace contextRef="#ctx0" brushRef="#br0" timeOffset="61140.2728">16738 8695 2124 0,'0'15'30'0,"0"-3"2"16,0 2-7-16,0-3-6 0,0 9-103 0,0-9-2 15,-17 1-57-15,17 1-97 16,0 0-102-16,0-1-17 0,0 12-340 0</inkml:trace>
  <inkml:trace contextRef="#ctx0" brushRef="#br0" timeOffset="61299.1833">16794 9078 3006 0,'0'12'27'15,"0"0"10"-15,0 17 59 16,0-18-68-16,0 2-9 0,0 1-16 0,0-1-25 15,-20 1-63-15,20 10-290 16,0 10-832-16,0-15 247 16,0-11 627-16</inkml:trace>
  <inkml:trace contextRef="#ctx0" brushRef="#br0" timeOffset="61460.0899">16789 9544 2419 0,'0'17'49'15,"0"-2"22"-15,0-1 18 0,-11 15 49 16,11-16-103-16,0-1-35 0,0 0-48 16,-8-3-49-16,8 8-252 0,-3-12 81 15,3 2-78-15,0-1-39 0,0 0-6 16,0-1 52-16,0 8-87 0</inkml:trace>
  <inkml:trace contextRef="#ctx0" brushRef="#br0" timeOffset="61625.9942">16767 9822 975 0,'0'9'96'0,"0"0"53"16,0 2 51-16,0-1 8 0,-17 3-9 16,17 10 156-16,-18-12-221 0,18 0-36 0,0 1-43 15,-9-2-16-15,9 0-19 16,0 4-17-16,0-5-36 0,0-1-44 0,0-1-43 16,0-2-67-16,16 6-389 0,-16-7 210 15,0 1 25-15,0-1 6 0,0 3 83 16</inkml:trace>
  <inkml:trace contextRef="#ctx0" brushRef="#br0" timeOffset="61803.4356">16691 10246 933 0,'0'13'40'0,"0"1"27"16,0-2 42-16,0-3 30 0,15 2 3 0,-15 7 118 16,0-10-168-16,13 1-49 0,-13-3-32 15,0 0-36-15,10 2-52 0,-10 9-145 16,5-8 68-16,-5-1-14 0,0 1-33 15,0-1-5-15,3 9-150 0,-3-10 200 16,0 0 27-16</inkml:trace>
  <inkml:trace contextRef="#ctx0" brushRef="#br0" timeOffset="61966.3424">16723 10632 566 0,'0'10'15'0,"12"-2"1"0,-12-1 5 15,0 0 0-15,0-2-16 16,8 6 0-16,-8-6-20 0,0-1-6 0,0 0-9 16,0 1-11-16,0-2 9 0,0 10-35 15,0-6 42-15,0 2-11 0,0-4-18 16,0 4-40-16,0 6-81 0</inkml:trace>
  <inkml:trace contextRef="#ctx0" brushRef="#br0" timeOffset="62126.2692">16729 10908 668 0,'0'11'19'0,"0"3"45"16,0 8 191-16,0-12-86 0,0 0-14 15,0 0-31-15,0-1-43 16,14 10-118-16,-14-13-70 0,0 3-50 0,0-2-14 16,0 2-18-16,0-1 18 0,0 8-71 15,0-8 148-15,0 2-30 0,0 0 18 16,0-3 26-16</inkml:trace>
  <inkml:trace contextRef="#ctx0" brushRef="#br0" timeOffset="62298.1522">16682 11376 792 0,'17'27'63'0,"-17"-13"10"15,0-1 23-15,0-1-5 0,19 0-19 0,-19-2-34 16,0 11-43-16,9-12-43 0,-9-1-38 15,0 2-56-15,0-1-32 0,0 8-244 16,0-8 255-16</inkml:trace>
  <inkml:trace contextRef="#ctx0" brushRef="#br0" timeOffset="62426.0783">16714 11739 423 0,'0'9'-106'16,"-26"2"0"-16</inkml:trace>
  <inkml:trace contextRef="#ctx0" brushRef="#br1" timeOffset="75917.7459">12339 12241 194 0,'0'0'16'0,"0"0"20"15,-5 0 17-15,5 0-49 0,0 0-24 16,-3 0-5-16,3 0 24 0,0 0-8 16,0 0-1-16,0 0 10 0,0 0 18 15,0 0-3-15,0 0 25 0,0 0-7 16,0 0 39-16,0 0-45 0,0 0 5 16,0 0-5-16,0 0-10 0,0 0 17 15,0 0-19-15,0 0 0 0,0 0-10 16,0 0-9-16,0 0-1 0,0 0 5 0,0 0-5 15,0 0 0-15,0 0-5 16,0 0 10-16,0 0 10 0,0 0 5 0,0 0 4 16,0 0-9-16,0 0-5 0,0 0 9 15,0 0-18-15,0 0 9 0,0 0 4 16,0 0 28-16,0 0-5 0,0 0 12 16,0 0 42-16,0 0-23 0,0 0 3 15,0 0 13-15,0 0 19 0,0 0-5 16,0 0 76-16,0 0-96 0,0 0-3 15,0 0 1-15,0 0 5 0,0 0-2 16,0 0 83-16,0 0-80 0,0 0 17 0,0 0-7 16,0 0 12-16,0 0 71 0,0 0-98 15,0 0 6-15,0 0 3 0,0 0 2 16,0 0 0-16,0 0 52 0,0 0-81 16,0 0-11-16,0 0-4 15,0 0 3-15,0 0 69 0,0 0-47 0,0 0 26 16,0 0 5-16,0 0 18 0,0 0 13 15,0 0 106-15,0 0-116 0,0 0-4 16,0 0-13-16,0 0-2 0,0 0-20 16,0 0 32-16,0 0-71 0,0 0-27 15,0 0-10-15,0 0 9 0,0 0 0 16,0 0-6-16,0 0-4 0,0 0-5 0,0 0 9 16,0 0-4-16,0 0 2 15,0 0 3-15,0 0 5 0,0 0 14 0,0 0 11 16,0 0-4-16,0 0 45 0,0 0-61 15,0 0-10-15,0 0-15 0,0 0-15 16,0 0 5-16,0 19 24 16,0-19-23-16,0 0 4 0,0 16 5 15,0-16 5-15,0 0 10 0,0 0 6 16,0 0 54-16,0 0-19 0,0 0 11 0,0 0 14 16,0 0 0-16,0 0 83 15,0 0-96-15,0 0-4 0,0 0-12 0,0 0-14 16,0 0-12-16,0 0-6 0,0 0-1 15,0 0-1-15,0 0-4 0,0 0-3 16,0 0 9-16,0 0 25 0,0 0 3 16,0 0 14-16,0 0 12 0,0 0-10 15,0 0 47-15,0 0-54 0,0 0 12 16,0 0 1-16,0-12-8 0,0 12-20 16,0-14-32-16,0 14-2 0,0-14 6 15,18 8-2-15,-18-2-9 0,0-9 6 16,0 10 5-16,11 0-4 0,-11 0 2 15,0-1-3-15,11-8-3 0,-4 9-1 0,-7 1 5 16,9-6 3-16,-7 10-5 16,-2 0 4-16,4 0 0 0,-2-1 15 15,4-6 40-15,-2 2-23 16,-1-1-5-16,3 0-9 0,-2-1-17 0,7-11-14 16,-6 10 5-16,9-20 0 15,-10 20 8-15,0 0 6 0,0 2-11 16,-1 2 1-16,2-6-3 0,-3 9 1 15,-2-1 0-15,2 1-2 0,0 1 2 16,-2 0 15-16,5-3 23 0,-1 0-13 16,0 0-7-16,2-2-10 0,0-1 1 15,8-9-7-15,-3 8-3 0,-4-2 3 0,-1 2 1 16,1-3 1-16,0 2 2 0,6-10 4 16,-6 8-5-16,-3 3 1 0,0-2-1 15,2 4 9-15,0-4 35 0,-3 6-23 16,-1-2-5-16,2 2-8 15,-2 0-9-15,1-2 20 0,8-10 26 0,-8 9-15 16,3-1-10-16,0-3 8 0,1 2-12 16,7-9 11-16,-7 7-23 0,-1 2 5 15,1 0 0-15,2-1-5 0,-4 0-1 16,6-7 0-16,-7 10 5 0,-2 1 3 16,1 2 11-16,-3 0 1 0,2-5 9 15,-2 6-24-15,0-1-2 0,2 0-1 16,1-3 2-16,1-1-2 0,7-12 7 0,-3 9 5 15,0 0-2-15,-1-1 7 0,1-1 4 16,9-14 10-16,-11 12-25 0,3 2-7 16,-1-1 0-16,0-1-6 0,-1 4 0 15,7-11-6-15,-8 12 9 0,-2 2-2 16,1 0 2-16,1 1 3 0,6-10 13 16,-3 8-7-16,-3-1 4 0,3-3-4 15,-1 0-3-15,9-15 4 0,1 0-11 16,-4-1-7-16,-5 17 2 15,-2 1 3-15,-3 1 1 0,15-17 16 16,-13 22-11-16,-2-2 3 0,1-1 6 16,7-7 43-16,-6 5-19 0,0 1 11 15,1-1-3-15,0-2-3 0,11-11 5 16,-11 10-36-16,1 0-4 0,2-1-3 16,-3 2-3-16,3-2-3 0,6-15-6 15,-7 16 7-15,-2 2-4 0,2-2 6 16,0 2 7-16,4-8 35 0,-8 9-12 15,2 3 10-15,-3-2 7 0,1 2-4 16,6-8 23-16,0-1-34 16,0 3 4-16,-6 6-20 0,2 0-7 15,-2-2-7-15,1-1-3 0,0 2-2 0,19-30 5 16,-8 12-8-16,-9 16 1 16,-1-1-1-16,1 1 6 0,0 2 1 15,-4 1-6-15,7-9 2 0,-6 10-2 16,-1-1 4-16,12-17 2 15,-9 17 5-15,-3-2 1 0,3 0 0 16,7-12-4-16,-8 13-9 0,-1-6 4 16,4 3 1-16,-2-1-2 0,1 0 5 15,6-12-15-15,-5 12 13 0,-2 0-4 0,3 1 6 16,0-1-3-16,8-12 8 0,-7 12-5 16,0-1 4-16,-2 1-12 0,1-1 1 15,-4-1 6-15,7-11-3 16,-8 13-2-16,11-25-7 0,-10 26 7 15,1 0-3-15,2 2 3 0,-4-2 3 16,10-8 6-16,-7 11-3 0,0-1 2 16,-1-2-2-16,-1 2-2 0,13-11-1 15,-9 11 0-15,0-2 0 0,-1 0-1 16,2 0 2-16,-1-3-3 0,11-12-4 16,-11 15 0-16,1-1-1 0,-1 0 1 15,0 0 4-15,8-10 1 0,-9 14 1 16,0-2 2-16,-2 2 0 0,1 0 9 0,0-2 2 15,7-6 14-15,-8 7-22 0,2 1-1 16,-2-3-2-16,2 0-6 0,11-14 0 16,-11 11-3-16,2 0 0 0,0 0 0 15,-2-1 5-15,2 1 1 16,8-9 2-16,-13 12 0 0,3 2-1 0,-2 0 4 16,0 1 7-16,7-6 25 0,-8 7-16 15,-1-1 0-15,1 1-10 0,1-1 0 16,2 0-1-16,9-15-10 0,-8 11 4 0,0-2-8 15,-1-1 3 1,3-1 2-16,10-17-7 0,-11 19 15 0,-4 1 7 16,2 4 13-16,0-2 13 0,-2 4 9 0,4-7 35 15,-5 9-64-15,-2-1-17 16,2 0-5-16,0 0 0 0,5-8 0 0,-4 5 0 16,1 1 0-16,2-3 0 0,-1 0 0 15,3-2 0-15,11-14 0 0,-8 14 0 16,-3-1 0-16,1 1 0 0,0-1 0 15,10-11 0-15,-15 14 0 0,2 2 0 16,-1 0 0-16,-5 1 0 0,2 1 0 16,3-6 0-16,-2 6 0 0,-2-1 0 0,-1 0 0 15,5-1 0-15,14-12 0 16,15-19 0-16,-11 16 0 16,-15 14 0-16,-1-1 0 0,0 1 0 15,9-13 0-15,-10 14 0 0,2 2 0 16,-3-3 0-16,0 2 0 0,0 1 0 15,9-9 0-15,-9 5 0 0,3 2 0 16,-2 1 0-16,2-1 0 0,13-11 0 16,-12 11 0-16,-2 0 0 0,5 0 0 15,-3-1 0-15,1-2 0 0,14-11 0 16,-16 13 0-16,1-2 0 0,-1 3 0 16,-3-2 0-16,11-5 0 0,-13 10 0 0,0 0 0 15,-1 0 0-15,1 1 0 16,7-5 0-16,-2 0 0 0,-6 6 0 15,7-4 0-15,-6 2 0 0,-3 0 0 16,6 0 0-16,-3 0 0 0,12-11 0 16,-10 13 0-16,-2-5 0 0,2 3 0 15,0 0 0-15,0-2 0 0,2-3 0 16,-2 7 0-16,-4-2 0 0,1 2 0 16,1 0 0-16,18-14 0 15,-17 13 0-15,13-6 0 0,-12 5 0 16,2 0 0-16,-2 0 0 0,1-1 0 0,12-9 0 15,-11 8 0-15,18-16 0 16,-19 18 0-16,-4 2 0 16,-2 1 0-16,-1-1 0 0,4-3 0 0,-5 5 0 15,2-1 0-15,-1 3 0 0,3-2 0 16,1-2 0-16,11-3 0 0,-9 1 0 16,2 2 0-16,1-4 0 0,1 1 0 15,14-12 0-15,-16 11 0 0,2-3 0 16,-1 3 0-16,-1 1 0 0,-3-1 0 15,9-4 0-15,-10 7 0 0,0 1 0 16,-3 0 0-16,2 1 0 0,12-7 0 16,-11 7 0-16,8-4 0 15,-7 2 0-15,1 2 0 0,0-5 0 0,5 1 0 16,-2-1 0-16,17-12 0 0,-14 10 0 16,-2-3 0-16,1 2 0 0,-1 2 0 15,7-10 0-15,-13 13 0 0,-2 0 0 16,0 2 0-16,-2 3 0 0,-1 0 0 15,4-2 0-15,-3 3 0 0,2-2 0 16,2 1 0-16,0-1 0 0,11-5 0 16,-7 4 0-16,2-1 0 0,-1-2 0 15,1-1 0-15,0 1 0 0,14-12 0 16,-13 7 0-16,-1 0 0 0,-1 2 0 0,0 1 0 16,9-7 0-16,-11 9 0 0,-1 1 0 15,0 3 0-15,0-2 0 0,0 1 0 16,9-5 0-16,-8 5 0 15,1-3 0-15,0 4 0 0,3-4 0 0,15-5 0 16,-16 4 0-16,28-16 0 16,-29 16 0-16,-1 1 0 0,1-1 0 15,-3 1 0-15,12-7 0 0,-10 7 0 16,-3 3 0-16,2-1 0 0,0-1 0 16,-3 2 0-16,10-2 0 0,-9 2 0 15,0 3 0-15,3-2 0 0,-1 0 0 0,10-2 0 16,-9 1 0-16,1 1 0 15,1-3 0-15,0 1 0 0,0-1 0 0,16-6 0 16,-15 6 0-16,1 1 0 0,-3-1 0 16,0 1 0-16,10-3 0 0,-14 6 0 15,2-1 0-15,-1 2 0 0,-1-2 0 16,3 3 0-16,10-4 0 0,-9 1 0 16,0 1 0-16,2-3 0 0,-1 1 0 15,12-5 0-15,-15 3 0 0,2 3 0 0,-3 1 0 16,-1-2 0-16,-1 2 0 15,3 2 0-15,-5 0 0 0,-1 0 0 0,0 0 0 16,-1 0 0-16,8 0 0 0,-6 0 0 16,0 0 0-16,2 0 0 0,3 0 0 15,0 0 0-15,14 0 0 0,-12 0 0 16,1 0 0-16,3 0 0 0,-2 0 0 16,-1 0 0-16,-2 0 0 0,0 0 0 15,6 0 0-15,-13 0 0 0,-2 0-159 16,-2 0-323-16,0 0-391 0,0 0-552 15,-34-19-1962-15,-4 3 2212 0</inkml:trace>
  <inkml:trace contextRef="#ctx0" brushRef="#br1" timeOffset="79024.2871">16563 7620 471 0,'0'-3'23'0,"0"1"5"16,0-2 125-16,0 3-21 0,0 1 66 15,0-2 48-15,0 2 49 0,0 0-19 16,0 0 143-16,0 0-281 0,0 0-14 16,0 0 5-16,0 0 17 0,0 0 21 15,0 0 198-15,0 0-196 0,0 0-21 16,0 0-21-16,0 0 6 0,0 0 171 0,0 0-136 15,0 0-17-15,0 0-12 16,0 0-5-16,0 0 3 0,0 0 109 0,0 0-132 16,0 0-16-16,0 0 7 0,0 0 22 15,0 0 126-15,0 0-145 16,0 0-20-16,0 0-29 0,0 0 4 0,0 0-8 16,23 0 51-16,-23 0-64 0,15 0-12 15,-15 0-13-15,11 0 1 0,1 0 99 16,-12 0-42-16,9 0 7 0,-3 0-25 15,1 0-14-15,2 0-14 0,10 0-10 16,-10 0-15-16,2 12-2 0,-1-12-4 16,4 0-2-16,12 0-14 0,-11 0 7 15,1 0 4-15,-3 0-4 0,3 0 3 16,-3 0-6-16,12 0-5 0,-15 0 11 0,-2 0 14 16,0 0 2-16,-1 0 4 0,6 0 31 15,-5 0-9-15,-2 16-2 0,-1-16-3 16,2 0-6-16,-1 13-10 0,6-13 9 15,-5 0-14-15,1 8 0 0,4-8-8 16,2 0 4-16,18 0-1 0,-13 0-4 16,1 0-3-16,-1-19 3 0,0 19 5 15,-3 0 3-15,11-13 19 0,-17 13-13 16,1 0 4-16,-2 0-4 0,-3 0-3 16,9 0 12-16,-8 0-15 0,1 0-1 15,0 0 1-15,1 0-1 0,1 0 6 0,12 0 17 16,-9 0-17-16,2 0 1 15,0 0-2-15,4 0-7 0,16 0 12 0,-17 0-1 16,-3 0 14-16,2 0 10 0,-4 0 10 16,0-14 4-16,7 14 47 0,-10 0-54 15,-2 0 2-15,1 0-8 0,2 0 6 16,12 0 4-16,-10 0-36 0,1 0-12 16,1 0 4-16,1 0-7 0,4 0 0 15,16 0-6-15,-19 0 6 0,-2 0-5 16,1 0 0-16,-3 0 2 0,9 0-7 15,-15-12 8-15,1 12 4 0,0 0 1 0,1 0 7 16,0 0 2-16,12 0 28 0,-11 0-8 16,5 0 1-16,-1 0-3 0,4 0-15 15,20 0-10-15,-17 0-9 0,1 0 5 16,0 0 1-16,0 0-2 0,-1 0 2 16,13 0-5-16,-20 0 7 0,1 0-5 15,-4 0 1-15,2 0 2 0,13 0-8 16,-13 0 7-16,-2 0-1 0,1 0 0 15,2 0 4-15,-1 0-4 0,14 0 0 16,-16 0 1-16,3 0 5 0,-1 0 11 16,0 0 15-16,15 0 44 0,-15 0-34 15,2 0-16-15,2 0-2 0,0 0-6 0,1 0-10 16,20 0-9-16,-21 0-1 0,2 0 2 16,-2-16-2-16,0 16 2 0,8 0-10 15,-15 0 11-15,0 0-5 0,-1 0 11 16,0 0 12-16,-2 0-2 0,7 0 18 15,-8 0-34-15,1 0 0 0,0 0 0 16,3 0 0-16,9 0 0 0,-6 0 0 16,0 0 0-16,0 0 0 0,2 0 0 15,17 0 0-15,2 0 0 0,-3-15 0 16,-14 15 0-16,-1 0 0 16,-3 0 0-16,23 0 0 0,-26 0 0 15,-1 0 0-15,-2 0 0 0,8 0 0 16,-7 0 0-16,0 0 0 0,1 0 0 15,4 0 0-15,14 0 0 0,-14 0 0 16,1 0 0-16,2 0 0 0,1 0 0 16,-1 0 0-16,12-14 0 0,-13 14 0 15,-1 0 0-15,-1 0 0 0,3 0 0 16,8 0 0-16,-10 0 0 0,0 0 0 16,-2 0 0-16,1 0 0 0,2 0 0 15,16 0 0-15,4 0 0 16,-15 0 0-16,-1 0 0 0,22 0 0 15,-23 0 0-15,1 0 0 0,-3 0 0 0,0 0 0 16,1-14 0-16,9 14 0 0,-3 0 0 16,-11 0 0-16,9 0 0 15,1 0 0-15,-7 0 0 16,19 0 0-16,6 0 0 16,-18 0 0-16,0 0 0 0,23 0 0 15,-6 0 0-15,-20-13 0 16,24 13 0-16,-34 0 0 15,0 0 0-15,5 0 0 16,-1 0 0-16,-7 0 0 0,1 0 0 16,11 0 0-16,-7 0 0 0,0 0 0 15,4 0 0-15,1 0 0 0,3 0 0 0,1 0 0 16,0 0 0-16,25-17 0 0,-4 17 0 16,-21 0 0-16,15-10 0 15,-6 10 0-15,-15 0 0 16,12 0 0-16,-4 0 0 15,-12 0 0-15,4 0 0 0,11 0 0 16,-11 0 0-16,4 0 0 0,0 0 0 16,2 0 0-16,2 0 0 0,2 0 0 15,1 0 0-15,28-19 0 0,-4 19 0 16,-28-10 0-16,11 10 0 16,-8-10 0-16,-15 10 0 0,0 0 0 15,5 0 0-15,-4 0 0 16,-3 0 0-16,3 0 0 0,0 0 0 15,3 0 0-15,1 0 0 0,1 0 0 0,18 0 0 16,3 0 0-16,-18 0 0 16,17 0 0-16,-1 0 0 15,-16 0 0-15,13-12 0 16,-6 12 0-16,-12 0 0 0,-2 0 0 0,10 0 0 16,-9 0 0-16,-2 0 0 0,3 0 0 15,0 0 0-15,2 0 0 16,2 0 0-16,0 0 0 0,22 0 0 15,1 0 0-15,-21 0 0 0,19 0 0 16,0 0 0-16,-21 0 0 16,20 0 0-16,-5 0 0 15,-18 0 0-15,0 0 0 0,10 0 0 16,-2 0 0-16,-11 0 0 16,13 0 0-16,0 0 0 15,-11 0 0-15,15 0 0 16,3 0 0-16,-14 0 0 0,1 0 0 15,16 0 0-15,-17 0 0 0,0 0 0 16,-1 0 0-16,2 0 0 0,-2 0 0 0,-1 0 0 16,0 0 0-16,16 0 0 0,0 0 0 15,-16 0 0-15,17 0 0 16,1 0 0-16,-15 0 0 16,16 0 0-16,7 0 0 15,-19 0 0-15,-2 0 0 0,25 0 0 16,-23-12 0-16,0 12 0 0,1 0 0 0,0 0 0 15,-1 0 0-15,1 0 0 16,0 0 0-16,20-6 0 0,-6 6 0 16,-20 0 0-16,14-3 0 15,0 3 0-15,-17 0 0 0,-1 0 0 16,16 0 0-16,-15 0 0 0,1 0 0 16,-1 0 0-16,0 0 0 0,1-13 0 15,0 13 0-15,-1 0 0 0,14 0 0 16,-6-9 0-16,-12 9 0 15,5-4 0-15,-5 1 0 16,-6 3 0-16,1 0 0 16,-4 0 0-16,-1 0 0 0,0 0 0 15,0 0 0-15,0 0 0 0,0 0 0 16,0 0 0-16,2 0 0 0,-2 0 0 16,0 0 0-16,0 0 0 15,2 0-51-15,-2 0-466 0,0 0-33 0,0 0-210 16,0 0-241-16,0 0-254 0,-25-19-139 15,6 19-680-15</inkml:trace>
  <inkml:trace contextRef="#ctx0" brushRef="#br1" timeOffset="81739.9331">12371 12300 1535 0,'0'0'106'16,"0"-16"333"-16,0 16-98 0,0 0-6 16,0 0 45-16,0 0 46 0,0 0 1 15,0 0 286-15,0 0-472 0,0 0-51 16,0 0-26-16,0 0 13 0,0 0 186 15,0 0-205-15,0 0-43 0,0 0-24 0,0 0-11 16,0 0-7-16,0-13 58 16,0 13-98-16,0 0-14 0,0-16 15 0,0 16 17 15,16-20 77-15,-2 11-86 16,-14 1-17-16,11-2-9 0,-3 0-7 0,1-1-4 16,9-13 0-16,-9 11-5 0,18-27 1 15,-21 30 2-15,2-2 6 16,-1 3 6-16,-1-2 0 0,10-4 27 15,-11 6-19-15,1 4 6 0,1-5-4 16,2 0-1-16,9-8 6 0,-4 8-19 16,-1-5-3-16,3 1-1 0,1 2-4 0,2-3-3 15,17-14-4-15,-14 13 4 0,-2 1 1 16,0-2 3-16,-1 2-5 0,66-57 56 16,-72 60-53-1,-1 1-1-15,1-1 1 0,11-12 3 16,-12 12-8-16,1-4-4 0,3 1-1 15,0 1 3-15,15-13 10 0,-13 14 8 16,-4 2 13-16,4 1 10 0,0 1 4 16,-3 1-1-16,19-6 8 0,-16 6-34 15,0 1 0-15,0-1-3 0,1-1-3 16,19-8 6-16,-21 5-8 0,1 3-3 16,1-4-2-16,-2 1-1 0,4 2-2 15,15-13 1-15,-18 10 8 0,1 1-3 0,2-2 0 16,0 1 2-16,19-11 22 0,-20 12-5 15,-3 0 3-15,2-1-13 0,-2 1-4 16,0 0-3-16,18-14-7 0,-19 14 0 16,2-2-3-16,3-1 1 0,-1 1 2 15,20-18-3-15,-23 15 6 0,2 4-5 16,-3 0 0-16,0 2 0 0,0 2 18 16,11-5 43-16,-12 9-18 0,-2 0-9 15,33-12 49-15,-31 12-67 16,5-4-11-16,-1-2 0 0,25-15-4 15,-19 9 1-15,2-2-4 0,2 0-5 0,0-1 6 16,25-17-19-16,-31 21 14 0,-1 3 1 16,-2 2 4-16,-4 1 1 0,0 3 1 15,9-3 4-15,-14 4 1 0,0 3 5 16,3 0 7-16,1-2 3 0,12-5 23 16,-9 4-27-16,0-2-4 0,5-2-9 15,4-1 0-15,0-2-6 0,31-14-8 16,-29 13 1-16,-2 1-5 0,-3 1-3 15,-1 2 9-15,13-6-1 0,-22 10 11 16,-3 2 1-16,1-1-1 0,10 0-2 16,-18 4 6-16,4-2 7 0,5 1 28 15,5-1 0-15,5-2-9 16,-11 2-14-16,1-2-5 0,2-1-2 16,-1 0-7-16,3-1-8 0,19-10-34 15,-18 10-2-15,0-2-11 0,0 1-9 16,-2 0-8-16,16-5-43 0,-18 8 78 15,0 0 21-15,0-1 6 0,-1 3 9 16,3-3-1-16,13-2 4 0,-13 6-2 16,0-2 4-16,4 1 3 0,-1 1 12 15,16-5 20-15,-15 2-25 0,2 0-14 16,-2-2 0-16,1 0-1 0,0 0-4 0,23-11-12 16,-24 11 0-16,0-3 9 0,1 2 1 15,-3 0-3-15,17-6 4 0,-21 8 1 16,0-1 3-16,-1 3 2 0,0 1-2 15,-2 0 8-15,12-2 12 0,-11 2 2 16,1 1-1-16,0 0-1 0,4-3-6 16,17-4-6-16,-16 4-9 0,0-3-1 15,1 1-4-15,0 1-2 0,0 0-2 16,17-4-13-16,-20 4 19 0,-1 0 4 16,-1 4 4-16,0-2 2 0,10-7 5 15,-13 9-1-15,-1-2 0 0,1-1 6 0,-2 3 2 16,2-2-4-16,9-4-3 0,-9 6-9 15,2 0 4-15,-1-2 4 16,2 3 8-16,16-3 13 0,-15 4-17 0,0-3-11 16,0 0 2-16,0 1-2 0,0-3-3 15,15-2-4-15,-15 2 4 0,-1 0 3 16,1 1 0-16,-1 1 1 0,15-6-2 16,-15 6 0-16,0-1-1 0,0 1 1 15,4 0 2-15,-2-1 1 0,17-3 4 16,-17 4 10-16,0 1 3 0,-2-1 2 15,1 1-2-15,8 1 0 0,-13 0-8 0,0 1 4 16,-2 0-5-16,2 0-2 0,-1 0-4 16,9 0-12-16,-9 0 5 0,0 0 2 15,-2 0 4-15,3 0-2 0,4 12-2 16,-7-12-1-16,2 0 3 0,-2 0-1 16,2 7-2-16,0-7 3 0,14 0 3 15,-11 0-4-15,1 4-3 0,1-4-1 16,1 0-3-16,11 0-1 0,-16 2 1 15,3-1-3-15,-3-1-3 0,-2 2-7 16,-3-1-10-16,7 2-50 0,-9-2 8 16,1 2-9-16,0-1 5 0,-1 1-34 15,5 4-247-15,-2-4-16 0,-2-1-152 0,3-2-316 16,-2 0-366-16,1 0-215 16</inkml:trace>
  <inkml:trace contextRef="#ctx0" brushRef="#br1" timeOffset="84663.0067">16612 10207 737 0,'0'0'51'15,"0"0"228"-15,0 0-36 0,0 0 4 16,0-14-1-16,0 14-4 0,0 0-47 0,0 0 94 15,0 0-188-15,0 0-5 16,0 0-9-16,0 0 9 0,0 0-8 0,0 0 81 16,0 0-75-16,0 0 7 0,0 0 9 15,0 0 29-15,0 0 210 0,0 0-163 16,0 0-5-16,21 0-7 0,-21 0-15 16,0 0-1-16,18 0 14 15,-18 0-131-15,12 0-30 0,-12 0 14 0,9 0-10 16,-9 0 0-16,17 0-20 0,-12 0 6 15,3 0-1-15,0 0 14 0,3 0-9 16,11 0 5-16,-12 0-5 0,-1 0 0 0,5 0 0 16,-3 0 5-16,14 10-5 0,-13-10-5 15,2 0 1-15,1 0 8 0,0 0-8 16,-2 0 4-16,14 0-20 0,-17 0 10 16,-1 0 10-16,1 0-1 0,-4 0 1 15,11 0 10-15,-7 0-4 0,0 0 4 16,3 0-9-16,0 0-1 0,0 0-4 15,12 13 9-15,-11-13 0 0,-2 0-5 16,1 0-15-16,-2 0 10 0,17 0-4 16,-17 0 4-16,2 0 9 0,0 0-4 15,1 0-10-15,-1 0 14 0,17 0-23 16,-15 0 18-16,-1 0-4 0,4-10 0 0,-4 10 0 16,16 0-5-16,-17 0 1 0,-1 0 9 15,-1 0 6-15,0 0 16 0,-3 0 31 16,7 0 60-16,-9 0-59 0,2 0-15 15,-2 0-5-15,1 0-1 0,11 0 5 16,-9 0-33-16,3 0-5 0,0 0-6 16,4 0 3-16,-2 0-2 0,19-19-12 15,-17 19 12-15,2 0-5 0,31-11 15 16,-35 11 9-16,-1-10 12 16,-1 10 11-16,10-2 76 0,-15 2-62 15,1 0 0-15,1-4-8 0,-1 4 15 0,1-1-2 16,13-2 32-16,-9 0-64 15,2 1-16-15,0 0-8 0,4 0 0 0,21-7-3 16,-20 6 2-16,2-3-10 0,-1 2 0 16,1 0 14-16,-2 1 3 0,16-3 80 15,-22 4-28-15,1 2 13 0,-2-1 4 16,-1 1-5-16,9 0 46 0,-10 0-79 16,-1 0 9-16,2 0-4 0,1 0-2 15,1 0-3-15,19 0-8 0,-15 0-25 16,2 0-13-16,1 0 2 0,1 0 2 15,19-20 0-15,-23 20-2 0,-1-13 0 0,0 13-2 16,-2 0 4-16,-2-9-1 0,11 9 5 16,-12 0 0-16,-1-5 12 0,1 5-2 15,0 0 7-15,14-2 33 16,-11 2-24-16,-2 0-3 0,4-2-4 0,-1 2-9 16,1-1-5-16,20-1-1 0,-18 0-4 15,-2 1-2-15,2-1 0 0,-2 0-2 16,20-3 0-16,-22 4-4 0,1-1 5 15,-3 0-1-15,3-1 0 16,12 1-3-16,-16 0 3 0,-3 2 3 0,1 0 5 16,0 0 0-16,1 0 9 0,9 0 22 15,-10 0-11-15,4-3-5 0,-2 3 1 0,3 0 0 16,15-2 11-16,-16 0-17 0,3 1-4 16,-3-1 1-16,2 0-1 0,0 1 2 15,13-1 32-15,-13 0-21 0,-2 2-12 16,0-3-3-16,0 2-11 0,-1 0-3 15,12-2-6-15,-14 2 5 0,-1 0 2 16,1 1 2-16,0 0 3 0,10-2-5 16,-10 2 5-16,2 0-2 0,-1 0 7 15,0 0 0-15,13 0 3 0,-12 0-14 16,3 0 6-16,-2 0-4 0,0 0 0 16,0 0 2-16,14 0 2 0,-13 0 8 0,-3 0 10 15,0 0 11-15,0 0 8 0,9 0 46 16,-9 0-45-16,0 0-3 15,-1 0-11-15,-1 0-3 0,1-9-9 0,16 9-3 16,-14 0-7-16,-2-6-5 0,0 6 4 16,3 0-4-16,14-5 1 0,-15 2 1 15,-3 2-2-15,2 0 5 0,-2 0-3 16,2 0 1-16,7-1 3 0,-9 1-2 16,0-1 1-16,-1 2-1 0,3 0-2 15,7-2 12-15,-8-1-8 0,1 3 2 16,-1 0-5-16,1 0-1 0,-1 0-3 15,15-1 0-15,-14 1 0 0,1-2 0 0,-3 2 0 16,0-1 0-16,9 1 0 0,-11 0 0 16,0 0 0-16,0 0 0 0,1 0 0 15,1 0 0-15,15 0 0 0,-11 0 0 16,3 0 0-16,1 0 0 0,0 0 0 16,21 0 0-16,-20 0 0 0,1 0 0 15,-1 0 0-15,-3 0 0 0,2 0 0 16,9-12 0-16,-15 12 0 0,-2 0 0 15,0 0 0-15,-1 0 0 0,9 0 0 0,-9 0 0 16,1 0 0-16,34 0 0 16,-30 0 0-16,3-7 0 15,1 7 0-15,2 0 0 0,19-6 0 0,-21 4 0 16,1 0 0-16,4 0 0 0,-2-1 0 16,19 0 0-16,-20 1 0 0,-2-1 0 15,0 1 0-15,0 0 0 0,-3 0 0 16,14 0 0-16,-16 1 0 0,0 1 0 15,0 0 0-15,1 0 0 0,15 0 0 16,-14 0 0-16,2 0 0 0,1 0 0 16,0 0 0-16,2 0 0 0,20 0 0 0,-19 0 0 15,1 0 0-15,-1 0 0 0,2 0 0 16,19 0 0-16,-21 0 0 0,-2 0 0 16,0 0 0-16,-2 0 0 0,1 0 0 15,14 0 0-15,-15 0 0 0,-1 0 0 16,30 0 0-16,-30 0 0 15,-2 0 0-15,4 0 0 0,17 0 0 16,-16 0 0-16,1 0 0 0,1 0 0 16,1 0 0-16,21 0 0 0,-23 0 0 0,0 0 0 15,-1 0 0-15,-2 0 0 16,0 0 0-16,11 0 0 0,-15 0 0 0,0 0 0 16,-1 0 0-16,1 0 0 15,9 0 0-15,-10 0 0 0,1 14 0 16,1-14 0-16,0 0 0 0,3 0 0 0,17 0 0 15,-15 0 0-15,3 0 0 0,1 0 0 16,1 0 0-16,23 0 0 0,-24 0 0 16,3 8 0-16,-1-8 0 0,0 0 0 15,0 0 0-15,17 0 0 0,-22 0 0 16,1 4 0-16,-3-4 0 0,-1 0 0 16,20 3 0-16,-17-3 0 0,1 1 0 15,1 0 0-15,0 1 0 0,0-2 0 16,24 2 0-16,-23 0 0 0,1-1 0 0,0 0 0 15,1-1 0-15,23 0 0 16,-25 0 0-16,3 0 0 0,-2 0 0 0,0 0 0 16,0 0 0-16,24 0 0 0,-26 0 0 15,2 0 0-15,0 0 0 0,-1 0 0 16,23 0 0-16,-24 0 0 0,2 0 0 16,0 0 0-16,0 0 0 0,-2 0 0 15,23 0 0-15,-22 0 0 0,1 0 0 16,0 0 0-16,-1 0 0 0,27 0 0 15,-24-17 0-15,0 17 0 0,0 0 0 16,-2 0 0-16,0 0 0 0,23 0 0 0,-23 0 0 16,0 0 0-16,-2 0 0 0,2 0 0 15,20 0 0-15,-24 0 0 16,1 0 0-16,-5 0 0 0,0 0 0 0,-5 0 0 16,7 0 0-16,-13 0 0 0,-2 0 0 15,-1 0 0-15,-1 0 0 0,1 0 0 16,-2 0-61-16,0 0-167 0,0 0-253 15,0 0-330-15,0-14-440 0,0 3-1928 16</inkml:trace>
  <inkml:trace contextRef="#ctx0" brushRef="#br1" timeOffset="86857.8937">12454 12265 1675 0,'6'14'94'15,"-6"-14"64"-15,0 0 64 0,0 0 23 0,0 0 224 16,0 0-264-16,0 0-17 16,0 0-13-16,0 0 7 0,0 9 8 0,0-9 249 15,0 0-208-15,0 0 290 16,0 0-423-16,0 0-23 0,0 0 10 16,0 3 30-16,0-3 158 0,0 0-118 15,0 2-9-15,0-2 4 0,0 0-11 16,0 0-1-16,0 0 115 0,0 0-150 15,0 0-38-15,0 0-20 0,0 0-18 16,0-17 3-16,19 17-15 0,-19-12 3 16,16 12 2-16,-16-10 1 0,18 10-9 15,0-17-6-15,-18 13-9 0,19-2 2 0,-9 1-1 16,1-1 3-16,18-9 0 0,-12 5 3 16,0 1-5-16,1-1-3 0,0-2 4 15,2 1-2-15,20-12 0 16,-21 11 4-16,-1 2-1 0,0 2 1 0,2-2-5 15,11-1-5-15,-18 5 1 16,33-7 8-16,-33 8 0 0,3 2-2 16,1-4 2-16,2 0 2 0,21-8 0 15,-19 6-6-15,3-2-1 0,1 0 3 16,-3-1 5-16,1 0-6 0,22-6-3 16,-27 8-2-16,2 4 9 0,-4-1-3 15,2 2-8-15,11 0 1 0,-18 3 7 16,5 0 5-16,-3 2 0 0,6-1 0 0,-4-1 3 15,24-1 3-15,-18 0-7 0,4-3-4 16,0 1-2-16,-2-4 2 0,24-11 3 16,-25 9-1-16,1 2 3 0,-3-1-3 15,0 3 5-15,1-2 20 0,10 1 49 16,-16 4-33-16,1 3-14 0,-2-2 0 16,0 2-7-16,17-2 21 0,47-11-15 15,-57 8-27 1,-1 0 2-16,25-11 3 0,-20 8-5 0,0 1-2 15,1-4-1-15,0 2-3 16,20-5 4-16,-25 8 4 0,-4 2 17 16,1 1 14-16,-3 3 11 0,-2 0 13 0,13 0 35 15,-14 1-56-15,2 0-6 0,-1 0-11 16,2-2-5-16,21-1 0 0,-18-2-11 16,5 1-3-16,0-2-5 0,0-2 5 15,2 0-6-15,30-10 6 0,-29 9-7 16,-3 0 7-16,-1 4-5 0,-1-2-3 15,12-1-3-15,-19 7 10 0,-5 0-3 16,0 1 5-16,2 0 2 0,-2 0 2 16,11 0 12-16,-8 0-13 0,2 0-4 0,1 0 0 15,2 0-2-15,26 0 5 16,-20 0-4-16,-1 0-1 0,5 0-1 0,0-19 1 16,-2 19 1-16,25-12-5 0,-25 12 4 15,-3 0 2-15,-2 0-1 0,0-10-1 16,16 10 1-16,-18 0 1 0,-2 0 8 15,1 0-4-15,1 0-3 0,1 0 3 16,19 0-1-16,-14 0-2 0,-6 0-2 16,3 0-2-16,2 0 5 0,21 0 2 15,-21 0-5-15,2-13 1 0,-1 13 0 16,2 0-2-16,0 0 7 0,25-9 40 0,-26 9 8 16,-1 0 14-16,2 0 2 0,-2 0-11 15,24 0-1-15,-26 0-49 16,1 0-8-16,-1 0-4 0,-1 0 3 0,-2 0-6 15,15-4-2-15,-16 4 5 0,28-5 1 16,-32 5-1-16,1 0 9 16,2 0-4-16,0 0 6 0,18 0-1 15,-15 0-4-15,3 0-5 0,1 0 3 16,3 0 1-16,19 0 1 0,-22 0-4 16,0 0 1-16,-1 0 0 0,-4 0 6 15,2 0-9-15,15 0-3 0,-18 0 3 0,34 0 3 16,-37 0-1-16,0 0 1 15,-1 13-2-15,-1-13-1 0,14 0-12 16,-15 0 0-16,2 0 0 16,0 0 0-16,1 0 4 0,12 0 0 0,-15 0 10 15,1 0 2-15,1 0-1 0,-1 0 5 16,0 0-8-16,14 0-46 0,-15 0 8 16,1 0 5-16,-2 0 17 0,-2 0 8 15,-1 0 6-15,0 0-13 16,-4 0 4-16,-4 0-1 0,0 0-10 0,0 0-6 15,0 0-59-15,0 0 30 0,0 0-11 16,0 0-28-16,0 0-36 0,0 0-267 16,0 0 93-16,0 0-75 0,22 0-48 0,-22 0-120 15,17 0-118-15,4 0-956 0,-21 0 672 16,21-16 174-16,-10 16 218 0</inkml:trace>
  <inkml:trace contextRef="#ctx0" brushRef="#br1" timeOffset="92937.0288">16551 11523 654 0,'0'0'47'0,"0"19"27"0,0-19 31 15,0 0 47-15,0 0 174 0,0 0-173 16,0 0-1-16,0 0-7 0,0-17 28 16,17 17 231-16,-17-17-227 0,0 17-19 15,0 0-27-15,0 0 6 0,0-11 7 16,0 11 169-16,0 0-132 0,0 0 10 15,0 0 3-15,0 0 7 0,0 0-32 0,0 0 118 16,0 0-170-16,0 0-2 0,0 0-9 16,0 0 0-16,0 0 78 15,0 0-105-15,0 0-11 0,0 0-7 0,0 0 3 16,0 0-28-16,0 0 7 0,0 0 11 16,0 0 20-16,0 15 4 15,22-15-25-15,-8 17-32 0,-14-17-15 0,22 13 2 16,-7-13-5-16,0 9 3 0,1-9-4 15,20 6 47-15,-19-6-1 0,1 3 21 16,-2-3 0-16,-1 0 3 0,9 0 31 16,-12 0-73-16,-1 1-16 0,1 1-4 15,-1-1-6-15,14 3 6 0,2 1-10 16,-16-2 2-16,16 3 8 0,-13-3-5 16,2-1-1-16,0 0 2 15,2-1 0-15,22 1 0 0,-20-2-6 0,0 0 3 16,-1 0 3-16,0 0 5 15,12-17 6-15,-16 17-3 0,-1 0-6 0,1 0 0 16,-2 0-2-16,1 0-6 0,15 0 3 16,-13 0-5-16,-2 0 4 0,4 0 0 15,-3 0 1-15,0 0-1 0,17 0 2 16,-16 14-3-16,1-14 2 0,-2 0 3 16,2 0-3-16,13 0 11 0,-17 8-13 15,0-8 2-15,-1 0 1 0,0 0-7 16,9 4 8-16,-10-4-6 0,0 0 6 15,1 3-2-15,4-2-1 0,-2 0 1 0,20 1 2 16,-15-1-8-16,-1-1 7 0,0 0-4 16,3 0 0-16,16 0 0 0,-23 0 0 15,1 0 10-15,0 0 4 0,-2 0-2 16,-2 0-2-16,14 0 2 0,-14 0 2 16,2 0 8-16,-1 0 4 0,1 0 7 15,14 0 13-15,-14 0-35 0,3 0-4 16,0 0-4-16,1 0 0 0,-1 0 0 15,16 0 1-15,-15 0-6 0,-1 0 5 16,0-15-7-16,0 15 2 0,15 0 4 16,-15 0 12-16,-1 0 15 0,-1-9 12 0,1 9 1 15,13 0 23 1,0 0-19-16,-15 0-26 0,13 0 20 0,-14 0-32 16,2 0 0-16,1 0-2 0,-1 0-4 15,18 0 3-15,-17 0-3 0,2 0-2 16,-3 0 0-16,1 0 2 0,-3 0 4 15,13 0 17-15,-15 0-13 0,-1 0-8 16,3 0 5-16,-3 0 12 0,15 0 47 16,-12 0-37-16,4 0-11 0,0 0-8 0,1 0-7 15,-1 0 1-15,22 12 0 16,-20-12-3-16,2 0-1 0,0 0 0 0,-3 0 0 16,21 0 0-16,-21 0-3 0,-2 0 3 15,0 0 2-15,-2 0-6 0,-1 0 4 16,8 0-2-16,-9 0 5 0,-2 0-3 15,1 0-2-15,2 0 0 0,13 0-2 16,-14 0 6-16,3 0 2 0,0 0-1 16,0 0-1-16,3 11-3 0,14-11 5 15,-17 0 5-15,3 0 19 0,-2 0 1 16,1 6 9-16,14-6 11 0,-18 0-40 16,1 4-1-16,-3-4-4 0,-1 0-2 0,1 0 0 15,9 0 2-15,-9 0 0 16,2 0 1-16,-1 0-5 0,3 0-4 0,17 0 1 15,-16 0 4-15,3 0 4 0,-1 0-1 16,-2 0 6-16,3 0 18 0,9 0 73 16,-14 0-46-16,-1 0-15 0,-1 0-21 15,0 0-7-15,10 0 1 0,-11 0-8 16,0 0-5-16,1 0 2 0,1 0-1 16,16 0 6-16,-12 0-7 0,1 0 1 15,2 0-6-15,1 0 6 0,0 0 0 16,23 0 12-16,-25 0-5 0,2 0-1 0,-6 0 1 15,3 0-6-15,10 0 5 0,-16 0-6 16,-2 0 1-16,2 0-1 16,-1 0-1-16,-1 0 0 0,9 0-2 0,-9 0 2 15,3 0-1-15,-1 0 1 16,-1 0 4-16,16 0 5 0,-13 0-4 0,-1 0 2 16,4 0-4-16,-3 0-2 0,1 0-2 15,18 0 0-15,-16 0-1 0,0 7 5 16,-2-7-7-16,1 0 7 0,12 3-8 15,-15-3 8-15,-1 2-8 0,2-2 6 16,-3 0 2-16,0 3 3 0,11-1 9 16,-10-2-9-16,1 3-5 0,1-3 4 0,1 0-3 15,18 0 1-15,-16 0 0 0,2 0-4 16,1 0-5-16,-2 0 3 0,0 0-2 16,9 0-5-16,-15 0 9 0,1 0-5 15,1 0 5-15,-3 0 1 0,17 0-3 16,-14 0 3-16,0 0-5 0,3 0 6 15,-2 0-1-15,1 0 0 0,14 0 9 16,-12 0-9-16,0 0 6 0,2 0-9 16,0 0 2-16,21 0-10 0,-20 0-2 15,1 0-6-15,0 0 4 0,-2 0 5 16,1 0 4-16,14 0-4 0,-16 0 6 0,-2 0 4 16,-1 0-1-16,-1 0 3 15,26 0-6-15,-28 0 4 0,13 0 4 16,-15 0 0-16,3 0-3 0,-1 14 6 15,1-14-5-15,2 0-3 0,16 0-54 16,-15 0 4-16,3 0-9 0,0 0 13 16,1 0 15-16,19 0 14 0,-22 0 16 15,1 0 1-15,-2 0-1 0,-4 0 2 16,0 0 3-16,10 0 6 0,-12 0-2 16,1 0 3-16,0 0-3 0,3 0 1 15,17 0-1-15,-14 0-9 0,-1 0 0 0,2 0-2 16,0 0 0-16,-1 0-1 0,19 0 0 15,-17 0 3-15,0 0 3 0,-1 0-1 16,0-17 1-16,15 17 33 0,-17 0-4 16,-2 0 15-16,-1 0 1 15,2 0-10-15,-3 0-7 0,13 0-14 0,-11 0-12 16,-1 0-6-16,3 0-15 0,0 0-11 16,21 0-46-16,-17 0 53 0,1 0 11 15,-1 0 3-15,4 0 4 0,24 0-4 16,-25 0 8-16,3 0 2 0,-1 0-1 15,1 0 1-15,0 0 0 0,14 0 5 16,-18 0-5-16,-3 0 1 0,2 0-4 0,0 0-1 16,20 0-43-16,-15 0-8 0,1 0-27 15,0 0-4-15,0 0-2 0,2 0 19 16,24 0-6-16,-27 0 65 0,1 0 6 16,-2 0 4-16,1 0-4 0,-1 0 2 15,23 0 8-15,-24 0 2 0,0 0 12 16,-1 0 6-16,1 0 5 0,22 0 20 15,-22 0-40-15,-1 0-5 0,3 0-4 16,-1 0-2-16,27 0-4 0,-26 0-4 0,-2 0-13 16,-1 0-4-16,1 0-6 15,1 0 5-15,20 0 8 0,-21 0 18 0,-2 0-2 16,4 0 0-16,-3 0 0 0,26 0-2 16,-26 0 8-16,0 0-2 15,0 0 4-15,2 0 7 0,-1 0-7 0,25 0 12 16,-25 0-18-16,3 0 0 0,-2 0-2 15,3 0-4-15,23 0 4 0,-27 0-2 16,2 0 4-16,-1 0-4 0,0-14-2 16,-3 14 2-16,21 0 8 0,-23 0 15 15,-4 0 9-15,0 0 13 0,-2 0 19 16,10 0 74-16,-13 0-75 0,0 0-19 16,-2 0-16-16,1 0-14 0,-2 0-5 15,4 0 0-15,-8 0-1 0,-1 0-4 0,-1 0 2 16,-1 0-12-16,0 0-50 0,-1 0-21 15,0 0-46-15,0 0-55 0,0 0-112 16,0 0-143-16,0-17-786 0,0 5-1616 31,-17-15 1009-31</inkml:trace>
  <inkml:trace contextRef="#ctx0" brushRef="#br1" timeOffset="94255.3444">17647 14743 1211 0,'0'-2'101'0,"0"1"66"0,0 1 71 16,0 0 56-16,0-1 178 0,0-1-262 16,0 2 15-16,0-3 18 0,0 3 51 15,0-1 40-15,0-3 368 0,0 1-380 16,0 3-41-16,0-1-37 0,0-2-6 0,0 3 225 16,0 0-243-16,0 0 268 15,0 0-393-15,0 0-26 16,0 0-11-16,0 0-7 0,-19 0 9 15,-4 15-38-15,5-15 4 0,-1 17 8 0,-4-5 13 16,-2 2 5-16,-30 27 55 0,27-16-58 16,1 6-10-16,-2 3-9 0,4 0 14 15,-17 39 40-15,29-37-46 0,3-2-19 16,4-4-7-16,6-2-12 0,0-5-34 16,23 12-215-16,14-26 4 0,-12 1-118 15,3-7-98-15,2-2-94 0,32-1-863 16,-33 0 613-16,-3-22-202 0,-1 22 25 15,-3 0 189-15</inkml:trace>
  <inkml:trace contextRef="#ctx0" brushRef="#br1" timeOffset="94832.1147">17914 15022 2275 0,'0'0'222'0,"0"-2"-11"15,0 2 85-15,-14 0-1 0,14 0 22 16,0 0-13-16,0 0 171 0,0 0-283 16,0 0-34-16,0 0-22 0,0 22-27 15,-20-22-44-15,20 34 14 0,-14-17-51 16,14 2 0-16,0-2-14 0,0 1 0 16,0 18 5-16,0-24-5 0,25 0 4 15,-25-6-9-15,36-6 0 0,-17 0-17 16,27 0-76-16,-27-26 27 0,1 26-16 15,-1-32 22-15,-6 15 4 0,10-13-69 16,-23 17 32-16,7 0-33 0,-7 1-5 0,0 12-13 16,0-16-5-16,0 7-226 0,0 9 107 15,0-4-68-15,-17 4-11 0,17 0-41 16,0 0-117-16,0 17-683 0,0-17 675 16</inkml:trace>
  <inkml:trace contextRef="#ctx0" brushRef="#br1" timeOffset="95149.9319">18224 14980 2705 0,'-11'0'52'0,"11"0"466"15,0 15-269-15,0-2 171 0,0-13-252 16,18 15-53-16,-18-6-30 0,0 4-17 15,17 3-26-15,-3-9-30 0,-14-2 6 16,10 0-5-16,-10-3 9 0,7 0 5 16,-2-2-13-16,-5 0-10 0,4 0-9 15,-1-22 18-15,0 22-10 0,-1-28 7 0,4-6 29 16,-3 18-2-16,1-1 32 16,-1 6 19-16,-1 0-17 0,3-2-6 15,-2 13-88-15,1 0 8 0,1 0-4 16,0 0-15-16,3 0-103 0,11 17-649 15,-9 2 179-15,3-19-153 0,-2 25 22 0,2-25-22 16,1 18 176-16</inkml:trace>
  <inkml:trace contextRef="#ctx0" brushRef="#br1" timeOffset="95432.3352">18499 14936 2784 0,'-12'18'76'0,"12"-18"98"15,0 22 117-15,0-10 556 0,0 9-440 16,0-7-80-16,0-3-132 0,0 2-69 16,24-2-74-16,-2 5 4 0,-22-8-28 15,20-3 4-15,-20-3-10 0,21-1 27 16,-3-1 9-16,5 0 38 16,-11-20-57-16,-8-4-24 15,0 8 14-15,-1-3 15 0,1-1 15 16,1-14 48-16,-3 20-80 0,0 1-29 15,-2 5-21-15,1 8-52 0,-1-7-231 0,0 7 84 16,0 0-86-16,0 0-165 0,0 18-157 16,0-18-133-16,20 17-887 0,-20-2 970 15,28-15 204-15</inkml:trace>
  <inkml:trace contextRef="#ctx0" brushRef="#br1" timeOffset="95749.161">18965 14907 2889 0,'0'0'246'0,"0"0"7"0,0 0 116 16,0 0 2-16,0 0 12 0,0 0 163 16,0 0-385-16,0 0-37 0,-17 0-14 0,17 15-9 15,0-15 13-15,-14 11 143 0,1 11-109 16,3-11-32-16,2 5-44 0,-1-2-24 16,-5 20-37-16,9-20-10 0,0-1-5 15,3-2 4-15,2-1-23 0,0-5-36 16,0-1-161-16,27-4 76 0,-27 0-7 15,28 0 5-15,-12-21-27 0,15-7-183 16,-18 28 186-16,-13-30 34 0,20 15 44 16,-20 2 29-16,12-1 42 0,-12 5 80 15,6-5-27-15,-6 14-7 0,0-6-29 16,0 6 4-16,0 0 98 0,0 20-13 16,18-20-10-16,-18 27-42 0,18-9-62 15,-18 0-150-15,21 19-814 0,1-20 151 16,-11-3-174-16,0-2 185 0,1-12 167 0</inkml:trace>
  <inkml:trace contextRef="#ctx0" brushRef="#br1" timeOffset="96241.8722">20302 14742 2245 0,'2'-2'103'0,"0"1"106"15,-2-1 492-15,0 2-323 0,0 0-39 16,0 0-42-16,0 0-12 0,0 0-60 15,-20 0 74-15,20 18-207 0,0-18-19 16,-17 15 26-16,17-15 19 0,-25 35 210 16,18-23-129-16,-1 4 19 0,2 1-11 15,0 1-2-15,1 2-43 0,-2 22 17 16,6-17-142-16,1-1-21 0,0-5-32 0,0 3-59 16,30 8-375-16,-30-20 49 15,35-2-174-15,-13-8-255 0,4 0-189 0,4 0-157 16,39-50-674-16</inkml:trace>
  <inkml:trace contextRef="#ctx0" brushRef="#br1" timeOffset="96594.3931">20754 14833 2820 0,'0'0'85'0,"0"0"53"0,0 0 87 15,0-16 125-15,-18 16 29 0,18 0 373 0,-23 0-506 16,23 0-102-16,-17 0-62 15,17 0-8-15,-34 0 24 0,20 26-57 0,1-11-16 16,-1 2-2-16,0 0-4 0,2 2-9 16,-4 17-3-16,9-17-9 0,4-3 4 15,3-5-13-15,0 1-13 0,20-2-112 16,-20-10 28-16,30 0-33 0,26-20-357 16,-37-3 302-16,-5 23-12 15,0-27 2-15,-3 27 32 0,2-38 6 16,-13 23 151-16,0 3 47 0,7 2 53 0,-7 2 30 15,0-3 167-15,0 11-153 16,0 0 53-16,0 0 45 0,0 0 9 0,0 0-5 16,0 27 41-16,0-1-196 0,0-9-31 15,18-1-37-15,-18 2-23 0,15 15-257 16,-1-20-104-16,-14-1-217 0,14 0-132 16,-14-5-206-16,11-1 35 0,-3-6-431 15</inkml:trace>
  <inkml:trace contextRef="#ctx0" brushRef="#br1" timeOffset="96881.2297">20954 14880 3217 0,'2'19'104'0,"0"-19"150"0,0 13 142 16,1-2 528-16,-3-11-584 0,0 15-85 15,0-6-56-15,0 1-13 0,1-2-42 0,7 3-16 16,-5-5-106-16,0-1-12 0,0-4 16 15,0-1 3-15,1 0 58 0,-2 0-60 16,2 0-11-16,2 0-24 0,-2-23 10 16,4 23-12-16,11-47-74 0,-5 26 20 15,1-1 7-15,1-2 32 0,-2 2 17 0,17-14 13 16,-17 22-21-16,-2 3-45 16,-3 5-56-16,-4 1-81 0,-2 5-59 0,1 0-400 15,-2 0 197-15,0 0-95 0,-2 0-69 16,3 22-122-16,2-22 47 0</inkml:trace>
  <inkml:trace contextRef="#ctx0" brushRef="#br1" timeOffset="97227.031">21418 14776 2624 0,'10'0'183'16,"-6"0"54"-16,-2 0 612 0,-2 0-340 0,0 0-56 15,0 0-109-15,0 0-58 16,0 0 94-16,0 0-217 0,0 0 20 15,0 0-1-15,-20 0 8 0,20 0-31 0,-16 21 35 16,-6-1-121-16,10-5-11 0,-3 1-16 16,4 1-10-16,-7 18-10 0,13-19-29 15,1 1-7-15,3-3-21 16,1-3-46-16,0-3-74 0,24-2-398 0,9-6 207 16,-12 0 10-16,1-20 6 0,0 20-28 15,19-44-334-15,-26 29 429 0,-1 0 90 16,-3 0 104-16,-11 2 67 0,11 2 59 15,-11-4 217-15,0 15-82 0,0-8 18 0,0 8-15 16,0 0 0-16,0 0 94 16,0 0-166-16,0 0-4 0,0 18-32 0,0-18-23 15,0 19-27-15,0 5-40 16,0-11-56-16,23-2-77 0,-23 1-127 16,16 0-214-16,4 3-879 0,-10-15 496 0,2 0 39 15</inkml:trace>
  <inkml:trace contextRef="#ctx0" brushRef="#br1" timeOffset="97431.5846">21832 14741 3207 0,'2'0'145'0,"-2"0"143"0,0 0 626 0,-20 0-501 16,20 20-86-16,-19-20-83 16,19 0-22-16,-20 19-26 0,7-2 131 0,13-17-186 15,0 20-26-15,0-8-34 0,0 0-20 16,0 17-22-16,22-17-40 0,33 13-340 15,-29-24 41-15,3-1-95 16,-1 0-207-16,-1-18-180 0,25-14-938 16,-25 12 935-16,-3-3 123 0,1-2 141 15,-5-2 155-15</inkml:trace>
  <inkml:trace contextRef="#ctx0" brushRef="#br1" timeOffset="97631.4666">21968 14098 3941 0,'0'-12'138'0,"0"5"91"0,0 3 115 16,0 4 558-16,0 0-409 0,0 25 6 16,23-5-13-16,-23 3 9 0,27 4-156 15,5 41-14-15,-17-27-325 0,2 2 0 16,0 5 0-16,2 2 0 0,13 56 0 16,-18-53 0-16,-1-2 0 0,-1 1-118 15,-3-8-114-15,0-4-140 0,5 23-816 16,-10-41 367-16,1-3-211 0,-3-7-134 0,0-3-163 15</inkml:trace>
  <inkml:trace contextRef="#ctx0" brushRef="#br1" timeOffset="97782.3841">21996 14629 5584 0,'23'0'38'0,"-23"0"52"0,31 18 53 16,-7-18 35-16,-3 0-9 0,63 29-163 15,-25-15-902-15,-33-14-67 16,0 8-341-16,-2-8 28 0,-4 3 253 16</inkml:trace>
  <inkml:trace contextRef="#ctx0" brushRef="#br1" timeOffset="98367.041">22422 14798 2631 0,'0'0'98'0,"0"0"136"0,10 0 160 15,-10 0 128-15,6 0 438 0,-2 18-650 16,3-18-76-16,0 0-66 0,0 16-2 16,17-16 84-16,-12 0-183 0,4 0-38 15,32 0-27-15,-33 0-1 16,-2 0-10-16,-2-16-6 0,4 16-20 16,-12 0 20-16,-1 0-14 0,-2-21-99 15,0 21 102-15,-21-11 16 16,21 4 2-16,-24-8-8 0,-3 10 10 15,12 2 0-15,0 0 15 0,-1 3 13 16,1 0 34-16,-11 22 135 0,16-22-72 0,0 27 6 16,5-7 15-16,5 1 24 0,0 29 157 15,20-25-203-15,-20 2-45 0,32 1-35 16,-10-6-27-16,1 2-57 0,29 9-384 16,-25-22 12-16,-1-2-167 0,1-4-237 15,-1-2-176-15,16-3-1337 0,-26-20 1528 16,-1 20 284-16</inkml:trace>
  <inkml:trace contextRef="#ctx0" brushRef="#br1" timeOffset="98638.4286">22729 14775 3799 0,'0'0'411'0,"0"0"4"0,0 0 126 0,0 0-11 16,17 22-12-16,-17-22-72 0,31 37 237 15,-18-21-451-15,-1-1-47 0,3 3-57 16,-3 3-38-16,10 13-30 0,-12-18-58 15,-3-4-11-15,-1-2-12 0,-2-2-3 16,-1-1 0-16,2-7-140 0,-2 0 42 16,12-51-291-16,-9 29 267 15,1-3-13-15,1-3-3 0,3 0 18 0,10-23 6 16,-11 28 124-16,0 2 3 0,0 5-5 16,0 7-19-16,0 3-3 15,9 6-50-15,-12 0-31 0,0 0-106 0,1 0-116 16,1 23-225-16,15 1-1733 15,-15 1 1497-15,9-8-535 0</inkml:trace>
  <inkml:trace contextRef="#ctx0" brushRef="#br1" timeOffset="98834.319">23194 14661 3806 0,'0'0'131'0,"0"0"129"16,0 0 137-16,0 0 109 0,0 0 13 15,0 21 423-15,16-21-560 0,-16 23-104 0,12-23-103 16,-12 27-48-16,14 2-44 0,13 14-245 16,-16-21-393-1,-7-14 88-15,-1-1-78 0,0-3-170 16,1-3-1121-16,-2-1 765 0,2 0 113 16,-3-24 298-16</inkml:trace>
  <inkml:trace contextRef="#ctx0" brushRef="#br1" timeOffset="98983.2316">23155 14493 4209 0,'0'0'82'0,"-5"0"76"16,5 0 311-16,0 0-298 0,0 0-83 0,0 0-107 16,0 0-223-16,0 15-269 0,20-15-1191 0,-20 16 670 15,0-16 237-15,23 0 251 0</inkml:trace>
  <inkml:trace contextRef="#ctx0" brushRef="#br1" timeOffset="99324.0354">23535 14627 2998 0,'0'2'78'0,"0"-2"380"0,0 0-46 15,0 0 23-15,0 0-48 0,0 0-72 16,0 0-120-16,0 0 29 0,0 0-127 15,-15 0-6-15,15 0-40 0,0 23-18 16,-16 1-25-16,4-10-10 0,12 0-4 16,-8-1 8-16,8 0 0 0,0-1 6 15,0 10 10-15,20-15-25 0,-20 0-14 16,27-2-7-16,-27-2 2 0,49 1 13 16,-35-4 8-16,2 0 8 0,-3 1-13 15,-1-1 4-15,-3 0 5 0,0 6 53 16,-2-3 8-16,-7 5 24 0,0 0-5 0,0 2-10 15,-20 15 15-15,20-11-66 0,-25 3-16 16,25 0-10-16,-31 0-41 0,15 0-65 16,-13 12-302-16,17-18 116 0,1-2-150 15,0-4-167-15,1-5-200 0,-6 0-1092 16,4-54 699-16</inkml:trace>
  <inkml:trace contextRef="#ctx0" brushRef="#br1" timeOffset="99576.8918">23850 14030 4433 0,'0'-9'507'16,"0"6"-86"-16,0 3 171 0,0 0-82 0,0 20 849 15,0 6-1146-15,24 18-57 16,2-18-156-16,-10 6 0 0,1 2 0 15,2 4 0-15,0 6 0 0,14 50 0 16,-17-45 0-16,0 1 0 0,-3-1-40 16,0-3-100-16,8 31-455 0,-11-48 100 0,-1 0-106 15,-1-4-183-15,-2-6-245 0,-1-5-118 16,2 2-1007-16,-7-12 1477 16</inkml:trace>
  <inkml:trace contextRef="#ctx0" brushRef="#br1" timeOffset="99738.3941">23865 14609 5295 0,'26'0'213'15,"-1"0"306"-15,11 0 180 0,-24 16-403 16,2-16-81-16,-1 0-111 0,2 18-86 0,1-18-164 16,16 13-669-16,-18-2 126 15,1-11-274-15,0 0-151 0,-1 0-168 16,19 0-576-16</inkml:trace>
  <inkml:trace contextRef="#ctx0" brushRef="#br1" timeOffset="99904.2991">24365 14633 4572 0,'6'0'100'0,"-2"0"89"0,-1 17 85 16,0-17 123-16,-2 16 467 0,-1-16-438 16,0 16-55-16,0-8-107 0,0 2-73 15,0 1-85-15,22 11-82 0,-7-12-97 16,-15 2-109-16,16-3-161 0,-16-1-204 0,14 3-980 15,-3-7 585-15,-11-1-124 0,0-3-74 16,6 0 200-16</inkml:trace>
  <inkml:trace contextRef="#ctx0" brushRef="#br1" timeOffset="100040.2209">24440 14497 4293 0,'0'0'164'15,"0"0"70"-15,0 0 67 0,0 0 59 16,0 26-122-16,0-4 71 0,0-22-247 15,0 30-64-15,23-16-100 0,-23-2-119 16,15 13-1093-16,8-15 262 0,-9-1-192 0,3-9 301 16,4 9 230-16</inkml:trace>
  <inkml:trace contextRef="#ctx0" brushRef="#br1" timeOffset="100233.1115">24830 14618 5173 0,'-24'19'68'0,"24"-19"31"15,-31 0 56-15,-5 13 366 0,18-13-161 16,0 17 30-16,2-17-24 0,3 19-13 0,2 7 136 16,1-12-353-16,10 0-73 15,0 3-50-15,0-3-55 0,32 2-78 16,9 13-389-16,-17-16 112 0,6-5-110 16,3-2-65-16,73-4-1879 0,-75-2 1512 15,3-18 91-15,22-3-521 0</inkml:trace>
  <inkml:trace contextRef="#ctx0" brushRef="#br1" timeOffset="100574.9158">25159 14726 3620 0,'0'0'89'15,"0"0"182"-15,0 0-18 0,0 0 43 16,0-15 67-16,0 15 65 0,0 0 11 16,-16-14 328-16,16 14-440 0,0 0-64 15,0-8-41-15,0 8-8 0,-15 0 129 0,-1 0-213 16,3 0-45-16,-3 0-32 0,1 16-25 15,-2-16-28-15,-17 17 0 0,21 4 0 16,1-21 0-16,6 23 0 0,2-10 0 16,1 13-11-16,3-16-98 0,0 1-100 15,30-3-102-15,-13-3-123 0,4-5-62 16,25 0-517-16,-21 0 478 0,0 0 12 16,-2-27 23-16,-3 27 43 0,12-21-28 15,-21-2 400-15,-2 12 54 0,-2 11 38 16,-7-20 52-16,3 11 83 0,-3-4 425 15,0 13-246-15,0-7-35 0,0 7-104 0,0 0-60 16,-17 0-55-16,17 18-39 0,0 3-66 16,-13-21-97-16,13 24-130 0,0-9-135 15,-12 11-628-15,12-15 408 0,-7 0-18 16,7-11-9-16,-6 12 108 0</inkml:trace>
  <inkml:trace contextRef="#ctx0" brushRef="#br1" timeOffset="101298.0356">23170 14524 880 0,'0'0'63'0,"1"0"270"0,-1 0-61 16,0 0 11-16,0 0-14 0,0 0 2 15,0 0 284-15,0 0-269 0,0 0 37 0,0 17 9 16,0-17 23-16,0 0-31 16,0 12 136-16,0-12-327 0,0 0-29 0,0 0-9 15,0 8-3-15,0-8 46 16,14 0-102-16,-14 0-35 0,18-25-6 0,-3 25 3 16,0-28 6-16,22-7 27 0,-21 19 8 15,0 1 27-15,-4 2 18 0,-4 13 2 16,2-14 30-16,-8 14-66 15,-2 0-64-15,0 0-68 0,-26 27-73 16,26-27-93-16,-27 33-160 0,27-15-193 16,-55 37-1930-16,44-23 1090 15</inkml:trace>
  <inkml:trace contextRef="#ctx0" brushRef="#br1" timeOffset="102688.6093">8064 14691 522 0,'0'-12'47'15,"0"1"23"-15,0 11 27 0,0-6 36 0,0 6 81 16,0-4 368-16,0 4-254 0,0 0-22 16,0 0-32-16,0 0 23 0,0 0 6 15,0 0 345-15,0 0-337 0,0 0-27 16,0 0-50-16,0 0-35 0,0 0-35 15,0 0 67-15,0 0-119 0,0 0-11 16,0 0 2-16,0 0-7 0,0 0 55 16,0 0-84-16,0 0 23 0,0 0 13 15,0 0 10-15,-13 0 84 0,0 21-126 0,2-21-5 16,-1 16 8-16,-2-6 24 16,-2 4 6-16,-14 17 112 0,16-13-100 0,0 5 12 15,3 1 15-15,1 4 3 0,1 37 61 16,9-30-131-16,0 1-34 0,0-3-16 15,0 0-4-15,31-5-43 0,5 16-191 16,-15-29-14-16,5-9-135 0,1-3-152 16,4-3-160-16,2 0-291 15,29-20-1320-15,-32-15 1112 0,-2 12 384 16</inkml:trace>
  <inkml:trace contextRef="#ctx0" brushRef="#br1" timeOffset="103037.4166">8411 14908 1476 0,'0'0'92'0,"0"0"95"0,0 0 86 16,0 0 89-16,0 0 371 0,0 0-353 15,0 0 1-15,0 0-12 0,0 0-35 16,0 0-67-16,0 0 125 0,0 0-221 15,-14 21 4-15,14-21 13 0,0 22 10 16,0 10 166-16,0-13-230 0,19-1-31 16,-19-1-40-16,18 0-10 0,-18-1-23 15,36 4 2-15,-21-15-29 0,3-3-36 16,1-2-70-16,2 0-80 0,22-27-348 16,-24-11 276-16,-2 14 20 0,-4-1 28 0,-4-3-46 15,-3 1-34-15,-5-21-297 0,-1 30 349 16,0 2 28-16,-20 4 21 0,20 3-30 15,0 9-24-15,-21 0-260 0,21 0 206 16,0 0-68-16,0 0-39 0,0 26-32 16,0-7-291-16</inkml:trace>
  <inkml:trace contextRef="#ctx0" brushRef="#br1" timeOffset="103358.2257">8771 14868 2492 0,'0'16'140'0,"15"-16"114"0,-15 0 138 0,13 20 80 16,1-3 412-16,-4-5-574 0,-1 0-85 16,1 2-81-16,0 0-21 0,-2 0-7 15,5 10 80-15,-6-15-107 0,-3 0-18 16,-1-5-19-16,1 0 13 0,-4 0 124 15,0-4-75-15,0 0-38 0,0 0-55 16,0-21-55-16,0 21-61 0,0-47-179 0,0 24 109 16,-16-1 1-16,16-1 43 0,0 3 22 15,0-16 21-15,0 23 40 0,0 4-3 16,18 4-19-16,-18 7-21 31,14 0-51-31,5 0-442 0,-19 0 82 0,21 19-108 0,-9-19-124 0,3 16-81 0,-1-16 39 16</inkml:trace>
  <inkml:trace contextRef="#ctx0" brushRef="#br1" timeOffset="103653.1562">9167 14883 3280 0,'0'10'192'0,"0"-10"141"16,0 11 121-16,0-11-2 0,13 11-90 0,-13 7 19 15,14-8-280-15,-14 1-19 16,12-3-2-16,-12 4 6 0,20 5 55 16,-15-10-81-16,1-2-6 0,-1-3-10 0,3 1 4 15,-3-3-8-15,9 0 1 16,-6-26-32-16,-1 26-8 0,0-30-3 0,-2 11-2 16,2-17-35-16,-4 19 4 0,-3 1-10 15,0 3-7-15,0 3-22 0,0 10-41 16,0-12-266-16,0 12 74 0,0 0-147 15,0 0-150-15,0 0-163 0,0 0-1018 16,0 0 1049-16,0 19 215 0</inkml:trace>
  <inkml:trace contextRef="#ctx0" brushRef="#br1" timeOffset="104116.0778">9538 14832 2259 0,'4'-17'63'0,"-1"17"47"16,3 0 58-16,-3 0 36 0,1 0 35 16,-1-11 256-16,-2 11-271 0,0 0-19 15,-1-9 1-15,0 9 4 0,0 0 0 16,0 0 174-16,0 0-220 0,0 0-10 0,0 0-10 16,0 0 30-16,-19 0 176 0,6 21-164 15,13-21 6-15,-22 18 8 0,10-4-3 16,-1 1-33-16,-7 19 28 0,10-15-150 15,3 2-23-15,2-1-10 16,2-2-4-16,3 15-18 0,0-24-11 0,0 3-28 16,22-7-32-16,-22-2-47 0,29-3-45 15,8 0-258-15,-19-20 199 0,0 20 13 16,2-21 20-16,-6 21-8 0,11-24-146 16,-17 2 203-16,1 10 27 0,-5 2 38 15,-4-2 10-15,5 3 28 0,-5-8 7 16,0 9 64-16,0 1 33 0,0 4 40 15,0-1 45-15,-18 1 129 0,18 3-165 16,0 0-9-16,0 0 4 0,0 0 6 0,0 0-9 16,0 22 49-16,0-5-85 0,0-17 5 15,18 18-5-15,-18-18-11 0,0 16 10 16,14-4-57-16,-14-12-47 0,0 7-77 16,10-7-85-16,-10 5-171 0,8-5-1028 15,-8 0 407-15,7 0-95 0,-3 0 294 16,0-22 181-16</inkml:trace>
  <inkml:trace contextRef="#ctx0" brushRef="#br1" timeOffset="105148.4851">7045 16088 312 0,'-10'-32'58'0,"4"14"6"0,1 1 47 0,1 0 70 15,0 1 100-15,-1-10 473 0,3 18-350 16,0-3-13-16,-1 5 19 16,1 0 79-16,-1 0 29 0,0-2 398 0,1 4-560 15,1 0-35-15,-1 1-12 0,0 1 13 16,2-2 188-16,0 3-327 15,-2 1-34-15,2 0-28 0,-1 0-25 0,1 0-37 16,0 0 26-16,0 0 46 0,0 26 64 16,0-10 7-16,25 6-33 0,-1 36-75 15,-9-23-94-15,0 5 0 0,-1 0 0 16,1-2 0-16,-3-4 0 0,10 24 0 16,-13-34 0-16,-2-4 0 0,0-5 0 15,-3-6 0-15,2 2 0 0,-3-10 0 16,-3-1-19-16,0 0-80 0,0 0-91 0,0 0-69 15,-30-19-280-15,-21-19 90 16,17 22 366-16,20 16 76 16,1 0 29-16,3 0 25 0,-3 0 99 15,13 0-69-15,-8 27 1 0,8-11 20 16,-5 5 9-16,5 0 14 0,0 26 98 16,0-24-138-16,26-1-27 0,-26-2-24 15,32-3-30-15,7 7-184 0,-16-17-50 16,3-2-188-16,0-5-135 0,0 0-232 0,-1 0-237 15,22-27-1329-15,-24-4 1356 16,-3 9 345-16</inkml:trace>
  <inkml:trace contextRef="#ctx0" brushRef="#br1" timeOffset="105429.3318">7415 16276 2745 0,'0'0'68'0,"1"14"101"16,-1-14 103-16,4 14 477 0,2-14-438 15,-1 8-82-15,6-8-104 0,3 0-52 16,0 0-43-16,21 0-12 0,-15 0-22 16,0 0 12-16,-3-20-8 0,0 20-22 0,-4-14-21 15,5-3-133-15,-13 17 92 0,0-18 22 16,-5 8 30-16,0 2 15 0,-25-5 25 16,25 9 20-16,-29 0 25 0,13 4 34 15,-2 0 46-15,0 0 27 0,-15 0 159 16,22 23-185-16,2-23-8 0,9 27-7 15,0-11-13-15,0 19 5 0,31-16-114 16,-9 0-73-16,4-3-91 0,7-2-184 16,9-3-301-16,46-5-1367 0,-38-6 931 15,0 0 317-15</inkml:trace>
  <inkml:trace contextRef="#ctx0" brushRef="#br1" timeOffset="105867.0749">8645 15613 3317 0,'0'-1'164'0,"0"1"540"16,0 0-230-16,0 0-87 0,0 0-53 15,0 0 55-15,0 22 401 0,0-22-449 16,0 29-79-16,20-4-30 0,-20 5 30 0,27 6-30 16,12 44 46-16,-19-35-253 0,4 1-25 15,-2 2 0-15,0-3-46 0,11 33-262 16,-21-45 27-16,-1-2-91 0,-1-7-107 16,-4-2-97-16,-1-8-99 0,1 6-3130 15,-6-20 3111 1</inkml:trace>
  <inkml:trace contextRef="#ctx0" brushRef="#br1" timeOffset="106014.989">8438 15920 3698 0,'19'23'294'0,"5"-23"119"0,6 20 107 16,3-20-2-16,4 20-74 0,39 0 132 15,-37-20-515-15,2 15-216 0,-2-15-178 16,-4 9-201-16,30-9-1219 0,-36 0 599 15,0 0 42-15,-5 0 352 0</inkml:trace>
  <inkml:trace contextRef="#ctx0" brushRef="#br1" timeOffset="106298.8414">9080 15943 4340 0,'0'25'320'16,"0"-25"-59"-16,0 20 86 0,0-8-45 15,0 0 2-15,20 0-26 0,1 12 79 16,-21-14-267-16,32-2-46 0,-16 1-24 16,0-3-13-16,10 0-29 0,-15-6-19 15,-3 0-48-15,-1 0-39 0,-7 0-19 16,9-25-5-16,-7-8-44 0,2 13 135 16,-2-3 12-16,-1-3 14 0,3 3 15 15,4-20 37-15,-2 25 25 0,3 4 10 16,-2 0-14-16,-2 6-7 0,3 8-24 15,8-6-22-15,-9 6-9 0,3 0-99 0,-2 23-111 16,1-23-216-16,15 24-1073 0,-12 1 464 16,1-25 34-16,3 19 299 0</inkml:trace>
  <inkml:trace contextRef="#ctx0" brushRef="#br1" timeOffset="106657.8548">9639 15821 4770 0,'0'0'80'0,"-20"0"62"0,3 17 328 16,17-17-197-16,-20 0 4 16,20 21-31-16,-24-21-28 0,1 35-11 15,15-21-161-15,0 1-14 0,-1 3-2 16,9 1-8-16,-7 2-18 0,7 19-51 16,0-21-5-16,0-1-3 0,0-3-2 15,22-5-22-15,-3 5-127 0,-19-14 41 0,25-1-22 16,-11 0-20-16,0 0 6 0,-1-29 47 15,10 0-46-15,-15 14 142 0,-1-1 26 16,-7-1 28-16,4 1 4 0,-4-14 15 16,0 16-9-16,-24 1 26 0,24-1 36 15,0 6 43-15,-22 1 33 0,22-2 137 0,0 7-168 16,0 2 24-16,0 0 60 16,0 0 33-16,20 20 239 0,-20 5-331 0,24-9-57 15,-24 1-46-15,27 2-25 0,-15-1-58 16,12 16-324-16,-14-19-23 0,0-1-89 15,-2-2-136-15,0-6-211 0,7-1-1107 16,-7-5 951-16,-1 0 249 0,0-22 258 16</inkml:trace>
  <inkml:trace contextRef="#ctx0" brushRef="#br1" timeOffset="106960.0459">9796 15845 3652 0,'0'-7'148'0,"0"7"130"15,0 0 92-15,0 0 429 16,0 21-488-16,0-21-16 0,0 20-18 15,16-20-23-15,0 21 45 0,-16-1-234 0,15-11-36 16,-15 2-21-16,16-4-15 0,-16-7-26 16,12 9-86-16,-4-9 1 0,-8 0-31 15,7 0-21-15,-5 0-23 0,0-27-120 16,-2 2 189-16,0 7 7 0,0-1 38 16,0 0 21-16,0-13 37 0,0 17 44 15,0 1 12-15,0 2 15 0,0 3 34 16,20 4 292-16,-20 5-205 15,17 0 17-15,2 20 168 0,-19-20-234 0,20 24-36 16,-20-8-22-16,18-3-10 16,-1 16-33-16,-9-15-95 0,-1-3-94 0,0 0-138 15,0-4-116-15,2-7-122 16,8 8-987-16,-7-8 644 0,0 0-94 0,1-26 169 16,1 7 168-16</inkml:trace>
  <inkml:trace contextRef="#ctx0" brushRef="#br1" timeOffset="107230.9">10163 15582 2834 0,'0'0'95'0,"0"0"130"0,0 0 141 0,0 0 541 15,0 17-551-15,0-17-89 0,-19 19-65 16,19-19-12-16,0 24-33 0,0 7 51 16,0-15-158-16,0 2-19 0,0-1-22 15,23-3-28-15,5 10-61 16,-13-16 37-16,4-3 30 0,0-2 5 0,1-3 15 15,-2 0 1-15,11 0-19 0,-19 0 3 16,-10 0-2-16,9 0 14 0,-9 0 24 16,0 0 51-16,0 0-48 0,-26 26-33 15,26-11-47-15,-31 4-49 0,13 0-59 16,-20 22-325-16,20-23 77 0,5-3-164 0,1-4-111 16,12 1-190-16,-11-12 1 15,11 8-431-15</inkml:trace>
  <inkml:trace contextRef="#ctx0" brushRef="#br1" timeOffset="107560.7092">10559 15908 3795 0,'6'0'190'0,"-4"17"138"0,1-8 108 15,-1 11 605-15,-2-20-601 0,0 11-31 16,0-6-66-16,0-1-35 0,0-4-47 0,0 0 136 15,0 0-307-15,0 0-73 0,0-26-61 16,0 26-15-16,0-54-107 0,0 28 52 16,0-4-17-1,-18-4 4-15,18-2 0 0,-23-3 8 0,-14-48-140 0,12 39 89 16,-5-6-11-16,-1 2 36 0,-1 1 51 31,-26-46 82-31,33 53 53 0,5 2-5 0,6 7 6 0,7 6 2 16,7 1-17-16,0-10 4 0,24 19-20 0,-24 3 3 15,37 2-2-15,-13 2 1 0,29-5-21 16,-25 12-48-16,-1 1-101 0,-4 4-122 0,-1 0-152 16,-5 0-212-16,7 20-1036 0,-18 3 627 15,-6-6 104-15,0 3 276 0</inkml:trace>
  <inkml:trace contextRef="#ctx0" brushRef="#br1" timeOffset="107726.7674">10340 15632 4015 0,'25'5'328'15,"-12"-5"-33"-15,1 0 39 0,5 0-102 16,-1 0-72-16,1 0-107 0,17 0-261 0,-18 0-172 16,-1 0-264-16,-5 0-226 15,1 0-246-15,5 0-577 0</inkml:trace>
  <inkml:trace contextRef="#ctx0" brushRef="#br1" timeOffset="108052.2551">10674 15735 3769 0,'2'6'-2'0,"0"-6"6"16,2 6 92-16,0-6 126 0,11 3 441 15,-8-2-355-15,6 0-84 0,3 1-40 0,1-2-18 16,4 0-33-16,21 0 6 0,-20 0-122 15,0 0-28-15,-5 0-35 0,2-20-43 16,8 20-185-16,-18-17 133 0,-3 17 33 16,-5-17 35-16,-1 8 2 15,0-2-27-15,-30-10-188 0,30 12 132 0,-35 1 45 16,16 0 58-16,-35 4 249 16,40 4-41-16,2 0 5 0,-1 29 190 15,13-29-175-15,-9 29 2 0,9-12-12 0,0 3-12 16,0 1-42-16,23 20 12 15,-23-19-105-15,23-5-43 0,-23-1-104 16,28-1-107-16,3 10-670 0,-15-16 168 0,-1-3-206 16,-1-3-154-16,4-1 97 0,-5-2 309 15</inkml:trace>
  <inkml:trace contextRef="#ctx0" brushRef="#br1" timeOffset="108297.1237">11072 15695 5179 0,'3'0'0'0,"3"0"141"16,-5 0 114-16,0 0 110 0,1 0 39 0,1 21-22 16,6-21 63-16,-5 21-336 0,1-21-45 15,0 12-36-15,-1-12-15 16,-2 0-9-16,2 9 3 16,-3-9 1-16,-1 0-5 0,0 0-60 0,1 0-53 0,2-26-228 15,-2 26 168-15,2-29 12 16,0 12-16-16,-1-3-21 0,3-1-9 0,4-12-191 15,-4 18 209-15,1 5-14 0,-2 10-71 16,3-12-119-16,3 12-710 0,-6 0 416 16,0 0-132-16,1 24 52 0,-3-24 117 15</inkml:trace>
  <inkml:trace contextRef="#ctx0" brushRef="#br1" timeOffset="108603.9388">11253 15734 5032 0,'1'1'19'0,"-1"-1"23"0,0 3 149 16,0-3-29-16,0 0 37 0,0 0 26 16,0 0-11-16,20 0 31 0,4 0-218 15,-24-14-59-15,33 14-69 0,-16 0-68 16,1-19-60-16,9 5-251 0,-15 14 275 16,-3-15 43-16,-9 8 47 0,7-1 30 15,-7 1 35-15,0-6-2 0,-25 6 22 16,25 3 12-16,-29-1-7 0,12 3 7 15,-18 2 118-15,21 0 15 0,-2 0 37 0,1 0 8 16,5 22 28-16,2-22-2 16,-1 25 188-16,9 5-198 0,0-12-24 0,0 1-30 15,0-1-40-15,25 19-22 0,-1-20-72 16,-24 0-68-16,26-2-116 0,-12-3-115 16,0-2-189-16,11 4-1139 0,-13-12 494 15,2-2 44-15,-2 0 351 0</inkml:trace>
  <inkml:trace contextRef="#ctx0" brushRef="#br1" timeOffset="108922.448">11461 15698 5299 0,'0'0'14'0,"0"0"32"0,0 0 104 16,0 0 150-16,14 18 530 0,-14-18-433 16,13 13-95-16,-13-13-67 0,15 20-16 15,-8-11-48-15,7 13 19 0,-8-12-162 16,-1-2-28-16,0-2-18 0,-1-1-12 15,3-1-64-15,-6-4 38 0,0 0-77 16,1 0-48-16,1 0-24 0,1-23-16 16,7-5-104-16,-7 10 153 0,3-4-12 0,-2 0 43 15,2 1 66-15,3-11 158 0,-2 10 85 16,0 22-57-16,-3 0-36 16,0 0 19-16,1 0 18 0,2 27-3 15,0-27-29-15,9 48 6 0,-7-28-77 16,1-2-13-16,-2 2-36 0,2-2-76 15,15 12-480-15,-11-18 119 0,3-6-124 16,-1-6-172-16,4 0-85 0,0 0-83 16,23-22-796-16,-21-14 1138 15,-3 14 238-15</inkml:trace>
  <inkml:trace contextRef="#ctx0" brushRef="#br1" timeOffset="109118.3355">11978 15583 4010 0,'0'-1'67'16,"0"-1"7"-16,0 1 14 0,0-3 215 15,0 4-71-15,-16 0 79 0,16-2 50 0,0 2 37 16,-13 0 306-16,13 0-456 0,0 0-73 16,-10 25-51-16,10-25-20 0,0 27-27 15,-6 7 15-15,6-13-65 0,0-1-16 16,0 2-7-16,0-3-12 0,24 18-176 16,-3-23-66-16,-21-2-196 0,63-5-1634 15,-47-7 1217-15,4 0-175 16,-3-24 10-16,2 24 234 0</inkml:trace>
  <inkml:trace contextRef="#ctx0" brushRef="#br1" timeOffset="109286.2404">12276 15641 5146 0,'7'0'58'0,"-2"20"42"16,-1-20 86-16,1 0 119 0,1 13 476 16,-3-13-360-16,-1 15-50 0,3-15-98 15,-1 19-74-15,-1-9-98 0,5 7-99 16,-5-8-102-16,-1-2-111 0,2 0-120 15,-2-3-185-15,1-1-97 0,-2-2-925 16,-1-1 585-16,0 0-213 0,0-17 82 16,0 17 267-16</inkml:trace>
  <inkml:trace contextRef="#ctx0" brushRef="#br1" timeOffset="109408.1691">12297 15430 3040 0,'21'19'-69'15,"-21"-19"6"-15,12 18-41 0,-12-18-46 16,0 0-148-16,7 16-243 0,5-16-699 16</inkml:trace>
  <inkml:trace contextRef="#ctx0" brushRef="#br1" timeOffset="109762.9664">12587 15478 4684 0,'-25'0'33'0,"25"17"19"15,-31-17 42-15,12 12 22 0,0-12 46 16,-20 12 236-16,21 2-192 0,2-3 5 16,5-1-18-16,3 1-10 0,0 15 60 15,8-12-178-15,0 1-35 0,0 2-21 16,0 2-15-16,0-2-32 0,21 10-146 16,-21-15 24-16,18-4-37 0,-18-1-8 15,18-5 5-15,6-2-100 0,-13 0 195 16,3-20 10-16,16 4-156 0,-24-1 197 15,-2 17 29-15,-2-17 15 0,-1 17 11 16,-1-17 6-16,0 0 42 0,0 10 52 16,0 0 77-16,0 1 22 0,0-5 159 15,0 11-210-15,0-3 34 0,0 3 34 16,27 0 17-16,-27 0-21 0,40 22 36 16,-26-22-195-16,-1 20-23 15,19 15-87-15,-23-24-115 0,-3-1-188 16,-1 1-188-16,2 5-1436 0,-7-10 674 15,4-6 97-15,-4 7 421 0</inkml:trace>
  <inkml:trace contextRef="#ctx0" brushRef="#br1" timeOffset="110577.8181">14284 16754 2082 0,'0'-1'112'15,"0"1"960"-15,0 0-505 16,0 0-13-16,0 0 14 0,0 0 439 15,-14 0-601-15,14 0-57 0,0 0-92 0,0 0-50 16,0 0-66-16,0 0-30 16,0 0-68-16,0 0 43 0,0 26 42 15,29-26 27-15,3 61 94 0,-12-31-188 0,1 5-29 16,1 3-28-16,-2-1-4 16,12 35 0-16,-12-4 0 0,-20-39 0 15,0 30 0-15,0-34 0 0,-20 21 0 16,-37-8 0-16,10-10 0 15,22-20 0-15,-29-3 0 16,27-5 0-16,4 0 0 0,0 0 0 16,4-29-70-16,-10 2-465 0,20 12 21 0,6-2-144 15,3 2-70-15,0-2-266 0,27 2-110 16,21-10-1231-16,-19 13 1595 16</inkml:trace>
  <inkml:trace contextRef="#ctx0" brushRef="#br1" timeOffset="110896.6365">14998 16637 3052 0,'2'-7'192'0,"-2"6"218"0,0-1 154 0,0 2 157 16,0-3 541-16,0 3-772 0,0 0-88 16,0 0-28-16,0 0-59 0,0 21 78 15,0 14-377-15,0-9-16 0,19 4 0 16,-19 8 0-16,19 1 0 0,-5 2 0 16,-1 3 0-16,16 45 0 0,-4-9 0 15,-13-44 0-15,8 16-177 16,-13-34-180-16,1-7-265 0,-5-2-198 15,1-7-268-15,2-2-1492 0,-3 0 1368 0,-3-26 412 16</inkml:trace>
  <inkml:trace contextRef="#ctx0" brushRef="#br1" timeOffset="111076.5279">14830 16737 5153 0,'20'-4'152'0,"-20"2"122"15,22-1 148-15,-2-2 58 0,23 2 443 16,-15 2-610-16,4-2-121 0,3 1-109 16,6-3-77-16,37 0-320 0,-42 3-36 0,-1-1-221 15,1 1-112-15,-6 0-303 16,-6-2-168-16,14 3-1339 0,-27-2 1669 0</inkml:trace>
  <inkml:trace contextRef="#ctx0" brushRef="#br1" timeOffset="111232.4377">14867 16934 4037 0,'0'10'89'15,"0"-3"78"-15,34 0 330 0,-7-7-293 16,2 0-82-16,8 0-59 0,5 0-72 0,9-24-118 16,53-2-748-16,-52 26 27 15,-1-25-312-15,-7 25 190 0,-4-18 210 0</inkml:trace>
  <inkml:trace contextRef="#ctx0" brushRef="#br1" timeOffset="111795.1214">15439 16673 2228 0,'26'-6'111'0,"-26"0"121"16,24 3 677-16,-5 1-340 0,-19 2-12 15,14 0-20-15,-14 0 21 0,14 0-33 16,-2 22 456-16,-7-22-575 0,1 21-120 15,-3-1-107-15,-1 1-71 0,-2 35-103 16,0-24-5-16,0 5 0 0,0 0 0 16,-23 2 0-16,23 0 0 0,-17 0 0 15,17-2 0-15,-15 33 0 0,15-13 0 16,0-36 0-16,0 12 0 16,45-16 0-16,-21-15 0 15,36-2 0-15,12-18 0 0,-36 18 0 16,37-23 0-16,-40 3-68 0,-4 20-137 15,-4-16-155-15,-4 16-233 0,6-10-838 16,-20 10 593-16,-2 0 29 0,-5 0-53 16,0 0-124-16,0 0 137 0</inkml:trace>
  <inkml:trace contextRef="#ctx0" brushRef="#br1" timeOffset="112033.9785">15538 16983 2408 0,'-2'0'126'16,"0"0"143"-16,-2 0 150 0,3 0 662 15,1 0-621-15,0 0-23 0,0 0 13 16,0 9 48-16,24-9 10 0,12 0 354 16,-13 0-558-16,5 0-95 0,3 0-98 15,2 0-62-15,32-18-49 0,-33 18 0 16,-3 0-58-16,-4-11-118 0,-4 11-143 15,-7 0-203-15,4 0-839 0,-11-7 541 0,-7 7-1942 16,0-3 1853-16,-34-2 271 16</inkml:trace>
  <inkml:trace contextRef="#ctx0" brushRef="#br1" timeOffset="112200.5684">15458 16736 3919 0,'0'0'190'0,"0"0"126"0,25 0 999 15,9 18-908-15,-10-18-6 0,4 0 10 16,36 0 263-16,-29 0-471 16,1 0-93-16,3 0-110 0,-2-21-143 15,28 21-523-15,-38-14 78 0,-2 14-132 0,-7 0-280 16,-2 0-300-16,-6-8-71 0</inkml:trace>
  <inkml:trace contextRef="#ctx0" brushRef="#br1" timeOffset="112495.4088">16320 16631 2165 0,'-14'0'86'16,"3"0"88"-16,1 0 115 0,2-14 604 15,8 14-400-15,-5 0-27 0,5 0-108 16,0 0-56-16,0 0-29 0,22 0 358 16,10 0-292-16,-12 0-32 0,6 0-64 15,2 0-26-15,35 0 83 0,-31-14-227 16,3 14-48-16,0 0-64 0,-2 0-88 16,-3 0-124-16,16 0-709 0,-29-8 337 15,-5 8-186-15,-5 0-54 0,-3 0-123 16,-4 0-931-16,0 0 1310 0</inkml:trace>
  <inkml:trace contextRef="#ctx0" brushRef="#br1" timeOffset="112704.2818">16470 16653 3370 0,'-1'0'156'16,"-2"0"233"-16,3 0 818 0,0 0-495 15,0 25-82-15,19-7-7 0,-19 4-84 16,18 31-16-16,3-20-481 0,-21 1-42 16,24 4 0-16,-11 3 0 0,-2-3 0 0,13 29 0 15,-14-39-186-15,0-2-222 0,2-6-318 16,-5-3-429-16,-1-7-297 0,8 0-1509 16</inkml:trace>
  <inkml:trace contextRef="#ctx0" brushRef="#br1" timeOffset="113331.9208">14126 16791 2463 0,'-7'0'270'0,"1"0"226"15,1-15 165-15,3 15 18 0,-6 0 447 16,6 0-688-16,0 0-46 0,0 0-71 15,2 0-65-15,0 0-57 0,0 0 316 16,0 0-312-16,27 20-46 0,-27-20-142 16,40 20-15-16,33-3 0 0,-25-17 0 0,9 0-7 15,8 0-218-15,8-25-261 0,3 25-324 16,74-56-2049-16,-78 37 1298 0,-2-2 323 16</inkml:trace>
  <inkml:trace contextRef="#ctx0" brushRef="#br1" timeOffset="113870.4151">17960 16854 1845 0,'3'0'180'0,"0"-11"112"15,-2 11 152-15,-1 0 107 0,0 0 657 16,0 0-627-16,0 0-17 0,0 0-51 15,-22 0 12-15,22 19-86 0,-19-5 110 16,-11-14-372-16,13 22-41 0,-2-8-47 0,2 0-26 16,-13 16-28-16,18-14-35 0,3-1 0 15,4 2 0-15,5 0 0 0,0 0 0 16,0 14-3-16,26-19-79 0,-3 1-102 16,7-6-123-16,6-2-181 0,54-3-785 15,-39-2 405-15,1 0-130 0,1-31-176 16,-2 31-44-16,-4-32 346 0</inkml:trace>
  <inkml:trace contextRef="#ctx0" brushRef="#br1" timeOffset="114213.2192">18451 16849 3980 0,'-20'-4'132'0,"20"-3"93"0,-14 1 84 16,2-6 413-16,12 5-360 0,-13 2 11 15,13 0-22-15,-9 0-24 0,9 2-98 16,-17 2 32-16,10 1-182 0,-4 0-5 15,1 19 3-15,-32 30 107 16,28-28-164-16,3 0-18 0,-8 23-15 16,14-24-17-16,4-3-11 0,1-3-14 15,0-1-27-15,31-4-157 0,-12-4 66 16,2-5-52-16,5 0-50 0,1-21-37 0,0 21 5 16,24-29-118-16,-31-1 314 0,-4 15 56 15,-3 1 33-15,-4 14 37 16,-1-19 96-16,-8 7-47 0,0 12 10 15,0 0 36-15,0 0 31 0,0 0 38 0,0 18 145 16,0-18-215-16,-16 27-33 0,16-10-35 16,0 1-18-16,0 20-55 0,27-22-88 15,-27 2-111-15,24-3-104 0,-24-3-137 16,23-1-190-16,-10 1-1005 0,7-12 642 16,-20 0 151-16,16 0 251 0</inkml:trace>
  <inkml:trace contextRef="#ctx0" brushRef="#br1" timeOffset="114517.0449">18640 16875 4139 0,'0'-6'368'16,"0"6"-46"-16,0 0 155 0,0 0 6 15,17 0 24-15,-5 22 375 0,-12-22-547 16,16 21-52-16,-7-6-82 0,0 1-58 16,1-1-92-16,8 17-51 0,-10-18 0 15,0-2 0-15,0-3 0 0,-3-3 0 16,3 0 0-16,-6-6-40 0,0 0-66 15,0 0-45-15,2-18-43 0,-1 18 5 0,4-46-88 16,-3 27 180-16,1-3 33 16,1 2 26-16,-1-1 26 0,4-12 68 15,-6 22-12-15,-1 1-4 0,0 10-23 0,0-9-3 16,1 9 30-16,9 0 93 0,-6 21-68 16,3-21-31-16,3 26-14 0,0-11-11 15,21 17-40-15,-15-18-94 0,-1 1-162 16,2-1-237-16,1-3-228 0,1-1-302 15,21-1-1445-15,-20-9 1392 0,0 0 392 16</inkml:trace>
  <inkml:trace contextRef="#ctx0" brushRef="#br1" timeOffset="114883.8348">19309 16733 5183 0,'0'-2'56'0,"0"2"61"0,0 0 96 16,-25 0 396-16,5 0-309 0,20 0-51 15,-23 18-56-15,8-18-3 0,2 16-23 16,-10 10 127-16,12-8-182 0,0 4-24 16,3 1-28-16,1-1-12 0,-1 25 0 15,8-26-39-15,0 0-1 0,0-3 1 16,0-4-2-16,0-2-7 0,22 1-67 16,1-11-14-16,-8-2-33 0,-1 0-21 15,1 0-11-15,16-22-135 0,-17-2 154 16,-3 24 9-16,0-27 17 0,-3 15 11 0,-3-3 23 15,-5-9-16-15,0 13 59 0,0 1 14 16,0 2 11-16,0 3 25 0,-22-2 118 16,22 7-47-16,0 0-15 0,-14 0-28 15,14 0-19-15,0 24-19 0,0-5 3 16,0-19-10-16,0 22-3 0,0-22-1 16,25 20-4-16,-10-9-60 0,-15 4-76 15,15-9-143-15,-15 1-145 0,12-7-166 16,-12 4-221-16,20-4-1082 0,-14 0 863 0,2-21 221 15,0 21 253-15</inkml:trace>
  <inkml:trace contextRef="#ctx0" brushRef="#br1" timeOffset="115066.3108">19314 16383 4492 0,'-10'-7'95'0,"10"4"119"15,0 3 154-15,0 0 170 0,0 19 518 16,20 13-628-16,-20-9-88 0,23 4-66 15,-5 5-64-15,19 36-34 0,-18-32-176 16,-1 4 0-16,2 0 0 0,0 3 0 0,-1-4 0 16,19 36-476-16,-21-41-114 0,0-3-292 15,0-6-331-15,-4-4-408 16,8 4-1003-16</inkml:trace>
  <inkml:trace contextRef="#ctx0" brushRef="#br1" timeOffset="115630.5908">20442 16813 3802 0,'0'-5'194'0,"-10"3"118"16,10 0 72-16,0-1 73 0,0 3-136 16,-7 0 311-16,7 0-183 15,0 21-218-15,0-21-22 0,19 26-73 16,-19-9-28-16,0-1-30 0,22 18-8 16,-22-20-54-16,15-4 1 0,-15-3 11 15,0-7 10-15,9 7 16 0,-9-7-45 16,6 0-17-16,-2-24 2 0,2 24-1 15,-1-34-8-15,8-7-62 0,-8 15 19 16,0 4 6-16,2-2 17 0,-1 5 8 0,9-13 4 16,-4 22 24-16,1 3 27 0,5 7 31 15,2 0 35-15,3 0 23 0,22 28 133 16,-19-11-141-16,0 3-18 16,-3 0-31-16,-1 1-26 0,12 20-173 0,-21-24-96 15,18 20-1331-15,-26-31 736 16,1-6-232-16,-1 0-290 0,0 0 63 15,-2 0 328-15</inkml:trace>
  <inkml:trace contextRef="#ctx0" brushRef="#br2" timeOffset="122946.8632">10011 12926 2688 0,'0'-1'77'0,"-6"1"84"0,0 0 411 16,4 0-206-16,0 0 29 0,-1 0-14 15,1 0-11-15,0 0 195 0,2 0-332 16,0 0-23-16,0 0-19 0,0 0-27 16,0 0-33-16,23 0 127 0,-23 0-107 15,19 0-7-15,-5-11-40 0,0 11-32 16,12-9-51-16,-26 9-62 0,17 0-70 0,-17 0-125 15,6 0-184-15,-6 0-127 0,0 0-1390 16,0 0 621-16,0-19 88 0,-23 19 419 16</inkml:trace>
  <inkml:trace contextRef="#ctx0" brushRef="#br2" timeOffset="123684.1403">8570 13064 2891 0,'0'0'127'16,"0"0"120"-16,0-13 118 16,0 13 115-16,0 0 303 0,0 0-504 0,0 0-73 15,0 0-45-15,0 0 10 0,20 0 197 16,-20 0-192-16,25 0-43 0,-9 0-64 15,4 0-33-15,22 0-75 0,-21 0-60 0,-1 0-108 16,-4 0-105-16,-3 0-161 16,-3 0-234-16,-1 0-1144 0,-9 0 740 15,0 0 293-15,0 0 272 0</inkml:trace>
  <inkml:trace contextRef="#ctx0" brushRef="#br2" timeOffset="124379.505">7447 13032 2928 0,'-2'0'334'0,"1"0"7"0,-1 0 127 16,2 0-41-16,-2 0-16 0,2 0-56 16,0 0 213-16,0 0-309 0,0 0-31 0,23 0-49 15,-23 0-44-15,55 0-35 0,-33-18-156 16,2 18-118-16,-2 0-170 0,-2 0-185 16,-1-14-329-16,5 14-1449 0,-15 0 1158 15,-9 0 381-15</inkml:trace>
  <inkml:trace contextRef="#ctx0" brushRef="#br2" timeOffset="125146.5039">6101 12801 2746 0,'-6'8'305'0,"4"-1"21"15,0-7 126-15,2 2-18 0,0-2-27 16,-1 3-76-16,1 2 215 0,0-3-251 16,20-2 2-16,-20 0-58 0,25 0-53 15,-8 0-92-15,18 0-94 0,-19 0-146 0,1 0-152 16,-5-17-190-16,10 17-2483 15,-22 0 1793-15,0 0 381 0</inkml:trace>
  <inkml:trace contextRef="#ctx0" brushRef="#br2" timeOffset="128242.9187">16766 13955 1580 0,'0'0'201'0,"0"2"-21"0,0-1 58 0,0-1-22 16,0 0 15-16,0 0 5 0,0 0 216 16,0 0-232-16,0 0 13 0,0 0 22 15,0 0 53-15,0 0 243 0,0 0-364 16,0 0-72-16,0 0-34 0,0-17-23 0,0 17-18 15,20-40-10-15,-20 21-33 0,14-5-2 16,-14-3-18-16,14-4-10 16,-2-32-48-16,-12 32 33 0,11 0-11 0,-11-1-13 15,5 4-20-15,-5 6 3 16,3-14-28-16,-3 23 58 0,0 3-40 16,0 5-92-16,0 1-112 0,0 4-484 0,0 0 359 15,0 0-50-15,0 0-73 0,0 0-15 16,0 0-8-16</inkml:trace>
  <inkml:trace contextRef="#ctx0" brushRef="#br2" timeOffset="128712.6586">16714 13525 1619 0,'-4'0'108'0,"2"9"83"15,0-9 63-15,2 6 333 0,0 1-331 16,0 0 32-16,-1 0 19 0,1 3 22 16,0-1-11-16,0 11 146 0,0-11-308 15,0-3-45-15,0 1-32 0,0-3-7 16,0-4-32-16,0 0 32 0,0 0-37 16,0 0-4-16,0 0-31 0,0 0-25 0,0-19-65 15,0-3 51-15,20 8 14 0,-20-1-22 16,0 0 27-16,20 2 4 0,-20-10 18 15,16 14-2-15,-16 9 0 0,0-8-11 16,8 8 11-16,-8 0-6 0,0 0-6 16,0 0-11-16,0 0-18 0,0 0 6 15,0 0-16-15,0 0-36 0,0 0 54 16,0 0 34-16,0 16 7 0,0-16-4 16,21 14 19-16,-1 7-16 0,-20-9-6 15,20 0-10-15,-8 0 5 0,3-3 5 0,14 9-5 16,-15-11-1-16,-3-2 5 0,-1-1 5 15,-2 0-14-15,2 0 41 0,-8-1 6 16,-1-1 31-16,-1-2-15 0,0 0-1 16,0 0-25-16,-22 0-126 0,22 0-86 15,-30 0-133-15,10 0-98 0,-6 0-77 16,-25 0-453-16,1 17-107 16,10-1-32-16</inkml:trace>
  <inkml:trace contextRef="#ctx0" brushRef="#br2" timeOffset="134359.3595">6756 13766 3014 0,'-4'0'122'0,"3"0"111"15,-2 0 551-15,2 0-373 0,1 0-30 16,-2 0-25-16,1 0 0 0,0 0 242 15,1 0-376-15,0 0-73 0,0 0-30 16,0 0 21-16,0 13 13 0,18-13 177 16,1 0-209-16,-19 0-44 0,27 0-36 15,-10 0-23-15,13 0-59 0,-16 0-48 16,-2 0-80-16,-2 0-123 0,-4 0-142 16,-6 0-94-16,8 0-857 0,-8 0 595 15,0 0-131-15,0 0-16 0,0 0 53 16</inkml:trace>
  <inkml:trace contextRef="#ctx0" brushRef="#br2" timeOffset="134862.0624">7044 13604 2188 0,'1'0'174'0,"-1"0"-11"16,0 0 72-16,0 0 28 0,0 0 84 16,0 0 63-16,0 0 345 0,0 0-505 0,0 0-97 15,0 0-70-15,0 0-21 0,0 0-23 16,0 0-20-16,0 0 9 0,0 0 5 16,18 0 6-16,-18 0-11 0,13 0 26 15,2 0-16-15,-15 0 15 0,14 0 4 16,-14 0-3-16,20 0 96 0,-13 0-39 15,0 17 30-15,0-17-3 0,1 16 6 16,-1-16-32-16,8 35 22 0,-9-23-110 16,-1 3-15-16,-2-1-14 0,0-1-10 15,1 12-70-15,-3-14 2 0,-1-5-20 0,0 2 4 16,1-5 4-16,-1 0 30 0,1 0-11 16,-1-3 59-16,0 0 13 0,1 0 24 15,1 0 12-15,6 1 104 0,-4 1-47 16,1-2 9-16,2 1-11 0,-1 1 6 15,0 0 1-15,4 2 99 0,-7-1-93 16,-1 2-1-16,0-2-6 0,0 5-12 16,-2 10 6-16,0-6-87 0,0 0-30 15,0 2-36-15,0 1-40 0,0-2-54 16,-21 10-311-16,21-14 161 0,-15-1-60 16,15-2-122-16,0-2-152 0,-13 3-769 15,13-6 703-15,0-1 29 0,0 0 21 16,0 0 114-16</inkml:trace>
  <inkml:trace contextRef="#ctx0" brushRef="#br2" timeOffset="135160.8909">7463 13833 3396 0,'0'0'136'0,"0"0"87"0,0 0 89 15,0 0 20-15,0 0-27 0,-19 17 77 0,19-17-307 16,0 16-53-16,-15-16-18 16,15 0-8-16,0 14-4 0,0-14-10 0,-8 0-4 15,8 0 9-15,0 0 0 0,0 0 9 16,0 0 21-16,0 0-4 0,0 0-4 16,0 0 13-16,0 0 1 0,0 0 32 15,0 0-65-15,0 0-81 16,0 0 25-16,0 0-42 0,0 0-81 15,0 0-134-15,0 0-167 0,23 14-765 0,-5-14 540 16,-18 0 44-16,23 0 83 16,-23 0 142-16</inkml:trace>
  <inkml:trace contextRef="#ctx0" brushRef="#br2" timeOffset="135515.3021">7535 13545 3100 0,'0'-3'150'16,"0"2"113"-16,0 1 142 0,0 0 51 0,0 0-45 15,0 0 139-15,0 25-418 0,0-25-26 0,0 21-27 16,0-21-16-16,16 35-12 0,-16-23-52 16,0 0 1-16,20-3 1 0,-20 2 1 0,17-5 4 15,-2 6 11-15,-7-7-17 0,1-3 2 16,-2 1-4-16,1-2 7 0,8-1 15 15,-7 0-13-15,2 0-8 0,-3 0 2 16,1 0-13-16,-1 0 4 0,6 0 19 16,-10 0 23-16,-1 0 12 0,0 0-2 15,-2 18-3-15,-1 3 3 0,0-7-39 16,0 2-4-16,0-1-11 0,-25 2-29 16,25-1-33-16,-22 11-189 0,-3-15 99 0,25 0-38 15,-21-4-52-15,21-3-125 0,-30-1-692 16,30-4 430-16,-15 0-107 0,8 0 32 15,0-26 34-15,-1 26 181 16</inkml:trace>
  <inkml:trace contextRef="#ctx0" brushRef="#br2" timeOffset="135701.1843">7495 13536 4420 0,'0'-2'76'16,"0"0"65"-16,0-1 62 0,0-1 32 16,23-6 41-16,5 5-251 0,-13-3-97 0,4-1-160 15,-1 1-288-15,-1 2-247 0,17-3-1383 16,-20 4 1314-16,-3 4 270 0</inkml:trace>
  <inkml:trace contextRef="#ctx0" brushRef="#br2" timeOffset="136226.0269">7086 14408 1802 0,'0'-43'615'16,"18"20"273"-16,-18 11-359 15,0 5 6-15,0-1-70 0,0-6 289 16,0 10-471-16,0 0-5 0,0 2-12 16,0 2-10-16,0 0-45 0,0 0 50 15,0 0-196-15,0 0 9 0,0 16 51 16,0-16 47-16,19 19 228 0,-3-19-279 16,-16 21-52-16,25-6-47 0,-12 2-22 15,1-2 0-15,12 18 0 0,-15-19 0 16,-1-1 0-16,1-4 0 0,-2-6 0 0,19-3 0 15,-20-21 0-15,10-14 0 16,-12 16-17-16,-1-3-56 0,-3 1-65 16,-2-1-54-16,0 3-27 0,0-13-138 15,0 21 179-15,-18 2-63 0,18 0-107 16,0 3-98-16,0-1-696 16,0 7 483-16,0 0-52 0,0 0-59 0,0 18-26 15,0-18 27-15</inkml:trace>
  <inkml:trace contextRef="#ctx0" brushRef="#br2" timeOffset="136668.3382">7459 14338 3259 0,'2'0'281'16,"0"0"144"-16,5 19 497 0,-3-1-546 15,1-18-75-15,5 24-45 0,-2-10 17 16,11 23 172-16,-10-19-302 0,1 2-56 16,1 0-31-16,-1-2-3 0,-2 0 2 15,10 8 63-15,-12-16-67 0,0-1-3 16,-3-7-1-16,0 2 9 0,-3-4 72 0,0 0-88 16,0 0-23-16,0 0-21 0,0 0-17 15,0-22 1-15,-22 2-52 0,22 20 7 16,-24-27-22-16,24 13-16 0,-20-3-20 15,9 1 1-15,-7-24-69 0,10 21 108 16,8-3 14-16,-6-1 18 0,6 3 15 16,0-19 52-16,0 21 7 0,20 2 18 15,-20 2 22-15,0 4 21 0,26-7 102 16,-9 14-105-16,-17-2-8 0,17 5-2 16,-17 0 10-16,16 0 2 0,-3 0 71 15,-13 21-95-15,11-21-8 0,-7 16-20 0,-4-16-19 16,4 22-71-16,-4 1-34 0,0-12-76 15,0 1-111-15,-26-3-121 0,26-1-97 16,-40 2-983-16,22 0 552 0,1-10-196 16,-1 0 109-16,-3 0 230 0</inkml:trace>
  <inkml:trace contextRef="#ctx0" brushRef="#br2" timeOffset="138343.2177">8619 3242 1774 0,'-6'-1'63'16,"0"-2"45"-16,-6 2 271 0,7-2-155 15,0 0 50-15,1 2 63 0,-2-7 930 16,6 7-912-16,0-1-80 0,0 2 12 16,0 0 422-16,0 0-344 15,0 0-20-15,0 0-23 0,0 0 36 0,0 22 202 16,0 0-413-16,0-7-105 0,0 6-42 15,20 3 0-15,2 56 0 16,-4-50 0-16,-18 0 0 0,17 2 0 16,-1 33 0-16,-16-33 0 0,7 0 0 15,-7-1-70-15,0-2-161 0,0 21-759 16,0-32 274-16,0-3-137 0,0-4-149 16,0-4-191-16,0-4-68 0,-17-3-337 15</inkml:trace>
  <inkml:trace contextRef="#ctx0" brushRef="#br2" timeOffset="138637.0479">8939 3455 2615 0,'-14'0'125'0,"14"0"562"16,0 0-151-16,0 0-40 0,0 0-85 0,0 0 13 16,0 0-20-16,0 23 402 15,0-1-479-15,20-8-71 0,-20 6-67 0,15 1-42 16,1 25-22-16,-16-23-116 0,15 2-19 16,-15-2-33-16,15 0-56 0,-15-2-74 15,16 12-492-15,-12-20 182 0,-1-4-78 16,0-1-137-16,-1-4-121 0,-1-4-1108 15,-1 0 1034-15,0-24 244 0</inkml:trace>
  <inkml:trace contextRef="#ctx0" brushRef="#br2" timeOffset="138963.1342">8893 3509 2247 0,'-2'-4'100'0,"2"2"105"16,-2-1 449-16,2-1-306 0,0 0-26 15,0 0-36-15,18-1-16 0,-18-2-58 16,20-6 28-16,8 6-161 0,-12 5-19 16,1 0 18-16,2 2 10 0,20 0 159 15,-19 18-90-15,-2-18 33 0,0 22 23 16,-2-22 14-16,-1 26 1 0,5 5 120 16,-12-16-222-16,-2 3-23 0,-3-3-20 0,-3 4-8 15,0 15 13-15,0 0-62 16,-20-2-33-16,0-16-21 0,20-3-32 15,-26 1-45-15,11-2-78 0,-1 0-89 16,-16 5-516-16,15-12 342 0,4-2-80 16,1-2-99-16,1-1-132 0,-1 0-991 15,12 0 1000-15,0-21 195 0,0 21 250 16</inkml:trace>
  <inkml:trace contextRef="#ctx0" brushRef="#br2" timeOffset="139312.9522">9469 3430 2440 0,'0'0'70'16,"-17"0"71"-16,17 0 70 0,0 0 74 16,-17 21 256-16,1-6-300 0,16-15-25 15,-16 22-43-15,9-10-26 0,-1 14 20 16,1-13-136-16,3 0-18 0,4-1-13 15,0 1 12-15,0-3-4 0,0 6 7 0,27-10-15 16,-27-3 8-16,29-2 1 16,-12 0-1-16,2-1 20 15,40 0 150-15,-25 0-34 0,-22 0-75 0,-1 0 44 16,-3 0 38-16,-2 0 45 0,-1 24 16 16,-3-2 115-16,-2-6-246 0,0-1-37 15,0 3-34-15,-21 0-10 0,-4 19-75 16,25-18-5-16,-32-2-47 0,13 0-54 15,1-5-43-15,-2-2-50 0,-16 1-537 16,16-10 223-16,4-1-136 0,1 0-197 16,5 0-4-16,3-25 211 0</inkml:trace>
  <inkml:trace contextRef="#ctx0" brushRef="#br2" timeOffset="139714.2855">9879 3367 3078 0,'0'0'138'0,"0"0"143"0,0 0 115 16,-20 0 439-16,1 17-568 0,19-17-71 15,-28 20-28-15,14-20-5 0,0 29-34 16,-10 5-14-16,13-14-107 0,11-2-34 16,-13 1-11-16,13-1-13 0,0 15-70 15,0-21 58-15,24-2 12 0,-24-2 11 16,32-1 0-16,-13-3 20 0,25-3-25 16,-21-1 44-16,-1 0 5 0,2 0 28 15,-3 0 34-15,13 0 148 0,-21 0-59 16,0 0 33-16,-4 0 23 0,-4 0 15 0,-5 0-45 15,0 27-10-15,0 3-166 0,-24-11-20 16,24 1-30-16,-30 0-66 16,-8 18-373-16,18-24 138 0,-1 1-39 0,-1-2-102 15,2-5-185-15,1-1-136 0,-13-7-1240 16,18 0 1318-16</inkml:trace>
  <inkml:trace contextRef="#ctx0" brushRef="#br2" timeOffset="140155.0354">10386 3582 2387 0,'0'0'64'16,"0"1"274"-16,0-1-27 0,0 0 57 16,-10 0 30-16,10 1 11 0,0-1 115 15,0 0-387-15,22 0-40 0,-22 0 34 16,34 0 11-16,-10 0-5 0,34-16 50 16,-25 16-150-16,0-20-51 0,1 20-34 15,-2-13-35-15,23 4-174 0,-34 9 84 16,-3 0-85-16,-4-9-125 0,-2 9-119 0,-6 0-58 15,-1 0-456-15,-5 0 504 0,0 0-13 16,0 0-1-16,0 0 78 0</inkml:trace>
  <inkml:trace contextRef="#ctx0" brushRef="#br2" timeOffset="140578.3174">10689 3360 2451 0,'-11'0'85'0,"11"0"83"0,0 0 85 16,-10 0 93-16,10 0 321 0,0 0-373 0,-4 0-37 15,4 0 201-15,0 0-382 16,0 14-10-16,19-14 20 0,4 0 108 16,-9 0-105-16,2 7-22 0,2-7-24 15,0 0-32-15,0 6-3 0,17 1-13 16,-19-5 13-16,-2 2-8 0,-3 0 12 15,-2 1-1-15,4 2 22 0,-9-2-13 16,-1-1 10-16,-3 1-1 0,0 2-1 16,0-2-4-16,0 15 26 0,-22-11-33 15,22 2-7-15,-18 2-8 0,18 1-3 16,-23 18 17-16,2-17-7 0,21 0-2 0,-18 2-9 16,5 23 12-16,7-30-7 15,6-1-25-15,-3-1-20 0,3-1-74 16,0-6 69-16,0 0-23 0,0-1-13 15,0 0-40-15,0-20-147 0,0 20 131 16,17-19-44-16,-17 19-96 0,0-24-136 16,0 24-87-16,-22-19-558 0,22 19 464 15,-24 0-23-15,24 0 46 0,-27 0 102 16</inkml:trace>
  <inkml:trace contextRef="#ctx0" brushRef="#br2" timeOffset="142277.894">7190 13234 981 0,'0'0'88'0,"0"0"85"0,0 0 80 15,0 0 319-15,0 0-357 0,0 0-38 0,0 17-16 16,0-17 5-16,0 0 3 0,0 13 170 16,0-13-155-16,0 0 15 0,0 0-3 15,0 0 7-15,0 0-21 0,0 0 106 16,0 0-180-16,0 0-24 0,0 0-15 15,0-20-14-15,0-7 42 0,0 6-49 16,0-2-15-16,0-6-12 0,0-5-10 16,0-4-32-16,0-47-59 0,17-56-265 15,0 59-43-15,-17 48 157 16,0 2-13-16,0 5 30 0,0-12-99 16,0 25 212-16,0 3 1 0,0 1-18 15,0 6-41-15,0 4-32 0,0 0-297 16,0 0 163-16,0 24-77 0,-11-24 18 15,11 22-33-15,0-22 121 16</inkml:trace>
  <inkml:trace contextRef="#ctx0" brushRef="#br2" timeOffset="142618.2427">7117 12668 2013 0,'-5'0'148'0,"2"0"75"16,2 0 76-16,1 0 28 0,-1 0 326 15,0 0-332-15,1 0-37 16,0 20-43-16,0-20-30 0,0 19-55 0,0 0 69 16,22-7-151-16,-22-3-13 0,0 2-49 15,17-2-1-15,-17 3-41 0,12-12 30 16,-12 0-11-16,0 0 22 0,0 0-10 16,9 0-18-16,0-24-49 0,-3-1 10 15,1 4 4-15,1 3-5 0,1-5-15 0,3 4 21 16,7-22-72-16,-8 18 82 15,-2 6 11-15,0 4 36 0,-2 1 11 0,2-1 15 16,-5 9-26-16,-1 4 10 0,1 0 15 16,-2 0 17-16,1 0 10 0,7 19 8 15,-5 4-56-15,2-7-16 0,-1 5-8 16,1-1-57-16,-1 1-181 0,8 16-918 16,-7-22 179-16,2-4 3 0,0-11 261 15</inkml:trace>
  <inkml:trace contextRef="#ctx0" brushRef="#br2" timeOffset="144288.1127">16548 13418 1305 0,'0'0'141'0,"0"0"64"0,0 0 54 15,0 0-7-15,0-2 139 0,0 1-222 16,0 1 0-16,0 0-6 0,0-2-6 0,0 2-20 16,0 0 55-16,0 0-112 0,0 0-27 15,0-2 0-15,0 0 1 16,22-1-2-16,18-7 121 0,-12 3-86 0,6-2 12 16,8 0-2-16,3-2-1 0,55-10 48 15,-50 11-98-15,4-2-10 0,-2 4 5 16,-2-1 11-16,-4 2-16 0,28-3-10 15,-44 7-37-15,-5-1-9 0,-4 2 5 16,-8 1 0-16,-4 1 6 0,2-1 5 16,-9 1 8-16,-1 0 16 0,-1 0 15 15,0 0 16-15,0 0 18 0,0 0-58 16,0 0-11-16,0 0 16 0,0 0-27 16,0 0 6-16,0 0-36 0,0 0 35 15,0 0 1-15,0 0 1 0,0 0-6 0,0 0 3 16,0 0-1-16,-16 0 2 0,16 15 6 15,0-15 5-15,-10 0-5 16,-5 10 15-16,4-10-25 0,-1 0 10 0,-3 0-5 16,-4 0-1-16,-2 5-5 0,-31-5-47 15,22 0 28-15,-1 0 14 0,-3 4 15 16,1 1 1-16,-2 0 3 0,-32 10-4 16,36-5 4-16,1-1-3 0,5 1-11 15,3-3-47-15,-7 2-388 0,22-6 0 16,2 0-173-16,3-3-233 0,2 0-42 15,0 0 180-15</inkml:trace>
  <inkml:trace contextRef="#ctx0" brushRef="#br3" timeOffset="174013.4774">12236 3430 582 0,'16'0'11'0,"-16"0"-14"15,0 0-1-15,0 0-37 0,11 0 16 16,-11 0-12-16,17 0-7 0,-5-20-33 15,2 20-10-15,22-14-105 0</inkml:trace>
  <inkml:trace contextRef="#ctx0" brushRef="#br3" timeOffset="174238.2775">12589 3377 468 0,'28'14'60'0,"-16"-14"-9"0,1 10 19 16,1-10-13-16,-2 15-8 0,1-15-20 0,14 14-15 15,-13-14-19-15,6 6-24 0,-3-6-16 16,4 0 0-16,4 0-6 0,29 0-25 16,-32-17 32-16,5 17 3 0,-2 0 13 15,-3 0-40-15,16-16-106 0,-19 16 81 16,-4 0 32-16</inkml:trace>
  <inkml:trace contextRef="#ctx0" brushRef="#br3" timeOffset="174387.1921">13216 3410 1249 0,'12'0'80'0,"-2"15"23"15,-3-15 17-15,0 0-33 16,0 0-24-16,-3 0-84 0,1 7-56 16,-3-7-97-16,2 0-97 0,4 0-38 0,11 0-294 15</inkml:trace>
  <inkml:trace contextRef="#ctx0" brushRef="#br3" timeOffset="174521.1154">13726 3427 2474 0,'9'0'-17'16,"5"10"-77"-16,-6-10-107 0,4 0-129 15,3 0-107-15,12 0-313 0,-13-18 505 16,2 18 81-16,2 0 52 0</inkml:trace>
  <inkml:trace contextRef="#ctx0" brushRef="#br3" timeOffset="174659.0361">14317 3376 2603 0,'18'0'-1'15,"-2"0"-26"-15,11 15-156 0,-14-15 18 16,-2 0-35-16,1 0-21 0,3 0-63 16,-1 0-53-16,24 0-316 0,-16-24 396 15,2 24 109-15</inkml:trace>
  <inkml:trace contextRef="#ctx0" brushRef="#br3" timeOffset="174802.1279">14989 3345 2503 0,'19'0'-8'16,"32"0"-333"-16,-35 0 94 16,2 0-47-16,0 0-39 0,20 0-289 15,-16-17 400-15,-3 17 44 0,5-14 64 16</inkml:trace>
  <inkml:trace contextRef="#ctx0" brushRef="#br3" timeOffset="174944.048">15852 3260 2862 0,'26'0'1'16,"-2"0"-28"-16,-3 15-58 0,15-15-261 15,-20 0 91-15,2 0-62 0,1 0-68 16,1 0-27-16,4 0 41 0,28-21-126 15</inkml:trace>
  <inkml:trace contextRef="#ctx0" brushRef="#br3" timeOffset="175082.9673">16633 3211 2618 0,'18'0'14'0,"0"0"-1"0,16 14-50 15,-16-14-52-15,-1 0-49 0,2 0-39 16,4 0-52-16,0 0-61 0,23 0-419 15,-22 0 387-15,-1 0 31 0,1-20 128 16</inkml:trace>
  <inkml:trace contextRef="#ctx0" brushRef="#br3" timeOffset="175231.8823">17581 3226 2659 0,'20'0'-52'0,"-2"9"-70"15,-1-9-70-15,4 0-71 0,21 0-377 16,-22 0 314-16,5 0 39 0,-1-18 84 16,3 18 15-16,0 0 38 0</inkml:trace>
  <inkml:trace contextRef="#ctx0" brushRef="#br3" timeOffset="175364.8059">18311 3175 2565 0,'20'0'50'15,"-3"19"30"-15,13-19 117 0,-16 0-128 0,-3 14-20 16,1-14-13-16,-3 0-18 0,0 0-73 16,10 6-248-16,-11-6 41 0,3 0-108 15,2 0-124-15,2 0-37 0,5-17 31 16</inkml:trace>
  <inkml:trace contextRef="#ctx0" brushRef="#br3" timeOffset="175504.7255">18954 3185 2997 0,'16'0'12'0,"-3"13"-8"0,14-13-46 16,-13 0-19-16,0 0-13 0,1 0 4 0,1 0 9 15,19 0-12-15,-17 0 34 0,2 0-32 16,-2 0-72-16,1 0-117 0,3 0-177 16,26-13-586-16,-22 13 631 0</inkml:trace>
  <inkml:trace contextRef="#ctx0" brushRef="#br3" timeOffset="175640.6474">20066 3235 2767 0,'15'11'7'0,"11"3"-59"16,-11-7-46-16,1-7-69 0,4 0-54 0,2 0-74 15,26 0-484-15,-22 0 402 0,2 0 21 16,2-23 149-16</inkml:trace>
  <inkml:trace contextRef="#ctx0" brushRef="#br3" timeOffset="175833.5377">20971 3188 2912 0,'7'12'-116'0,"0"-12"-62"0,3 0-43 0,2 0 22 16,-1 0 83-16,16 0 79 0,-12-17 81 15,0 17-2-15,4 0-7 0,-3 0-27 16,3 0-75-16,22 0-416 0,-18 0 84 16,2 0-21-16,0 0 60 0,-1-10 104 15</inkml:trace>
  <inkml:trace contextRef="#ctx0" brushRef="#br3" timeOffset="175981.4532">22104 3253 3479 0,'9'7'6'0,"3"-1"-24"0,-1-4-44 15,1 1-51-15,13 0-262 0,-11-3 154 16,3 1-16-16,0-1-9 0,4 0-43 16,-2 0-50-16,26 0-430 0,-22 0 402 15,-1 0 121-15</inkml:trace>
  <inkml:trace contextRef="#ctx0" brushRef="#br3" timeOffset="177243.7337">16678 7711 768 0,'0'0'54'16,"0"0"59"-16,0 0 37 0,0 0 282 15,0 0-195-15,0 0 35 0,0-18-9 0,0 18-14 16,0 0 96-16,0 0-240 16,0-12-28-16,0 12-27 0,0 0-20 15,0 0-17-15,0 0-25 0,0 0-27 0,0-7-53 16,0 1-61-16,0 1-78 0,0-4-108 16,0-10-656-16,0 5 445 0,0-1 138 15</inkml:trace>
  <inkml:trace contextRef="#ctx0" brushRef="#br3" timeOffset="177398.0495">16594 7149 942 0,'0'0'-13'16,"-23"-3"-32"-16,23 1-19 0,0 0-21 0,-13-3-26 15,13-6-188-15,-9 3 153 0</inkml:trace>
  <inkml:trace contextRef="#ctx0" brushRef="#br3" timeOffset="177546.968">16555 6607 1284 0,'0'-8'9'16,"-14"4"-27"-16,14-3-62 0,0 0-43 15,0 0-50-15,-11-4-11 0,11-15-183 0,0 9 214 16,0-1 34-16</inkml:trace>
  <inkml:trace contextRef="#ctx0" brushRef="#br3" timeOffset="177694.8783">16594 5992 1187 0,'-21'-7'29'0,"21"0"5"0,0 0-12 0,-12-13-261 16,-2 13 68 0,14-2 10-16,-8-1-2 0,8-15-183 0</inkml:trace>
  <inkml:trace contextRef="#ctx0" brushRef="#br3" timeOffset="177887.7671">16505 5363 1397 0,'-19'-9'21'0,"19"0"7"16,-17-10 71-16,2 9-65 0,15-3 2 0,-12 1-16 15,12-3-16-15,-8-18-81 0,8 15-34 16,0-1-71-16,0-2-38 0,0-2-8 16,0-1 9-16,22-26-166 0,-22 23 257 15</inkml:trace>
  <inkml:trace contextRef="#ctx0" brushRef="#br3" timeOffset="178042.4432">16416 4705 2103 0,'0'-37'167'0,"0"19"-12"0,0-2 57 16,0 3-4-16,0 4 21 0,0 2-12 0,0-6 51 16,0 11-235-16,0 0-91 0,0 1-71 15,0 0-73-15,0 0-56 0,0-7-307 16,0 3 204-16,0-2-118 0,0-2-10 15,0-2-3-15</inkml:trace>
  <inkml:trace contextRef="#ctx0" brushRef="#br3" timeOffset="178193.3584">16372 3945 1892 0,'0'-12'58'0,"0"2"27"16,-18-1 20-16,18 1-14 0,0 0-22 0,-13-8-13 15,13 7-69-15,-10 1-33 0,10-3-37 16,0 0-77-16,0-3-114 0,0-17-521 16,0 14 388-16,0-2 107 0,0-4 149 15</inkml:trace>
  <inkml:trace contextRef="#ctx0" brushRef="#br3" timeOffset="178338.274">16352 3224 1626 0,'0'-3'22'0,"0"3"-1"0,0 0-54 16,-25 21-390-16,25-21 58 0,-17 0-9 0,17 24 113 16</inkml:trace>
  <inkml:trace contextRef="#ctx0" brushRef="#br3" timeOffset="181952.8472">12490 12092 383 0,'-1'0'12'0,"1"0"17"0,-2 0 6 16,0 0 16-16,-2 0 88 0,2 0-29 15,2 0 14-15,-3 0 22 0,1-13 25 0,0 13-6 16,2 0 154-16,0 0-186 16,0 0-28-16,0 0-14 0,0 0-4 0,0 0 61 15,0 0-85-15,0 0-3 16,0 0 127-16,0 0-126 0,0 0-4 16,0 0 0-16,0 0 50 0,0 0-63 15,0 0-4-15,0 0-7 0,0 0-11 16,0 0-5-16,0 0-15 0,0 0-8 15,0 0-7-15,0 0 2 0,0 0-6 16,0 0-4-16,0 0-53 0,0 0 20 16,0 11-4-16,0-11 5 0,0 0 13 15,0 11 0-15,0-11 37 0,0 8 3 16,0-8 7-16,0 9-4 0,0-4-1 16,0 7-1-16,-14-6 3 0,14-1 0 0,0 2 2 15,0-2-2-15,-11 3 10 16,11-5 0-16,0 0 6 0,0-3 0 0,-4 3-1 15,4-3-5-15,0 0-4 0,0 0-10 16,0 0 0-16,-2 1 0 0,-1 2 0 16,1 0 0-16,-2 4-6 0,-1-2 4 15,1-1 1-15,1 2 6 0,1-2 15 16,0-2 25-16,2 2 110 0,-2-4-56 16,2 0-2-16,0 0-13 0,0 0-13 15,-2 0-17-15,2 0-48 0,0 0-14 16,0 0 0-16,0-14-2 0,0 14-3 0,0-15-4 15,0 15 7-15,0-13 0 0,0-15-27 16,0 19 22-16,0-3-5 16,0 3-6-16,0-15-39 0,15 13 30 15,-15-2-7-15,0 2 0 0,11-1-10 16,-11-2 3-16,9-15-35 0,0 17 54 16,-3-4 6-16,0 3 7 0,-4 0 8 15,4 0 4-15,3-2 2 0,-7 11-1 16,1-2 0-16,2 3-9 0,-3-1-12 15,3-4-94-15,-3 2 26 0,0-1-10 16,0-1 20-16,2-4 7 0,-1 0 21 0,6-17 0 16,-6 15 40-16,3-2 13 0,-1-1 7 15,1 1-5-15,8-12 18 0,-5 3 14 16,1 3 0-16,-7 14-22 16,4-4 1-16,6-19-13 15,-8 22-4-15,-1-4-1 0,1 1 2 16,-1 0-5-16,5-14 7 0,-4 14 9 15,1-1 14-15,-2-1 11 0,2 3 12 16,2-14 70-16,-1 14-63 0,-3 0-7 16,-1 0-20-16,4 0-9 0,-1-2-6 15,3-12-16-15,-6 12 8 0,3 1-7 16,-4-4 7-16,3 0 2 0,2-13-8 0,-3 15 4 16,1-1-6-16,1 1 1 0,2-1 5 15,-2 1 0-15,5-9-1 0,5-12 7 16,-5 10-2-1,-6 15-15-15,-1-1 7 0,3-2 0 16,0-12-2-16,-1 13 3 0,-3-1 5 16,1 1 0-16,4-5-3 0,-2 0 5 15,5-16-5-15,-5 15 6 0,2 0-5 16,-2 1 2-16,1 1-3 0,2-15-4 0,-3 16 3 16,0 1 7-16,9-22 4 15,-9 26-4-15,2-1 4 0,-4 0 0 16,3 0 0-16,3-14 7 0,-5 13-13 15,2-5-5-15,0 0-2 0,-1 0 3 16,1-2-2-16,5-21 12 0,-6 19-10 16,-1 0 7-16,3 1-6 0,-2 1 5 15,4-14 28-15,-7 18-5 0,1 0-5 16,1 1 3-16,-1 0 0 0,3 1 4 16,0-12 43-16,-3 10-31 0,0 1-12 15,-1 0-11-15,1-3 0 0,1 0-18 16,6-18-2-16,-6 14 0 0,3 2 4 0,-2-2-5 15,0-2 6-15,7-20 0 16,-6 22 5-16,11-39 17 0,-2 13 87 16,-7 17-19-1,-5 16-62-15,1-1-17 0,1-1-10 16,6-16-2-16,-6 15-2 0,-1 0 3 16,2-2-2-16,0-1-1 0,-1-1 1 15,10-25-5-15,-10 21 4 0,4 0-2 16,-4 0 2-16,3-1 1 0,1 1-1 15,3-21 18-15,-7 22 7 0,4 3 22 16,-3 1 18-16,-1-2 13 0,7-19 71 16,-5 21-87-16,-2-3 4 0,1-1 10 15,1 1 2-15,0-5 1 0,9-24 14 0,-5 21-73 16,-3 4-19-16,2-2-7 0,1 0-8 16,11-21-23-16,-11 25 23 0,-1-1 10 15,3 2-2-15,-3-1 11 0,0 1 1 16,7-22 7-16,-7 24 1 0,-1 0-3 15,-1-2 0-15,-3 3-5 0,13-23-10 16,2 0-11-16,2-1-28 16,-13 22 19-16,1 0-7 0,2-3 6 15,-1 1 12-15,0-4 2 0,15-29 8 16,-14 29-11-16,2-1 2 0,-2 1-2 16,-1 1 5-16,1-1 11 0,13-20-5 0,-17 25 5 15,3 2 0-15,-3 3 1 0,0-1-4 16,7-17-9-16,-8 19 7 0,-1-1 0 15,3 0 0-15,-1-4 2 0,-1 1-2 16,13-29 9-16,-10 23-2 16,1-4-4-16,1 3-2 0,0-5 7 0,0 0-6 15,12-31 12-15,-14 35-13 0,3 0-9 16,-5 3-4-16,0 0 1 0,9-20-8 16,-9 27 14-16,-3-3-11 0,2 1 3 15,1 1-3-15,-3-1-2 0,10-23-14 16,-7 21 24-16,0-1-4 0,0 0 3 15,2-2 4-15,-2-1-7 0,14-28-1 0,-13 29 3 16,2-2 4-16,-1 2 0 0,-2 1 8 16,12-22 0-16,-13 24 9 0,2 4 3 15,-1-1 19-15,-3 1 12 0,3 0 6 16,7-22 28-16,-7 20-57 0,-3 0-16 16,6-2-5-16,-3-4-7 0,3 0-8 15,11-31-33-15,-13 28 26 0,3 0 1 16,-2 0 11-16,1 1 2 0,10-24 21 15,-9 29 5-15,-3 1 19 0,1 2 15 0,-2-2 14 16,2 4 1-16,10-20 39 16,-13 20-66-16,4 0-3 0,-1-4-1 0,2 0-10 15,3 0-14-15,11-30-3 0,-11 25-2 16,-1-1-5-16,0-2-3 0,0-2-5 16,12-27-12-16,-5 1 12 15,-2 7 15-15,-13 30-12 0,4 0 7 16,-4 4-7-16,2 0 5 0,1-2 11 15,9-19 16-15,-7 19 2 0,-1 0 2 16,2-3 13-16,1 0-19 0,19-32 21 16,-16 27-38-16,0-2 11 0,3-3-13 0,-2-2 6 15,2 2 1-15,12-24 31 16,-21 29-21-16,5 0 20 0,-5 2-7 16,0 3 18-16,-2 0 5 0,9-18 56 0,-7 21-59 15,-3 1-6-15,3-1-6 0,0 2-14 16,14-22-9-16,-10 21-14 0,0-5-12 15,31-50 13-15,-32 49 9 16,1 1-16-16,0-1 11 0,-3 1-4 16,13-23 24-16,-14 27-5 0,-2-1 9 15,0 3 14-15,-2-1-12 0,6-15 17 16,-4 18-50-16,-2-1-5 0,0-3-15 16,5-1 18-16,0 2-9 0,18-31 2 0,-15 23-1 15,5-2 9-15,35-53 29 16,-40 57-8-16,-1 2 9 0,17-36 103 15,-24 45-96-15,-2 1 4 16,4-15 16-16,-4 14-43 0,0 4-11 16,-2-4 3-16,3 2 5 0,10-18-5 15,-9 16-10-15,5-4-3 0,1 2 0 16,1-5 9-16,1 1-4 0,13-21 14 16,-15 23-3-16,0-1 14 0,-2 2 6 15,-2 0 20-15,7-13 23 0,-10 17-47 16,-1 1-12-16,0-2 1 0,0 1-2 0,2-2-12 15,2-12-10-15,-4 13-3 0,0 0-1 16,1 2-4-16,1-2 8 16,7-11-28-16,-7 12 30 0,2-1-17 0,-1 0 17 15,2 1 11-15,-2-3-5 0,8-15 3 16,-8 18-1-16,0 2-2 0,-2-1 23 16,1 3-11-16,-1-1-3 0,4-8-7 15,-6 9-1-15,0 2-14 0,2-1-19 16,1-3-21-16,9-12-57 0,-9 10 78 15,2-1 11-15,1 2 6 0,1-2 13 16,5-13 3-16,-10 16 6 0,-1-3-12 16,0 4 0-16,7-20 19 0,-8 25-1 15,-1-2 4-15,1 1-1 0,6-2 1 16,-4 2-13-16,2 0-8 0,1 0 7 16,3-1-3-16,17-12 4 0,-11 11-12 15,-2-4 8-15,4 2 1 0,-1-2 3 16,-3 1 8-16,12-9 12 0,-17 11-16 15,1 1 27-15,-5 2 12 0,-1 2-3 16,0-1 18-16,-2 4-68 0,-4 2-8 16,0 0-46-16,0 0-37 0,2 0-74 15,-1 0-564-15,-1 0 118 0,2 0-219 16,0 0-237-16,0 0 149 0</inkml:trace>
  <inkml:trace contextRef="#ctx0" brushRef="#br3" timeOffset="186275.9857">16944 3176 889 0,'0'0'93'0,"0"0"10"0,0 0 36 0,0 0 16 15,0 0 50-15,0 0 257 16,0 0-227-16,0 0-11 0,0 0-10 0,0 0 56 16,0 0 73-16,0 0 513 0,0 0-447 15,29 0-79-15,-29 0-106 0,28 0-9 16,6 0 80-16,-34 0-184 0,23 0-41 15,-23 0-28-15,16 0 24 0,-16 0 35 16,22 0 173-16,-11 0-141 0,2 0-25 16,4 0-20-16,3 0-5 0,31 0 31 15,-21 0-71-15,4 0 11 0,5 0 15 16,4 0 13-16,2 0 16 0,46 0 88 16,-46 0-95-16,80-17 127 0,-92 17-178 15,-1 0-17-15,-1 0-3 16,1 0 15-16,32 0 36 0,-30 0-43 0,2 0-19 15,5 0-12-15,0 0 6 0,3 0-4 16,45 0 5-16,-42-17-9 0,2 17 10 16,0 0 8-16,1 0 15 0,47-14 73 15,-49 14-45-15,-4 0-16 0,2 0-15 16,-5 0-18-16,0 0-7 0,35 0 0 16,-41 0 0-16,0 18 0 0,1-18 0 15,1 0 0-15,31 0 0 0,-33 0 0 16,2 0 0-16,1 0 0 0,3 0 0 15,41 0 0-15,-39 0 0 0,-1 0 0 16,2 0 0-16,-1 0 0 0,-4 0 0 0,36 0 0 16,-37 0 0-16,-4 0 0 0,2 0 0 15,-1 0 0-15,-1 0 0 0,32 0 0 16,-30 0 0-16,-2 14 0 0,4-14 0 16,1 0 0-16,40 0 0 0,-36 0 0 15,2 0 0-15,2 0 0 0,-2 0 0 16,2 0 0-16,37 0 0 0,-41 0 0 15,-3 0 0-15,1 0 0 0,-4 0 0 16,29 0 0-16,-34 0 0 0,-1 0 0 0,-3 0 0 16,1 0 0-16,27 14 0 0,-28-14 0 15,2 0 0-15,1 0 0 0,2 0 0 16,2 9 0-16,36-9 0 0,44 0 0 16,-38 0 0-1,-43 5 0-15,0-5 0 0,2 3 0 16,32 3 0-16,-36-3 0 0,-1 2 0 15,4 0 0-15,0 2 0 0,2-3 0 16,33 9 0-16,-31-9 0 0,0 2 0 16,1 0 0-16,3-3 0 0,39 6 0 15,-40-8 0-15,1 3 0 0,-2-1 0 16,3-1 0-16,-5 1 0 0,37 2 0 0,-39-1 0 16,-1-1 0-16,-3 1 0 0,0-3 0 15,30 4 0-15,-34-1 0 0,1-1 0 16,1 0 0-16,-1-1 0 0,2 1 0 15,32 3 0-15,-29-3 0 0,-2 1 0 16,2 0 0-16,0-2 0 0,33 5 0 16,-34-3 0-16,3 0 0 0,-2 0 0 15,-2-2 0-15,0 4 0 0,31 0 0 16,-34-3 0-16,3 0 0 0,-2 1 0 16,1-2 0-16,31-1-67 0,-31-1-4 15,0 0-14-15,4 0 16 0,-3 0 19 0,0 0 17 16,28 0-7-16,-30 0 26 0,0 0 8 15,0 0 6-15,0 0-3 0,29 0 8 16,-29 0-3-16,3 0 0 0,0 0 8 16,-2 0 1-16,-1 0 4 0,28 0 6 15,-30 0-13-15,-3 0-2 0,0-17 0 16,-4 17 4-16,17 0 0 0,-24 0-5 16,-2-13-3-16,-3 13-13 0,-2 0-31 15,-3 0-80-15,1-9-389 0,-4 9 46 16,1-7-132-16,1 2-260 0,-1 0-283 15,7-9-1470-15,-6 4 1718 0</inkml:trace>
  <inkml:trace contextRef="#ctx0" brushRef="#br3" timeOffset="189156.9126">19331 2412 2960 0,'0'-5'108'0,"0"1"74"16,0 2 58-16,-15-3 72 0,15-2 250 15,0 7-280-15,0-2-30 0,-9 1-27 16,9 0-10-16,0 0 152 16,0-1-220-16,0 2-17 0,0-2-31 0,0 2-30 15,0 0-18-15,21 0 21 0,-21 17-27 16,32-17 1-16,-11 22-3 0,4-22-1 16,32 48 19-16,-29-30-28 0,2 3 7 0,-4 0 17 15,-1-2 0-15,0-1 5 16,16 13 61-16,-23-20-55 0,-3-3 14 0,-2-2 11 15,1-2 0-15,9-4 65 0,-12 0-105 16,-1-19-4-16,2 19-13 0,-1-36-7 16,0 9-7-16,10-35-18 0,-12 23-20 15,-3-6-8-15,-2 0 2 0,-3-4 4 16,-1-35 5-16,0 45 10 0,0 4 8 16,0 6 10-16,-21 9-10 0,21-7-47 15,0 23-47-15,0 4-70 16,0 0-414-16,0 0 183 0,0 0-39 15,0 20-92-15,0-20-244 0,0 40-1306 0,0-23 985 16,15 5 323-16</inkml:trace>
  <inkml:trace contextRef="#ctx0" brushRef="#br3" timeOffset="189543.2669">20229 2247 1745 0,'2'-10'85'15,"1"1"75"-15,-3-4 352 0,0 8-219 16,0 3 41-16,0 2 50 0,0 0 63 15,0 0-13-15,0 0 231 0,-16 0-440 16,16 0-28-16,0 0-8 0,-22 0 18 16,0 14 177-16,-19 25 97 15,17 0-245-15,13-18-146 16,4 4-23-16,-3 60 16 0,10-57-79 16,0-1-2-16,29 25-51 0,-29-31-29 15,34-4-50-15,-13-3-66 0,3-2-105 16,1-4-88-16,21-6-527 0,10-2-936 15,-46 0 1083-15,-1-24 15 16,-4 24 34-16,-5 0 121 0,0-20 236 16</inkml:trace>
  <inkml:trace contextRef="#ctx0" brushRef="#br3" timeOffset="189851.0902">20195 2492 3951 0,'19'-3'198'15,"-19"2"85"-15,0 1 68 0,0-1-40 16,0 0-43-16,0 0 161 0,0 1-270 16,19 0-53-16,-19-1-52 0,19-2-31 15,6-1-90-15,-13 0-3 0,-12 0-9 16,22-1 10-16,-11 1 26 0,-2-1 13 16,7 1-15-16,-16 1 21 0,9 3 5 15,-5 0 14-15,-1 0 29 0,0 0 75 16,-1 21-1-16,-1-21 15 0,1 17 21 15,-1-17 21-15,1 24-8 0,0 10 118 16,-2-14-161-16,1 0-20 0,1 1-25 0,0-2-24 16,6 17-79-16,-5-19-60 0,0-2-96 15,1-6-135-15,0-1-98 0,1-3-147 16,12-1-1080-16,-8-4 582 0,3 0 8 16,2 0 334-16</inkml:trace>
  <inkml:trace contextRef="#ctx0" brushRef="#br3" timeOffset="190200.8903">20671 2301 2441 0,'0'0'45'15,"0"0"33"-15,0 0 37 0,0 0 45 16,-23 18 171-16,9-3-163 0,14-15-14 15,-15 17-29-15,15-17-15 0,-10 29 57 16,10-18-101-16,0 0-8 0,0-1-18 16,0 1-2-16,0-1-10 0,22 7 8 15,-5-11-20-15,-17 0-6 0,25-2-10 16,-12-3 3-16,3 1-14 0,9 2-8 16,-14 0 32-16,-2 0 73 0,-2 2 87 15,-7 3 52-15,6 1 18 0,-6 19 141 0,0-12-225 16,-24 2-14-16,24 2-36 0,-31-1-30 15,-7 17-51-15,1-6-137 16,7-8-220-16,18-17 59 0,4-2-129 16,8-3-197-16,-10-1-209 0,10 0-1227 15,0-26 1321-15</inkml:trace>
  <inkml:trace contextRef="#ctx0" brushRef="#br3" timeOffset="190530.4006">20915 2364 3084 0,'0'0'79'0,"0"0"343"0,0 0-48 16,39 0 664-1,-22-18-784-15,5 18-40 0,3-16-31 0,5 16-23 16,33-19-68-16,-32 2-139 0,2 8-85 16,-3 9-55-16,-5-14-113 0,-5 14-171 15,8-9-861-15,-20 9 529 0,-4 0-41 16,-4 0 131-16,0 0 122 0</inkml:trace>
  <inkml:trace contextRef="#ctx0" brushRef="#br3" timeOffset="190701.2947">21063 2532 4351 0,'0'0'88'15,"27"0"73"-15,-11 0 47 0,0 0 37 16,24 0 53-16,-20 0-257 0,5-15-92 15,-2 15-156-15,1 0-236 0,-2-14-272 16,17 2-1393-16,-20 2 1193 0,-2 1 293 16</inkml:trace>
  <inkml:trace contextRef="#ctx0" brushRef="#br3" timeOffset="191041.0989">21834 2176 4697 0,'0'0'194'0,"0"0"-13"16,-21 17 99-16,21-17 81 0,-25 13 53 15,0 8 288-15,25-6-470 0,-23 3-61 16,23 2-42-16,-9 1-31 0,9 23-1 16,0-22-75-16,26 0-11 0,-26-2-18 0,34-3-21 15,-8-6-31-15,33 4-112 16,-28-14 69-16,2-1-17 0,0 0-18 0,1-22-24 15,27-6-152-15,-35 10 165 16,0-3 18-16,-4 0 11 0,-2-1 17 16,-4-1 22-16,0-28-48 0,-16 26 62 0,0-1-4 15,-29 1 8-15,4 0 7 0,-45-15 17 16,27 28 38-16,-6 3 33 0,-3 7 29 16,4 2 19-16,2 0 11 0,-32 23 1 15,48 12-93-15,5-13-39 0,9 1-57 16,8 1-57-16,8 22-378 0,0-28-1 15,28 2-215-15,-5-5-306 0,4-3-61 16,2-12 277-16</inkml:trace>
  <inkml:trace contextRef="#ctx0" brushRef="#br3" timeOffset="191434.8736">22472 2160 3005 0,'14'0'41'0,"-3"-16"82"0,2 16 158 0,-3-15 170 15,4 5 574-15,-5 10-537 16,-4 0-56-16,2-9-11 0,3 9 20 0,0 0-55 16,14 0 292-16,-9 19-450 0,-1-19-86 15,4 23-93-15,0-8-49 16,15 21 0-16,-1 5 0 0,-19-21 0 15,2 1 0-15,13 15 0 0,-4-6 0 16,-11-21 0-16,7 7 0 16,1-15 0-16,-12-1 0 15,13-26 0-15,2-8 0 16,-11 10 0-16,17-32 0 16,-2-6 0-16,-15 28 0 0,8-27 0 15,-11 37 0-15,-5 4 0 0,1 1 0 16,-1 9-67-16,-2 3-164 0,9 4-1253 15,-7 3 871-15,11 20-1136 0,-5-20 539 16,1 21 7-16,1-21 361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5-21T15:09:21.433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4242 13198 1896 0,'-4'9'32'0,"0"-1"23"16,1-1 20-16,1-2 24 0,0 2-7 0,-2 0 11 15,2 3 2-15,-1-1 10 0,-1 2 4 16,4-2-4-16,-2 1 1 0,-1-3 1 0,1 0 10 16,0-3 10-16,2 0 7 0,0-4 13 0,0 0 8 15,0 0 9-15,0 0 4 0,35 0 3 0,-11 0-22 16,11-18-13-16,8 18-8 0,11-23-28 0,9 6-1 15,11-3-6-15,7-2 0 0,8-3 28 0,3-3-2 16,3-1 52-16,0 0 40 0,2 0-18 0,-5 0-4 16,-6 5-73-16,-7 2-67 0,-9 5-47 0,-10 3-51 15,-10 3-73-15,-10 7-92 0,-10 2-81 0,-9 2-75 16,-6 0-121-16,-4 0-150 0,-6 0-176 0,-5 17-279 16,0-17 65-16,0 0 243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5:55:23.5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11671 1777 352 0,'3'0'6'15,"-3"0"13"-15,0-1 25 0,0 1 19 16,0-1 143-16,0 1-67 0,0 0 42 16,0 0 8-16,0 0 2 0,0 0 121 15,0 0-181-15,0 0-16 0,0 0-4 16,0 0-1-16,0 0-18 0,0 0 43 15,0 0-81-15,-14 0-4 0,14 0-5 16,0 0-2-16,0 0-16 0,0 0-3 16,-6 0-22-16,6 0-1 0,0 0-1 15,0 0 1-15,0 0 5 0,0 0 2 16,0 0 13-16,0-12 12 0,0 12 14 0,0 0 11 16,0 0 82-16,0-9-75 15,0 9-12-15,0 0-21 0,0 0-8 0,0 0-10 16,0 0-13-16,0 0-3 0,0 0 2 15,0 0-3-15,0 0 4 0,0 16-4 16,0-16 3-16,0 15 2 0,23-15-3 16,-23 11 3-16,15-1-2 0,-15-10 8 15,0 7-8-15,15-7-1 0,-15 6 1 16,8-6-9-16,-3 4 10 0,-5-4 2 16,2 0 2-16,0 0-5 0,2 0-1 15,2-22-7-15,-2 22 2 0,-2-14-1 0,2 14-4 16,-2-11-5-16,-1 11-3 0,1-13-40 15,-2 13 32-15,0 0-6 0,0-10 6 16,0 10-2-16,0-5 4 0,0 1-8 16,-18 2 26-16,18-1 2 0,-14 2 6 15,14-1 5-15,-16 0 17 0,0 2 1 16,16 0 1-16,-16 0 12 0,10 0 8 16,-1 0 0-16,-4 17 42 0,4-17-57 15,1 0-2-15,1 16-5 0,3-16-2 16,-2 15-6-16,-2 0 2 0,5-6-13 15,1 2 3-15,0-2-1 0,0 0-4 16,0 8-3-16,0-9-1 0,0-1 2 0,0 0 0 16,21-2-4-16,-21 0 4 0,17 0-4 15,-3-4 2-15,-14-1-6 0,17 0-12 16,-17 0-17-16,14 0-22 0,-3-19-116 16,-11 19 74-16,7-15 4 0,-7 15 13 15,0-18 7-15,0 0-25 0,0 18 68 16,0-19 5-16,-20 10 7 0,20 1 8 15,0 1 9-15,-18-7 7 0,4 11-1 16,14-1 11-16,-13 3 10 0,13 1 11 0,-16 0 5 16,2 0 22-16,8 0-34 15,-1 0-6-15,2 20-3 0,1-20-8 0,-3 0-5 16,7 0-4-16,0 10 3 16,0-10-4-16,0 0-3 0,0 0-16 0,0 7-158 15,0-7-63-15,0 0-206 0,0 0-68 16,18 0-32-16</inkml:trace>
  <inkml:trace contextRef="#ctx0" brushRef="#br0" timeOffset="1557.3362">11671 1816 803 0,'0'0'79'0,"0"0"48"0,-15 0 71 15,15 0 274-15,-10 0-266 0,10 0-38 16,0 0-41-16,-8 0-20 0,8 12 24 16,0-12-92-16,0 0-9 0,0 0-8 15,0 0 3-15,0 0 1 0,0 0 47 16,0 0-23-16,0 0 30 0,0 0 42 16,0 0 51-16,0 0 31 0,0 0 193 15,0 0-222-15,0 17-6 0,0-17-11 16,0 0 8-16,0 15-19 0,0-3 100 15,0-12-142-15,0 15-15 0,0-6-19 0,0 0 3 16,0 11 43-16,0-11-56 16,0 3 4-16,0-2-1 0,0 3 0 0,0-2-4 15,0 12 54-15,0-9-42 0,16-2-1 16,-16 2 1-16,0-1-8 0,11 16 27 16,-11-14-67-16,0 2 0 0,9 1-7 15,-9 2-4-15,0 0-2 0,5 25 10 16,-1-20-18-16,-3 1 6 0,2-2-2 15,0 0 5-15,0 27 19 0,-3-27-26 16,1 1 8-16,0 2-8 0,-1-1 0 16,0 3 1-16,0 25 9 0,0-28 2 0,0 0 3 15,0 1 3-15,0-3 9 0,0 18 23 16,0-24-34-16,0-1-15 16,0-2-3-16,0-3 0 0,0-2-4 0,0 3 8 15,0-7-4-15,0-4 3 0,0 0-3 16,0-1 3-16,0-1 12 0,0 0-17 15,0 0-5-15,0 0 3 0,0 0-1 16,0 0 6-16,0 3 3 0,0-3-3 16,0 1-4-16,0 0 8 0,0 0-10 15,0 0 6-15,0-1-7 0,0 1 5 16,0-1-2-16,0 0 0 0,0 1 6 16,0-1 18-16,0 0-7 0,0 0-4 15,0 0 2-15,0 0 8 0,13 0 43 16,-13 0-18-16,0 0 2 0,9 0 1 0,-9 0-1 15,11 0-9-15,1 15 11 0,-6-15-39 16,5 0-4-16,-1 10 1 0,3-10 2 16,14 8 24-16,-14-1-13 0,4-7-1 15,-1 9-1-15,5-4 0 0,-3-2-5 16,17 6 8-16,-16-3-16 0,-1 0-4 16,-3-1-1-16,0 1-3 0,7 5 7 0,-13-4 0 15,-2-2 1-15,0 2 3 16,-3-2 8-16,-2 0 10 0,0 2 56 0,-2-3-46 15,0-1-11-15,0 0-13 0,0-1-7 16,-24 5 2-16,1-5-10 0,5-1 2 16,-2 0-7-16,-2 1 2 0,1-1 3 15,-28 4 0-15,21-2 2 0,0 0-4 16,-1 4 4-16,2-1-2 16,-27 7 7-16,29-5-8 0,-2 1-2 0,5-1 4 15,1 1-4-15,3-1 6 0,-7 6 14 16,14-7-7-16,4-3-3 0,1 2-1 15,4-2 3-15,2 3 15 0,0-3-10 16,22 0-7-16,-22-2-3 0,34 0-1 16,18-2-1-16,-21 0 0 0,2 0-1 0,-1 0 2 15,1 0-4-15,-1 0 3 0,25 0-10 16,-31 0 9-16,-5 0-6 0,-1 0 2 16,-2 17-1-16,10-2-11 0,-20-15 13 15,0 14 2-15,-5-14 5 0,-1 13 3 16,-2-13-4-16,0 9 9 0,-22-9-13 15,22 5 1-15,-25-5-1 0,7 3 0 16,1-1-2-16,-18 3-4 0,15-3 5 16,2 1 0-16,0 3 2 0,0 0 0 0,-15 7-4 15,17-7 7-15,3 1 0 16,3 1 9-16,1-4 1 0,-2 4-2 16,7-4-10-16,2-2 4 0,2-1-4 15,0 0-2-15,0 0-1 0,0 2-3 16,0-2 7-16,0 0-4 0,0 2 2 0,0 2 0 15,19 7 9-15,-19-6 0 0,0 3 5 16,12 1 8-16,-12 2 11 0,0 1 7 16,0 17 61-16,4-10-43 0,-4 0 0 15,3 2-17-15,-1 2-2 0,4 30 1 16,-5-25-24-16,1 1-8 0,2 0-7 16,1 2-1-16,-3 2 1 0,4 35 4 15,-3-33 1-15,1 1-8 0,1 0 6 0,0-1-3 16,6 38 6-16,-7-37-5 0,3-1 0 15,0 1 5-15,0 0 12 0,-1-1 0 16,5 34 31-16,-8-36-38 0,3-1-5 16,-3-1-8-16,-3 0 0 0,0 26 0 15,0-30 0-15,0 0 0 0,0 1 0 16,0-2 0-16,0-1 0 0,0 17 0 16,0-23 0-16,0-3 0 0,0-3 0 15,0-4 0-15,0 3 0 0,0-9 0 16,0-3 0-16,0-1 0 0,0 1 0 15,0-1 0-15,0 0 0 0,0 0-74 16,0 0-143-16,0 0-175 0,0 0-313 0,0 0-1484 16,0 0 624-16,-18 0 223 0,18-19 364 15</inkml:trace>
  <inkml:trace contextRef="#ctx0" brushRef="#br0" timeOffset="2999.9515">11897 4643 674 0,'0'0'29'0,"0"0"41"0,0 0 248 16,-20 16-112-16,20-16 3 0,0 0-31 16,0 0-1-16,0 0-31 0,0 12 112 15,0-12-130-15,0 0 12 0,0 0 15 16,0 0 37-16,0 0 45 0,0 0 333 16,0 0-272-16,0 0-38 0,0 0-39 15,0 0-14-15,0 0 69 0,0 0-175 16,0 0-17-16,0 0 9 0,0 0 2 15,0 0-3-15,0 0 108 0,0 0-86 16,0 0 11-16,0 0 6 0,0 0 11 16,0 0 113-16,0 0-142 0,0 0-6 0,0 0-14 15,0 0 12-15,0 0-8 0,0 0 82 16,0 0-104-16,0 0-27 0,0 0-24 16,-16 0-9-16,16 0-18 0,-22 0 5 15,8-19-5-15,-4 19 1 0,-1 0-2 16,-2-15 7-16,-27 5 38 0,23 10-5 15,-2-10 5-15,4 10 0 0,-4-7 2 16,-22 7 3-16,25 0-36 0,-1 0 13 16,5 0 26-16,0 0 1 0,4 0-1 15,-7 0-1-15,16 0-44 0,2 0-13 16,3 0-27-16,0 0-55 0,2 0-285 16,0 0 33-16,0 0-139 0,0 0-69 15,0 0-214-15,0 0-134 0,0 11-1199 16,0-11 1163-16,0 0 285 0</inkml:trace>
  <inkml:trace contextRef="#ctx0" brushRef="#br0" timeOffset="3639.7702">11293 4371 1038 0,'0'0'175'16,"0"0"83"-16,0 11 69 0,0-11-14 15,-17 0 191-15,17 0-281 0,0 0-2 16,0 0-5-16,0 0 23 0,0 0-5 0,0 0 313 16,0 6-263-16,0-3-23 0,0 1-51 15,0 3-11-15,0 11 182 0,17-6-148 16,-17 5 19-16,0 4 9 0,0 5 6 15,0 8-50-15,12 52 61 0,-4-34-207 16,-8 9-30-16,11 3-12 16,14 136 115-16,-16-138-68 0,3 1-1 15,11 47 64-15,-11-63-107 0,1-5-12 16,1-1-16-16,-3-3-2 0,2-3 0 16,9 21-29-16,-14-32-22 0,1-2-49 15,-3-3-77-15,-3-4-88 0,3 6-584 0,-6-15 320 16,0 0-204-16,0-3-172 0,-21-3-302 15,21 0-29-15</inkml:trace>
  <inkml:trace contextRef="#ctx0" brushRef="#br0" timeOffset="4275.2778">11487 5332 751 0,'0'0'91'16,"0"0"112"-16,0 0 97 0,0 0 84 16,0 0-9-16,0 0 281 0,0 0-337 15,0 10 27-15,0-10 24 0,-12 0 16 0,12 0 245 16,0 0-421-16,0 0-39 0,0 0-33 16,0 0 2-16,0 0-4 0,0 0 93 15,0 0-141-15,0 0 6 0,0 0 21 16,17 0 28-16,7 0 160 0,-7 0-181 15,5 0-25-15,7 0-26 0,1 0-12 16,2 0-12-16,35 0 26 0,-34 0-42 16,-3 0-9-16,-1 0-10 0,-4 0 0 15,15 0 0-15,-29 0-4 0,1 0-8 16,-2 0 10-16,-3 0 3 0,-3 0 0 16,0 0 13-16,-4 0-20 0,0 0-17 15,0 0-35-15,0 0-60 0,-21 0-450 16,21 0 106-16,0 0-143 0,-18 0-248 15,18 0-252-15,0 0-160 0,0 0-583 0</inkml:trace>
  <inkml:trace contextRef="#ctx0" brushRef="#br0" timeOffset="6297.0125">11929 5412 1318 0,'-2'0'93'0,"-1"0"80"0,1 0 58 16,0 0 262-16,0 0-314 0,1 0-26 15,1 0-18-15,-1-12-2 0,1 12 105 16,0 0-107-16,0 0 23 0,0-9 34 15,0 9 51-15,0 0 31 0,0 0 260 16,0 0-310-16,0-4-46 0,0 4-32 16,0 0-15-16,0 0 100 0,0 0-120 15,0 0-2-15,0 0-8 0,0 0-8 16,0 0-23-16,0 0 127 0,0 0-63 16,0 15 22-16,0-15-21 0,17 15-21 15,-17 9 63-15,16-12-105 0,-16 5-12 0,11 0-5 16,-11 4-5-16,10-1 5 0,2 28 47 15,-12-21-53-15,12 2 0 0,-6 5-2 16,2 1-2-16,7 43 59 0,-6-37-24 16,0 4 7-16,-1 0-14 0,-1 0-14 15,2 0-34-15,5 41-13 0,-8-43 6 16,-1 0 2-16,1-2 1 0,-3-3-7 0,6 35 3 16,-6-43-11-16,1 3 1 15,0-4 2-15,-1-3 4 0,4-2 3 0,-1 17 11 16,-3-24-16-16,1-3 23 0,-2-3 19 15,0-2 1-15,0 1 21 0,-1-7-68 16,-1 0-3-16,0-3 0 0,1 0 0 16,-1 0 0-16,0 0 0 0,0 0 0 15,0 0 0-15,0 0 0 0,0 0 0 16,0 0 0-16,0 0 0 0,0 0 0 16,0 0 0-16,0 0 0 0,0 0 0 15,0 0 0-15,0 0 0 0,0 0 0 16,0 0 0-16,0 0 0 0,0 0 0 15,0 0 0-15,0 0 0 0,0 0 0 16,0 0 0-16,0 0 0 0,0 0 0 0,0 0 0 16,0 0 0-16,0 0 0 0,0 0 0 15,0 0 0-15,0 0 0 0,0 0 0 16,0 0 0-16,0 0 0 0,0 0 0 16,21 0 0-16,0 0 0 0,-6 0 0 15,3 13 0-15,-2-13 0 0,21 0 0 16,-18 8 0-16,-1-8 0 0,-2 8 0 15,-1-8 0-15,-2 4 0 0,8 5 0 16,-14-7 0-16,-1 1 0 0,-1 0 0 0,0-1 0 16,-3 4 0-16,-2-5 0 0,0 1 0 15,0 1 0-15,0 0 0 0,0 1 0 16,-27 4 0-16,0-3 0 16,9-1 0-16,-4 1 0 0,-1-1 0 0,-29 9 0 15,23-6 0-15,0 1 0 0,-1 2 0 16,3 2 0-16,0 0 0 0,-20 14 0 15,25-11 0-15,5-5 0 0,3 1 0 16,4-3 0-16,2 6 0 0,5-9 0 16,3 2 0-16,0-2 0 0,0 0 0 15,29 0 0-15,12 3 0 0,-16-6 0 0,3 1 0 16,5-2 0-16,-2-1 0 0,36 0 0 16,19 0 0-1,-42 0 0-15,-25 0 0 0,-8 16 0 16,3-16 0-16,1 0 0 0,-11 11 0 15,-1-11 0-15,-3 0 0 0,0 0 0 16,0 7 0-16,-20-7 0 0,-10 7 0 16,12-4 0-16,-4-1 0 0,2 3 0 15,-25 3 0-15,27-4 0 0,-3 2 0 16,3 0 0-16,1 0 0 0,3 1 0 16,-9 6 0-16,12-5 0 0,3-2 0 15,3 2 0-15,1-3 0 0,-3 8 0 16,6-8 0-16,-1 1 0 0,2 0 0 15,0-1 0-15,0 2 0 0,0 10 0 0,0-8 0 16,21 3 0-16,-21 1 0 0,0 1 0 16,20 18 0-16,-5-13 0 0,-15 3 0 15,16 4 0-15,-7 2 0 0,-2 2 0 16,11 39 0-16,-11-32 0 0,0 1 0 16,4 0 0-16,-2 3 0 0,8 33 0 15,-5-35 0-15,-3 0 0 0,1 3 0 16,1-1 0-16,-3 4 0 0,9 44 0 15,-9-39 0-15,-2-2 0 0,1 2 0 0,-2 2 0 16,12 45 0-16,4 46 0 16,-8-59 0-16,-8-43 0 15,-1-5 0-15,1 0 0 0,4 22 0 16,-7-34 0-16,1-4 0 16,1-3 0-16,-2-5 0 0,0-2 0 0,0 0 0 15,-2-7 0-15,0 0 0 0,0-2 0 16,2 1 0-16,-2-1-122 0,0-1-62 15,0 0-94-15,0 0-130 0,0 0-175 16,0 0-102-16,-22 0-1326 0,4-20 775 16,18 20 56-16,-19-17 382 0</inkml:trace>
  <inkml:trace contextRef="#ctx0" brushRef="#br0" timeOffset="7911.0393">11259 4968 466 0,'0'0'8'0,"0"0"31"0,0 0 5 15,0 0 38-15,0 0 41 0,0 0 63 16,0 0 243-16,0 0-227 0,0 0-42 15,0 0-35-15,0 0-12 0,0 0-6 16,0 0 155-16,0 0-103 0,0 0 21 0,0 0 23 16,15 0 41-16,-15 0 21 0,0 0 258 15,0 0-289-15,0 0-35 0,0 0-17 16,0 0 0-16,0 0 88 0,0 0-166 16,0 0-25-16,0 0-2 0,0 0 6 15,0 0-12-15,0 0 88 0,0 0-81 16,0 0 4-16,0 0 6 0,0 0-8 15,0 0 63-15,0 0-81 0,0 0 7 16,-11 0 1-16,11 0 7 0,-8 0-6 0,-3 0 42 16,3 0-71-16,-3 0-14 15,-2 0-14-15,-3 0-3 0,-16 0 0 16,14 0-2-16,-6 11 4 0,1-11 7 16,3 0 4-16,0 0 2 0,-23 9 19 15,21-4-29-15,-2-5-9 0,1 7-2 0,-2-4-6 16,-34 4-3-16,30-2 5 0,-2 0-3 15,0-1 3-15,1 1 1 0,0-2 0 16,-25 7 3-16,26-6-4 0,0-1-1 16,2 1 0-16,-2-1 3 0,-24 4 1 15,29-4 0-15,-3-1 5 0,2 0 2 0,1-1 3 16,2 1 3-16,-22 0-6 0,20-2-8 16,4 0-4-16,-3 0 5 15,3 3-2-15,-17-2-2 0,20 3 0 0,-4-2 1 16,3 2-1-16,-3-1 5 0,3 0 2 15,-22 3 19-15,19-3-7 0,-1 0 4 16,5-1 3-16,-1 0 4 0,-8-1 22 16,16 0-38-16,-2-1-8 0,2 0-7 15,2 0 2-15,-3 0 6 0,-7 0 5 16,8 0-7-16,-1 0-4 0,1 0 9 16,0 0-3-16,-11-11 1 0,9 11-9 15,2 0 4-15,0 0-6 0,-2 0 6 0,0 0-5 16,-9-7 2-16,12 7-2 15,1 0 6-15,-2 0-2 0,2-3-3 0,-6 3 10 16,6 0 10-16,1 0 7 0,0 0-7 16,-2 0-1-16,0 0-12 0,-5-2 7 15,7 2 1-15,3 0 5 0,-2 0 0 16,2 0 5-16,0 0-1 0,3 0-14 16,0 0-9-16,1 0-3 0,0 0 4 15,0 0-9-15,0 0-55 0,0 0-34 16,0 0-85-16,0 0-120 0,0 0-134 15,0 0-734-15,0 0 300 0,0 0-279 0,20 0-62 16,-20-17 213-16</inkml:trace>
  <inkml:trace contextRef="#ctx0" brushRef="#br0" timeOffset="9336.8607">11256 4917 848 0,'0'0'77'16,"0"0"105"-16,0 0 91 0,0 0 389 16,0 0-392-16,0 0-41 0,0 0-23 15,0 0 7-15,0 0-5 0,-15 0 235 16,15 0-210-16,0 0 3 0,0 0-5 15,0 0-8-15,0 0 130 0,0 0-225 16,0 0-21-16,0 0-13 0,0 0 7 16,0 0-2-16,-9 0 102 0,3 0-97 0,6 0 9 15,-7 0 10-15,1 0 18 0,-4 0 96 16,5 0-149-16,-2 0-30 0,0 0-12 16,-2 0-7-16,1 0-14 0,-12 0 4 15,11 0-23-15,-2-16-4 0,0 16 1 16,-1 0 1-16,-9-13-9 0,13 13 2 15,-3-9 3-15,2 9 1 0,1-5 2 16,1 5-4-16,-2 0 8 0,5-4-4 16,1 2 4-16,0 1-2 0,3 1 7 15,0-2 3-15,0 2-9 0,0 0-4 16,0 0 5-16,0 0 0 0,0 0 1 0,0 0 9 16,0 0-6-16,0 0 2 15,0 0 9-15,0 0 1 0,0 0 31 16,0 0-32-16,0 0 3 0,0 0-1 0,0 0-2 15,0 0-1-15,0 0 10 0,0 0-26 16,0 0-1-16,0 0-7 0,0 0 5 16,20 0-12-16,-4 0 8 0,-16 0-10 15,22 12 12-15,-10-12-5 0,1 0 0 16,13 10 0-16,-13 3 12 0,2-8-4 16,-1 3-2-16,1-1 7 0,15 8-5 15,-17-8 2-15,1-1-6 0,-1-1 1 16,-2 1-2-16,0-3 1 0,3 4-11 0,-10-5 3 15,0 1-2-15,-3-3 4 0,0 0-3 16,-1 1-1-16,0-1 11 0,0 0 0 16,0 0 4-16,0 0 0 0,0 0-2 15,0 0 2-15,-15 0-5 0,15 0 1 16,0 0 1-16,-20 0-1 0,9 0 0 16,11 0 2-16,-14 0-4 0,7 0 3 15,-1 0-2-15,0 0-1 0,-11 13-1 16,9-13 3-16,0 11-1 0,0-11 7 15,-1 9 4-15,-11 0 22 0,13-2-16 16,-3-2-4-16,1 3-7 0,-1 1 5 0,2-3-6 16,-6 9 18-16,7-7-12 0,2-2 1 15,2-1-6-15,2-1-3 0,-1 1 1 16,3-4 0-16,0 1 1 0,0-1-4 16,1-1-2-16,0 0-1 0,0 0 2 15,0 0 2-15,0 0-2 0,0 0 0 16,0 0 0-16,0 0 1 0,0 0-3 15,0 0 5-15,0 0 5 0,0 0 4 16,0 0 11-16,0 0 54 0,0 0-35 0,0 0 1 16,0 0-9-16,0 0-2 15,0 0 9-15,0 0-26 0,0 0-2 16,0 0 4-16,0 0 4 0,0 0-2 0,0 0-2 16,0 0-16-16,0 0-6 15,0-16 1-15,0 16 1 0,-14-11-24 0,14-3 8 16,0 5 0-16,0 1 1 0,0-1 0 15,0 2-1-15,0-6-30 0,-7 8 18 16,7 0-5-16,0 1-17 0,0 1-46 16,-4-4-282-16,1 5 66 0,1-1-55 15,-3 1-42-15,-3 0-201 0,-3 1-203 16,-14-1-1536-16,12 1 1396 0,2 1 327 0</inkml:trace>
  <inkml:trace contextRef="#ctx0" brushRef="#br0" timeOffset="12905.7817">11587 2283 346 0,'0'0'45'0,"0"0"-4"0,0 0 16 16,0 0 14-16,0 0 46 0,0 0 37 15,0 0 216-15,0 0-191 0,0 0-2 16,0 0-10-16,0 0 6 0,0 0-18 15,0 0 79-15,0 0-149 0,0 0-12 16,0 0-14-16,0 0 0 0,0 0 30 16,0 0-60-16,0 0-4 0,0 0 5 15,0 0 25-15,0 0 31 0,0 0 170 16,0 0-106-16,0 0 20 0,0 0 18 16,0 0 22-16,0 0 215 0,0 0-232 15,0 0-23-15,0 0-33 0,0 0-37 16,0 0-37-16,0 0-42 0,0-18-25 0,0 18 0 15,20 0 4-15,-20 0 8 0,0 0-4 16,18-13-12-16,-18 13 0 0,15 0 4 16,-15 0 4-16,0 0 0 0,8-10 12 15,-8 10-3-15,0 0 3 0,0 0-3 16,0 0 3-16,0 0 9 0,0 0 0 16,0 0-17-16,0 0-4 0,0 0 4 15,0 0 5-15,0 0-9 0,0 0 0 16,18 0 0-16,-18 0-5 0,0 0 13 0,0 0 4 15,13 0 11-15,-13 0-11 0,0 0 0 16,0 0 0-16,0 0 4 0,0 0-4 16,0 0 13-16,0 0-12 0,0 0-8 15,0 0 11-15,0 0-3 0,0 0 4 16,0 0-15-16,0 0 6 0,0 0 16 16,0 0-7-16,0 0 6 0,-20 0-7 15,20 0-20-15,-12 0-11 0,12 0 18 16,-15 0-7-16,-2 0 8 0,9 0-2 15,1 0 9-15,-2 0 18 0,0 0 2 16,0 0 9-16,-10 0 50 0,7 0-52 0,1 0-5 16,2 0-11-16,-3 0-2 0,-14-12-9 15,14 12-11-15,-2 0 8 0,-1 0 7 16,-1 0 0-16,1 0-11 0,-16 0 1 16,16 0-1-16,-2 0 1 0,2 0-4 15,-1 0 7-15,-14 0 10 0,13 0-1 16,3 0-5-16,-1 0 6 0,0 0-7 15,1 0-4-15,-12 0 0 0,12 0-4 16,1 0-10-16,-4 0 1 0,4 0 6 16,-16 0 5-16,14 0 1 0,1 0-4 15,-1 0-2-15,2 0 9 0,1 0-7 16,-13 0 8-16,12 0-2 0,3 0-3 0,-2 0 1 16,0 0-10-16,-12 0-6 15,12 0 5-15,0 0 7 0,0 0 2 0,-2 0-4 16,-4 9-2-16,-15-9 6 0,16 0 1 15,1 0-2-15,-33 10 5 16,36-7-8-16,-3-1-3 0,0 0-3 16,-18 2 5-16,17-2-4 0,-2 2 13 15,2-1-4-15,1-1-6 0,-15 5-6 16,17-4 7-16,0 1-2 0,1-1 12 0,1-3-6 16,-2 3-1-16,-15 0 1 15,16-1 3-15,0-2-6 0,0 1 7 16,-2-1-17-16,-14 3-4 0,15-3 6 0,-1 0 13 15,0 0-10-15,-3 1 7 0,1-1-6 16,-18 1 5-16,16-1-9 0,-2 3 10 16,3-3-4-16,-2 3 0 0,-16 0 14 15,16 0-8-15,0-3-8 0,1 3-6 16,0-3 4-16,1 0 6 0,-17 2 16 16,18-2-12-16,2 0-8 0,-1 0 5 15,3 0-3-15,-13 0 7 0,12-17-8 16,0 17 5-16,0 0-9 0,-1 0-2 15,-1 0 6-15,-19 0 3 0,17 0 2 16,-1 0-10-16,-1 0-18 0,0 0-3 0,-23 0-29 16,23 0 39-16,-2 0 3 0,1 0 2 15,2 0 20-15,-1 12-5 0,-13-12-1 16,16 0 0-16,2 0 2 0,0 0-2 16,1 0 12-16,-13 0-14 0,14 0 3 15,-1 0-4-15,-2 0 9 0,4 0-10 16,-1 0-4-16,-14 0-40 0,12 0-1 15,1 0-6-15,-1 0 2 0,5 0 16 16,-13 0 10-16,13 0 14 0,1 0 10 0,1 0 2 16,2 0 12-16,0 0 1 0,-2 0 6 15,5 0-14-15,2 0 12 0,-1 0-1 16,2 0-1-16,0 0 39 0,0 0-25 16,0 0 9-16,0 0-8 0,0 0-2 15,0 0-9-15,0 0-12 16,0 0 6-16,0 0-4 0,0 0 9 0,0 0-9 15,0 0-30-15,0 0 15 0,0 0 7 16,0 0 5-16,0 0-2 0,0 0 3 16,-13 0 1-16,13 0 26 0,0 0-3 15,0 0 27-15,-10 0 0 0,0 15 79 16,10 1-55-16,-10-16 3 0,5 19 7 16,0-6 2-16,1 1 11 0,-4 14 107 0,4-12-109 15,2 1-7-15,1 2-1 0,-1 3 5 16,2 20 118-16,0-18-94 0,0 2 2 15,0 3 5-15,0 1 5 0,0 1 4 16,0 32 58-16,0-29-148 0,0 0-39 16,0-1-10-16,0 2 0 0,0 33 0 15,0-36 0-15,0 0 0 0,0 2 0 16,0-3 0-16,-15 1 0 0,15 24 0 16,-19-27 0-16,19-4 0 0,0 0 0 15,-12-3 0-15,12 19 0 0,0-23 0 16,0 0 0-16,0-5 0 0,0 0 0 15,0-1 0-15,0 9 0 0,0-15 0 16,0-4 0-16,0-2 0 0,0 0 0 16,0 0 0-16,0 0 0 0,0 0 0 15,0 0 0-15,0 0 0 0,0 0 0 16,0 0 0-16,0 0 0 0,0 0 0 16,0 0 0-16,0 0 0 0,0 0 0 15,0 0 0-15,0 0 0 0,0 0 0 16,0 0 0-16,0 0 0 0,0 0 0 15,0 0 0-15,25 0 0 0,-25 0 0 0,55 0 0 16,-3 0 0-16,-20 14 0 16,35-14 0-16,2 12 0 15,-31-12 0-15,31 7 0 16,-9 1 0-16,-34-2 0 0,-6-2 0 16,12 3 0-16,-21-5 0 0,-4 2 0 15,-3-2 0-15,-1-1 0 0,-3 3 0 16,0 1 0-16,-22 4 0 15,22-3 0-15,-55 8 0 16,1-1 0-16,22-6 0 0,-6 1 0 16,-41 5 0-16,37-5 0 0,-5-3 0 0,2 5 0 15,-2-3 0-15,3 1 0 16,2 3 0-16,-30 7 0 0,23-3 0 16,21-5 0-16,20-5 0 0,6-2 0 15,-2-1 0-15,4 1 0 0,0-1 0 16,0 7 0-16,32 1 0 15,-13-6 0-15,42 7 0 16,18-6 0-16,-28-5 0 0,3 0 0 16,59 0 0-16,-60 0 0 0,-6 0 0 15,-2 0 0-15,-8 0 0 0,-8 0 0 16,7 0 0-16,-26 0 0 0,-5 0 0 16,-5 0 0-16,0 0 0 0,-24 17 0 15,24-5 0-15,-39-12 0 0,11 17 0 16,-4-7 0-16,-4-3 0 0,-40 9 0 0,40-8 0 15,2-3 0-15,2 3 0 0,6 1 0 16,-13 3 0-16,24-7 0 0,3 3 0 16,3-1 0-16,0-1 0 0,3 1 0 15,-2 9 0-15,6-9 0 0,1 2 0 16,-1 1 0-16,2 0 0 0,0 14 0 16,0-12 0-16,0 3 0 0,0-1 0 15,0 3 0-15,16 0 0 0,-16 21 0 16,0-15 0-16,0-1 0 0,0 3 0 0,0 1 0 15,12 30 0-15,-12-29 0 0,7 4 0 16,-7-1 0-16,8 2 0 0,-3-1 0 16,7 30 0-16,-6-30 0 0,1 1 0 15,-2 0 0-15,1 2 0 0,-1 0 0 16,-1 0 0-16,4 34 0 16,1 4 0-16,-2-37 0 0,5 35 0 15,2-2 0-15,-7-32 0 16,1 0 0-16,3 33 0 0,-5-36 0 15,-1 0 0-15,0-1 0 0,-2 0 0 16,1 0 0-16,-1-3 0 0,-1 1 0 16,1 35 0-16,-3-1 0 0,0-30 0 15,0 31 0-15,0 1 0 16,0-32 0-16,0 34 0 16,0 0 0-16,0-34 0 0,0-2 0 15,0 34 0-15,0-34 0 0,0 0 0 16,16 0 0-16,-16 1 0 0,0 0 0 15,0-1 0-15,8 0 0 0,-8 33 0 16,5-1 0-16,-5-36 0 16,0 29 0-16,0-6 0 15,0-27 0-15,0 0 0 0,0 23 0 16,-15-25 0-16,15 2 0 0,0-2 0 0,-14 2 0 16,14 1 0-16,0 0 0 15,0 2 0-15,0 29 0 0,0-3 0 16,0-26 0-16,17 21 0 15,-17-8 0-15,0-21 0 16,0 18 0-16,0-5 0 0,0-17 0 16,0 2 0-16,0 8 0 0,0-14 0 15,0 0 0-15,0-3 0 0,0 2 0 16,0-2 0-16,0-1 0 0,0 0 0 0,0 5 0 16,0 0 0-1,0-9 0-15,0 9 0 0,0-5 0 16,0-3-126-16,0 2-178 0,0-2-243 0,0-1-238 15,0-3-1487-15,0 0 851 0,0-20 158 16,0 20 428-16</inkml:trace>
  <inkml:trace contextRef="#ctx0" brushRef="#br0" timeOffset="14807.318">9435 7089 454 0,'-15'0'6'0,"15"0"13"0,0 14 10 0,0-14 17 16,0 0 144-16,0 0-60 0,0 0 32 16,0 0 7-16,0 0 18 0,0 0 7 15,0 0 146-15,0 0-198 0,0 0-3 16,0 0-7-16,0 0 11 0,0 0-8 15,0 0 83-15,0 0-121 0,0 0 12 16,0 0 19-16,0 0 36 0,0 0 229 16,0 0-193-16,0 0-16 0,0 0-21 15,0 0 4-15,0 0-35 0,0 0 59 16,0 0-134-16,-15 0 10 0,15 0 123 16,0-14-144-16,0 14-9 15,-13 0 5-15,13 0 52 0,0 0-38 16,-6 0 23-16,6 0 6 0,0 0 31 15,0 0 10-15,0 0 121 0,0 0-144 0,0 0-19 16,0 0-32-16,0 0-6 0,17 0 37 16,-17 0-39-16,21 0-10 0,-3 19-4 15,1-19-4-15,4 0-1 0,23 17 9 16,-22-17-24-16,-3 12-9 0,-2-12-3 16,0 0 9-16,9 8-4 0,-19-8-3 15,-3 0-3-15,-1 0 9 0,-3 4-8 16,-1-4 8-16,-1 3 34 0,0-2-6 0,0 2-4 15,0 0-5-15,-28 1-15 0,2 3-6 16,8 0-6-16,-2-2 1 0,-3 1 4 16,1-2-5-16,-2 2 1 0,-24 6 4 15,23-8 4-15,0 2 0 0,3-1 6 16,1-1 5-16,-16 6 49 0,21-6-21 16,1 1 4-16,1 0-4 0,4-1-8 15,1-1-6-15,0 2 17 0,5-5-28 16,2 2 0-16,0-2-5 0,2 0-13 15,0 0-6-15,0 0-1 0,19 0 3 16,-19 0-1-16,24 0-3 0,-5 0-7 16,28 0-22-16,-19 16 20 0,2-16 4 0,0 0 3 15,4 12 2-15,24-12-13 0,-33 10 9 16,-1-10 3-16,-7 0-9 0,-2 9-11 16,-5-9-4-16,-1 9-6 0,-9-4 42 15,0 0 12-15,0-1-3 0,-23 4-1 16,-12 4-4-16,12-4-10 0,-2-3-2 15,-2 2-1-15,0-3 3 0,-1 1-1 16,-20 8-1-16,25-9 2 0,6 3-4 16,0-2 2-16,4 0-1 0,-6 6 3 15,11-7 1-15,2 0-4 0,1 0 4 16,1-1-2-16,1 0 22 0,1 0 0 0,2-1 10 16,0 2-5-16,0-2-1 0,0 2-3 15,0 3 28-15,0 0-20 16,0-3 4-16,0 4 11 0,0-1 17 15,14 11 76-15,-14-8-65 0,0 1 1 0,14 3 3 16,-14 1 9-16,0 1-3 0,7 20 87 16,1-15-102-16,-3 1-20 0,-1 1-27 15,2 1-11-15,10 27-10 0,-8-25 0 16,1 4 0-16,-1 0 0 0,0 1 0 0,2 2 0 16,8 38 0-16,-9-33 0 15,1-2 0-15,-2 1 0 0,1 1 0 0,1-1 0 16,-2-3 0-16,1 1 0 0,6 30 0 15,-3-10 0 1,-7-30 0-16,6 20 0 0,-5-8 0 16,-4-19 0-16,-1-1 0 0,5 13 0 15,-4-16 0-15,0 0 0 0,0 1 0 16,0-3 0-16,0 1 0 0,3 1 0 16,-5-2 0-16,5 12 0 0,-1-7 0 15,-3-8 0-15,1 3 0 16,1-7 0-16,-3-3 0 15,0-2 0-15,0 0 0 16,0 0 0-16,0 0-155 0,0 0-313 0,0 0-393 16,0-17-604-16,-20 17-428 0,20-13 313 15</inkml:trace>
  <inkml:trace contextRef="#ctx0" brushRef="#br0" timeOffset="16673.9062">5488 8665 712 0,'0'0'53'0,"0"0"48"15,9-15 60-15,-9 15 58 0,0 0-4 0,6 0 180 16,-6 0-227-16,3 0-5 0,0 0-2 16,3 0 25-16,6 0 234 0,-3 15-201 15,1-15 14-15,1 0-28 0,3 0 4 16,0 11-25-16,19-11 87 0,-13 0-166 15,-1 6-11-15,3-6-4 0,0 0 2 16,3 4-6-16,23-1 57 0,-22-2-90 16,-1 4-14-16,1-2-4 0,-4 0 3 15,26 3-4-15,-24-1-21 0,0-2-21 0,0 0 17 16,2-2-4-16,2-1-5 16,28 0 0-16,-29 0 5 0,0 0-5 0,0 0 0 15,-1 0-5-15,20 0-9 0,-26 0 10 16,1 0 22-16,0 0-8 0,0 0 5 15,-3 0 0-15,21 0-10 0,-21 14-9 16,3-14 8-16,0 0 1 0,1 0-9 16,22 0-2-16,-22 0 1 0,2 0 4 15,1 0 5-15,0 0-4 0,1 0 10 16,25 0 6-16,-28-16 5 0,1 16 5 16,0 0-1-16,-1 0-4 0,20 0 0 15,-22 0-19-15,1 0-6 0,2 0 16 16,2 0-24-16,1 0 21 0,29 0 9 15,-26 0-14-15,2 0 5 0,1-17-9 0,1 17-1 16,36-19 4-16,-35 19 2 0,1-15 15 16,1 15 12-16,1-12 20 0,37 7 82 15,-38 5-66-15,0-7 8 0,-2 7-1 16,1 0 2-16,1 0-7 0,34 0 52 16,-35 0-72-16,0 0-16 0,5 0-6 15,-2-3-16-15,38-1-2 0,-40 1-18 16,3-1 1-16,3-1-10 0,-1-3 8 15,2-1 0-15,50-9-5 0,-43 7 10 0,-1 0 16 16,1 1 19-16,4 0 6 0,51-5 59 16,-56 9-64-16,3 0-20 0,-1 2-12 15,2 0 1-15,-3 3-9 0,50-5-6 16,-51 4-13-16,2-1-5 0,3 3-6 16,1-4 3-16,-3 1 9 0,57-7-1 15,-53 6 16-15,0 0 15 0,-1 0 3 16,1 2 1-16,49-6 18 0,-55 6-3 15,0 2-4-15,0-1 1 0,-2 1-11 16,43 0-10-16,-47 0 8 0,2 0-1 16,-2 0 2-16,1 0-7 0,-1 16-21 0,48-16-19 15,-47 0 20-15,0 0 15 16,1 0 0-16,1 0 9 0,44 0-1 0,-48 0 6 16,1-20-5-16,0 20 9 0,0 0 9 15,-1 0 3-15,42-11 28 0,-43 11-42 16,-2 0-6-16,1-6-3 0,0 6-1 15,38 0 1-15,-43 0-7 0,2 0-2 16,1 0 2-16,0 0-2 0,-1 0 4 16,37 0-6-16,-41 0 6 0,1 0 0 15,-2 0 4-15,-1 0 1 0,33 0 13 16,-32 0-1-16,0 0 10 0,2 0 13 16,0 0 6-16,1 0-4 0,36 0 4 0,-40 0-41 15,3 0-4-15,0 0 2 16,-2 0-4-16,34 15 0 0,-34-15 3 0,1 0 0 15,1 0 3-15,0 0 3 0,0 0-6 16,41 0 3-16,-38 0-7 0,3 0 9 16,2 0 0-16,-1 0 3 0,49-18 34 15,-45 18-12-15,1 0 5 0,1-13-3 16,1 13-6-16,-1 0-15 0,48 0-12 16,-51 0-1-16,2 0 0 0,-3 0-2 15,0 0-5-15,45 0-27 0,-48 0 16 16,4 0 3-16,0 0 4 0,4 0 11 0,1 0 2 15,51 0 3-15,-53 0 0 0,7 0 8 16,-2 0 5-16,0 0 5 0,52 0 24 16,-53 0-26-16,0 0-6 0,1 0 1 15,-1 0-8-15,3 0-2 0,53 0 7 16,-51 0-8-16,3 0 0 0,0-10 0 16,1 10-6-16,64-10-1 0,-63 10 6 15,2-12 0-15,2 6 6 0,2-2 14 16,-2 0 11-16,72-9 96 0,-68 9-55 15,4-1-8-15,1 0-13 0,1 1-14 16,73-8-5-16,-77 6-34 0,0 3-5 16,1-1 3-16,2-2-2 0,-3 3 4 0,67-7 2 15,-69 6-4-15,-1 1-1 0,-2 2 3 16,-4-1-2-16,52-4 7 0,-65 6-1 16,-1 0 12-16,-5 1 8 0,-6 1 3 15,-4 0-3-15,21 0-2 0,-34 2-18 16,-5 0-14-16,-4 0-28 0,-4 0-52 15,3 0-293-15,-12 0 34 0,0-1-92 16,0-1-122-16,0-2-295 0,0 3-165 0,-20-13-1314 16,-1 6 1588-16</inkml:trace>
  <inkml:trace contextRef="#ctx0" brushRef="#br0" timeOffset="18625.9299">9717 5084 421 0,'0'0'14'0,"0"0"6"16,0 0 15-16,0 0 16 0,0 0 27 15,0 0 211-15,0 0-110 0,0 0-1 16,0 0-26-16,0 0 17 0,0 0-10 15,0 0 125-15,0 0-176 0,0 0-15 16,0 0-9-16,-12 0 15 0,12 11 13 16,0-11 125-16,0 0-123 0,0 0-15 15,0 0-10-15,0 0 0 0,0 0 42 0,0 0-76 16,0 0 6-16,0 0 10 16,0 0 19-16,0 0 17 0,0 0 98 0,0 0-126 15,0 0-23-15,0 0-24 0,0 0 0 16,0 0 53-16,0 0-25 0,0 0 10 15,0 0-6-15,0 0-3 0,-16 0 3 16,16 0 71-16,0 0-52 0,0 9 5 16,-7-9 124-16,0 0-173 15,3 0-5-15,-2 0-5 0,-6 5 63 16,5-5-45-16,0 0 5 0,-3 3-19 16,3-2 4-16,-1 2-5 0,-7 0 20 0,6-2-36 15,2 0 7-15,-3 2-2 16,2-3 3-16,-11 2 39 0,12 0-32 0,-3-1-5 15,2 0-11-15,-4 2 11 16,4-2-5-16,-10 1 28 0,8 0-30 0,-1 1-10 16,0-3-2-16,0 2 8 0,1 0 6 15,-11 0 66-15,10 0-31 0,0-1 9 16,1-1 11-16,0 2 9 0,-8-1 47 16,9-1-89-16,-1 1-13 0,3 0-9 15,-1 1 0-15,0-2-19 0,-10 2-6 16,8-1 3-16,-2-1 2 0,2 2 6 0,-1-2-4 15,-9 0 6-15,13 0-5 0,-2 0-3 16,0 0 2-16,0 0-9 16,-10 0 3-16,9 0-4 0,0 0 7 0,-2 0 0 15,1 0-7-15,-3 0 6 0,-14 0 0 16,13 0 3-16,0 0-1 0,-2 0-2 16,-2 0 1-16,-13 0-1 0,14 0 5 15,0 0-5-15,1 14-5 0,0-14 14 16,1 0-9-16,-11 0 12 0,16 11-11 15,0-11 4-15,-1 0 1 0,4 0-4 16,-7 0 13-16,6 0-12 0,-1 0-1 16,-1 0-3-16,0 0-1 0,-1 0-1 0,-15 0 0 15,10 0 3-15,1 0-2 0,-2 0 3 16,0 0 3-16,-18 0 1 0,18 0-7 16,1 0 5-16,2 0 2 0,-4 0-5 15,4 0 7-15,-15 0-7 0,14 0 3 16,2 0-6-16,-1 0 5 0,0 0-3 15,-16 0-4-15,17 0 3 0,-1 0 3 16,-4 0 0-16,-1 0 4 0,1 0-6 16,-20 0 9-16,19 0-4 0,-1 0 2 15,2 0-4-15,-1 14-3 0,-16-14-3 16,20 0 5-16,0 0 0 0,-1 0 2 0,2 0 2 16,-1 0-4-16,-15 0-5 15,15 0 0-15,-1 0 1 0,0 0-8 0,1 0 11 16,-11 0-10-16,15 0 20 0,-1 0-6 15,4 0-1-15,2 0 2 0,-1 0-8 16,-2 0 7-16,3 0 3 0,2 0 1 16,2 0 0-16,-1 0-1 0,1 0 15 15,2 0-3-15,1 0 9 0,0 0-7 16,0 0-4-16,0 0-10 0,0 0-56 16,0 0-43-16,0 0-86 0,0 0-100 15,0 0-95-15,0 0-1049 0,0 0 356 0,14-19-175 16,-14 19 319-16</inkml:trace>
  <inkml:trace contextRef="#ctx0" brushRef="#br0" timeOffset="19721.8128">7868 4829 1280 0,'0'0'137'16,"0"-1"107"-16,-10 0 85 0,10-1 469 15,0 1-410-15,0 1 35 0,0 0 12 16,-5 0-15-16,5 0 182 0,0 0-413 15,0 0 1-15,0 0 15 0,0 0 21 16,0 0 11-16,0 0 170 0,0 0-223 16,0 0-6-16,0 17-6 0,0-17 17 15,0 24 133-15,0-12-171 0,0 3-11 0,0 4-6 16,0 2-23-16,0 4-45 16,0 31-32-16,0-23-34 0,0 0 0 0,0 1 0 15,0 3 0-15,0 30 0 0,0-36 0 16,0 0 0-16,0-2 0 0,0-1 0 15,0-3 0-15,0-1 0 0,0 16 0 16,0-22 0-16,0-2 0 0,0-5 0 16,0 1 0-16,0-4-134 0,12 3-459 15,-12-8 82-15,0 1-70 0,0-4-81 16,0 0-261-16,-22 0-1162 0,22 0 1008 16,-17-22 290-16,17 22 262 0</inkml:trace>
  <inkml:trace contextRef="#ctx0" brushRef="#br0" timeOffset="20247.5256">7641 4900 538 0,'-8'0'64'0,"8"0"68"0,0 0 96 16,0 0 63-16,-5 0 335 0,3 0-364 0,1 0-24 15,1 0-14-15,0 0 33 0,-1 0 35 16,0 0 428-16,1 0-342 0,0 16-29 16,0-16-82-16,0 0-46 0,0 14-37 15,0 1 162-15,0-6-146 0,0 2 12 16,0 3 2-16,0 2 4 0,0 24 150 15,0-14-205-15,0 1-5 0,0 5 9 16,0 1 8-16,0 3-10 0,0 35 98 16,0-35-171-16,0-3-36 0,0-1-35 0,0-2-8 15,19 15-32-15,-19-28-25 16,0 0-65-16,16-5-82 0,-16-4-89 0,0-2-114 16,0-1-672-16,0-5 348 0,0 0-195 15,0 0-102-15,0-26-174 16,0-8-498-16</inkml:trace>
  <inkml:trace contextRef="#ctx0" brushRef="#br0" timeOffset="21084.0297">7602 5136 384 0,'-3'0'6'0,"1"0"35"16,0 0 5-16,1 0 21 0,1 0 44 16,-1 0 80-16,1 0 66 0,0 0 379 15,0 0-345-15,0 0-24 0,0 0-15 16,0 0 34-16,0 0 31 0,0 0 356 15,0 0-352-15,0 0-37 0,0 0-52 16,0 0-20-16,0 0 75 0,0 0-174 16,0 0-25-16,0 0-5 0,0 0 2 0,0 0-20 15,0 0 57-15,0 0-76 0,0 0-1 16,0 0-21-16,-15 0-8 0,3 0-7 16,12 0-9-16,-15 14 7 0,4-14 4 15,-1 0-6-15,0 0 6 0,-15 7-2 16,14-7-5-16,-3 6-4 0,-2-6-2 15,-1 4-5-15,-22 0 2 0,21-1 8 16,-4-1 0-16,1 1 20 0,0 0 6 16,-1-1 2-16,-20 5 78 0,21-5-35 15,3 1-11-15,-5 0-21 0,1 0-5 0,-29 5-22 16,27-5-4-16,-4 3-11 0,-2-2-13 16,-2 0-10-16,-2 1-13 0,-35 0-16 15,33-4 22-15,1 3 1 0,-2-4-25 16,-1 0-7-16,-31 0-19 0,37 0 64 15,-2 0 16-15,4 0 2 0,-1-17-9 16,4 17-1-16,-25-15-14 0,27 15 15 16,2-14-3-16,2 14-17 0,-2-10 10 15,-22 1-22-15,27 9 44 0,-4-6-8 16,1 6 8-16,0 0-8 0,-20 0-14 16,-2 0-1-16,0 0-1 15,22 0 11-15,2 20 8 0,3-20-7 0,-3 0 8 16,3 11-4-16,-17-11 2 0,19 11 6 15,1-11 0-15,1 0-1 0,-1 9 2 16,-6-6 10-16,12-3-10 0,-2 0-1 16,4 0-6-16,0 0 0 0,-2 0 5 15,-4 0 37-15,6 0-5 0,-1 0 13 16,2 0-8-16,1 0 3 0,-1-12 54 16,5 12-33-16,0 0-1 0,0 0 5 15,1 0 7-15,0 0-6 0,0 0 80 16,0 0-77-16,0 0-8 0,0 0-11 15,0 0-12-15,0 0 3 0,0 0-38 16,0 0-2-16,0 0-4 0,0 0-12 0,0 0-97 16,0 0-248-16,0 0-283 15,0 0 209-15,0 0-211 0,0 0-170 16,0 0-351-16,0 0 17 0</inkml:trace>
  <inkml:trace contextRef="#ctx0" brushRef="#br0" timeOffset="22141.3914">10048 6901 1685 0,'0'-1'107'0,"-18"0"83"0,18-3 432 15,0 4-267-15,0-2 827 16,0 2-825-16,0 0-69 15,0 0-39-15,0 0-30 0,0 0 105 0,0 0-124 16,0 0 61-16,0 21 35 0,0-21 16 16,22 27-40-16,-1 20 138 0,-21-17-234 15,28 5-17-15,-15 2-44 0,-1 2-32 16,11 43-34-16,-14-43-50 0,0 0-16 16,-4-4-46-16,-1-2-68 0,-4-7-85 15,5 13-492-15,-5-26 228 0,0-3-54 16,0-6-154-16,0-3-226 0,0-1-1399 0,0-21 1358 15,0 21 342-15</inkml:trace>
  <inkml:trace contextRef="#ctx0" brushRef="#br0" timeOffset="22682.5493">9951 6973 2183 0,'-5'-11'197'0,"4"5"-2"0,1 3 59 0,0-2-18 16,0-3 4-16,0 3-37 0,0-12 118 15,0 8-213-15,21 0-20 0,-21-1-10 16,0 2 2-16,21-7 111 16,-3 8-91-16,-9 3 2 0,0-2-14 15,2 5-6-15,-1-4-1 0,12 3 52 0,-13 2-73 16,1 0-13-16,2 0-10 0,-2 0-4 15,9 0 21-15,-12 0-28 0,2 17 14 16,-3-17 23-16,-1 0 19 0,0 16 24 0,5 2 133 16,-8-5-122-16,2 0-3 15,-2 3-12-15,-1 1-18 0,-1 20 14 16,0-19-81-16,0 3-9 0,0-4-6 0,0 2-2 16,0-1 1-16,-17 9 8 15,17-16-3-15,0 1 2 0,-19-4-12 0,19 1 4 16,-14 5-6-16,2-8 3 0,12 0 3 15,-8 0-1-15,8-2-6 0,-6-1-10 16,6-1-49-16,0-2 22 0,0 0 9 16,0 0-4-16,0 0 22 0,0 0-11 15,17 0 27-15,-17-16-6 0,0 16 6 16,18 0 13-16,-18 0 25 0,14 0 132 0,-1 0-42 16,-6 21 13-16,1-21-5 15,1 26 5-15,7 3 54 0,-6-14-133 0,0 2-27 16,0-4-15-16,0 0-17 0,1-1-39 15,11 8-224-15,-14-15-24 0,-1-1-121 16,0 0-67-16,0-4-222 0,4 0-1034 16,-7 0 647-16,1-20 158 0,0 20 287 15</inkml:trace>
  <inkml:trace contextRef="#ctx0" brushRef="#br0" timeOffset="22886.8914">10383 7074 3010 0,'0'0'106'0,"0"19"133"15,0-19 174-15,-10 0 597 0,10 18-591 0,0-18-97 16,0 12-48-16,0-3-7 0,22 13 108 16,1-10-283-16,-23 6-59 0,30-3-45 15,-14 3-83-15,0 1-135 0,14 15-577 16,-16-21 78-16,-1 1-165 0,-2-5-279 15,1-4 9-15</inkml:trace>
  <inkml:trace contextRef="#ctx0" brushRef="#br0" timeOffset="23739.9311">9936 3263 1979 0,'1'0'350'0,"-1"0"37"16,1 0 192-16,-1 0 9 0,1 17-23 15,-1-17-119-15,2 0 121 0,-2 15-310 16,2-15 32-16,0 0-11 0,2 14-8 15,3 1 126-15,0-4-255 0,3 4-16 16,1 5-7-16,2 2 2 0,2 2-23 16,19 31 17-16,-18-24-95 0,2-2-10 15,-1 0-10-15,0-1-17 16,10 22-171-16,-18-28-22 0,2-2-144 0,-3-4-160 16,-1-2-109-16,-2-3-222 0,5 3-1062 0,-7-11 801 15,0-3 242-15,-3 0 270 0</inkml:trace>
  <inkml:trace contextRef="#ctx0" brushRef="#br0" timeOffset="24243.9162">9895 3242 2482 0,'-3'-1'101'0,"-2"1"467"0,2 0-114 16,2 0-21-16,0 0-107 0,-1 0-81 16,2 0-121-16,0 0-51 0,0-16-69 15,0 16 8-15,21-19-17 16,-21 19 11-16,40-32-11 0,-22 20 11 0,1-1-5 16,0 1 0-16,1 2 0 0,-2 0-9 15,17-2-13-15,-20 12 24 0,0 0 9 16,-4 0 31-16,1 0 10 0,0 30 15 15,4 1 62-15,-8-12-81 0,-2 1-8 16,-1 1-6-16,2-1-7 0,3 20 46 16,-6-21-38-16,-2 1-3 0,-1 0 2 0,0-2-8 15,-1 18 21-15,0-18-44 16,0-2 7-16,0 0-2 0,-18-2-5 0,18-2-4 16,0 5-17-16,0-12 4 0,0 0-6 15,0-2-3-15,0-3 1 0,0 2-13 16,0-2 29-16,0 0 22 0,0 0 14 15,0 0 34-15,0 0 41 0,22 0 205 16,-22 0-112-16,22 15 9 0,-9-15 3 0,1 19-13 16,14 6 103-16,-16-11-216 15,0 2-35-15,1 1-29 0,-3 0-23 16,-1-1-36-16,10 12-245 0,-12-15-27 16,-1-4-133-16,0-1-69 0,0-3-212 0,-1-2-151 15,4-3-1301-15,-4 0 1271 0,0-28 293 16</inkml:trace>
  <inkml:trace contextRef="#ctx0" brushRef="#br0" timeOffset="24713.6051">10342 3419 2432 0,'0'0'94'0,"-3"15"124"0,1-15 140 16,-3 11 559-16,2-11-546 0,2 0-125 15,-1 0-104-15,2 0-37 0,0 0-53 16,0 0 30-16,0 0-65 0,0 0-12 16,0 0-18-16,0 0 0 0,19-18-18 15,-19 18 18-15,0-14-4 0,18 14 8 16,-18-12 4-16,14 12 5 0,-1-13-5 16,-13 5 5-16,12 4 0 0,-12 4 17 15,8-6-21-15,-5 6 9 16,4 0 25-16,-5 0-4 0,2 0 0 0,2 0-4 15,-2 19-5-15,6-2 36 0,-5-17-28 16,0 24 9-16,0-12-4 0,-2 5 10 16,-2 0-4-16,-1 19 33 0,0-18-44 0,0 1 2 15,0 0-12-15,0-1-4 0,-22 13 4 16,22-20-2-16,-14-1-8 0,14-2 12 16,0-2-6-16,0-3 2 0,-12 1 7 15,12-4-26-15,0 0-19 0,-6 0 9 16,6 0-3-16,0-17-10 0,0 17 19 15,0 0 1-15,0 0 9 0,0-15 27 16,0 15 27-16,28 0 151 0,-2 0-99 0,-9 0-10 16,3 0-31-16,2 0-15 0,22 26-30 15,-21-26-103-15,0 19-129 0,-1-19-181 16,1 17-385-16,-2-17-396 0,14 14-1250 16</inkml:trace>
  <inkml:trace contextRef="#ctx0" brushRef="#br0" timeOffset="25486.9749">11818 1275 2021 0,'-4'-18'315'0,"4"18"36"16,0-11 178-16,0 11 43 0,0 0 13 16,0-8-84-16,0 8 274 0,0 0-423 15,0 0 8-15,0 0-57 0,0 0-47 16,0 0 174-16,0 0-196 0,0 19 13 15,24-19-62-15,-6 29-60 0,4-9-75 16,33 26-50-16,-28-20 0 0,5 1 0 16,1-1 0-16,0 1 0 0,26 19 0 15,-34-27 0-15,-1-3 0 0,-1-3 0 0,-5-1 0 16,18 3 0-16,-27-15 0 16,-2 0 0-16,-3 0 0 0,-2-49 0 15,-1 28 0-15,-1-8 0 0,0 0 0 16,0-9 0-16,-25-2 0 0,-5-45 0 15,9 43 0-15,0 1 0 0,0 2 0 16,2 4 0-16,-11-16 0 0,21 35 0 16,0 5 0-16,9 3 0 0,0 5-230 15,0 3 58-15,0 0-59 16,0 26-87-16,20-2-707 0,0-24 473 16,-20 27-180-16,28-15-103 0,-11-12-241 15,18 21-1039-15,-19-10 1493 0</inkml:trace>
  <inkml:trace contextRef="#ctx0" brushRef="#br0" timeOffset="25750.8703">12376 1129 3953 0,'0'0'101'0,"0"0"108"16,0 0 70-16,0 14 292 0,0-14-372 0,0 0-27 15,0 11 12-15,0-11 50 0,0 26 229 16,25-14-249-16,-25 2-41 0,28 3-29 16,-12 3-27-16,1 1-40 0,18 23-20 15,-19-22-50-15,0 0-13 0,-4-1-10 16,0-4-43-16,6 14-269 0,-12-21-11 16,0 1-94-16,-4-5-80 0,2-1-187 15,-3-3-83-15,0-2-1165 0,-1 0 1061 16,0-19 239-16</inkml:trace>
  <inkml:trace contextRef="#ctx0" brushRef="#br0" timeOffset="26075.5085">12391 1063 3406 0,'-2'0'98'0,"0"0"117"0,1 18 89 16,-1-18 53-16,2 0 98 0,0 0-368 15,0 0-45-15,0 0-21 0,0 0-5 16,26 0-7-16,5 0-9 0,-12 0-1 16,4 0-7-16,0 0 0 0,2 0-17 0,22 0 9 15,-23 0 4-15,-1 17 12 16,0-17-4-16,-6 21 21 0,-1-21 15 0,11 41 76 16,-18-26-50-16,-2-1 24 0,-5 6-7 15,0-3 26-15,0 2 21 16,-2 20 106-16,0-20-141 0,-22 3-25 0,22-3-31 15,-25 0-9-15,9 15-26 16,-15-20-1-16,16-3-30 0,-1 1-42 0,5-7-38 16,2 1-54-16,-9-5-343 0,13-1 5 15,-1 0-176-15,0 0-174 0,6-17-165 16,0-7-470-16</inkml:trace>
  <inkml:trace contextRef="#ctx0" brushRef="#br0" timeOffset="26353.7833">12809 977 2554 0,'0'0'126'15,"0"0"156"-15,0 0 174 0,0 14 78 0,0-14-14 16,0 18 155-16,0-7-456 0,0 0 20 15,25 3 50-15,-25 4 22 16,20 21 166-16,0-15-358 0,-20-2-46 16,21 3-37-16,-10-2-16 0,7 22-35 15,-18-26-50-15,11-2-102 0,-7-5-157 0,1 0-101 16,0-5-118-16,1-1-930 0,-3-6 525 16,-3 0-108-16,4 0 220 0,-4-18 171 15</inkml:trace>
  <inkml:trace contextRef="#ctx0" brushRef="#br0" timeOffset="26675.9667">12759 877 2865 0,'-4'19'282'0,"2"-19"7"15,0 14 55-15,0-14-67 0,2 0-40 16,0 9-79-16,24-2 14 0,-24-7-144 15,34 0-16-15,-9 4-11 0,4-1-1 16,3-1-10-16,30 6-7 0,-30-3 18 16,-3 4 9-16,0 3 20 0,-2-1 37 15,18 19 146-15,-25-10-99 0,-6-2-14 16,0 2 9-16,-4 2 37 0,-5-1 31 0,-3 23 226 16,-22 22 32-1,-7-23-318-15,9-22-94 0,-2-1-20 16,2 0-7-16,-22 14-40 0,22-20-45 15,3-2-117-15,0 0-106 0,4-4-68 16,4-4-178-16,-2 1-1031 0,9-5 446 16,0 0 146-16,0 0 309 0</inkml:trace>
  <inkml:trace contextRef="#ctx0" brushRef="#br0" timeOffset="27371.7227">12253 2466 1742 0,'0'0'276'0,"0"0"2"16,15 0 139-16,-15 0 63 0,0 0 100 0,0 0-4 15,12 0 373-15,-12 16-567 0,8-16 0 16,-4 20-1-16,1-5-4 15,11 23 256-15,-9-17-345 0,1 6-70 16,-1 4-80-16,4 1-53 0,-1 4-76 0,14 38-9 16,-9-37 0-16,-3 2 0 0,2-3 0 15,1-4 0-15,12 25 0 0,-16-34 0 16,1-4-130-16,-1-5-147 0,-2-3-170 16,-3-5-228-16,8 2-717 0,-9-8 523 15,-3 0-15-15,-2 0-214 0,2-27 41 16,-2-7-163-16</inkml:trace>
  <inkml:trace contextRef="#ctx0" brushRef="#br0" timeOffset="27851.814">12294 2526 2436 0,'0'-1'226'0,"0"-1"3"16,0 0 65-16,0-1-35 0,0-2-34 15,0 0-58-15,21-11 63 0,-21 4-152 16,16-1-24-16,-3-2-26 0,0 0-1 16,17-10 26-16,-12 14-16 0,-5 2-1 0,3 3 22 15,-5 2 12-15,0 2 31 0,10 2 189 16,-13 0-141-16,2 21-13 0,-4-21-24 16,3 29-5-16,2 12 131 0,-6-16-125 15,-3 0-3-15,-1 1-16 0,1 3 5 16,-2-3-2-16,0 23 72 0,0-25-98 15,0-1-23-15,0-1-17 0,0-4-5 16,0 13-20-16,0-21-8 0,0-1-2 16,0-2 6-16,0-3 4 0,0-1-6 15,0-2-24-15,0-1-5 0,0 0-3 16,0 0 6-16,0 0 1 0,0 0 15 16,0 0 23-16,0-16 17 0,0 16 23 0,0 0 35 15,0 0 50-15,13 0 220 16,-13 0-163-16,16 0-12 0,-5 17-2 0,3-17 18 15,12 19 95-15,-10 3-220 16,-1-7-49-16,1 1-25 0,-2 0 0 0,2 1 0 16,13 13 0-16,-14-16 0 0,-3 0-88 15,1-4-108-15,-1 0-135 0,10 2-770 16,-13-10 462-16,0-2-189 0,-2 0-106 16,1 0-181-16,-4-27-49 0,6-8-324 15</inkml:trace>
  <inkml:trace contextRef="#ctx0" brushRef="#br0" timeOffset="28137.8088">12895 2619 2822 0,'-12'0'109'16,"12"0"578"-16,0 13-138 0,0-13-26 15,-7 0-59-15,7 0 6 0,0 14 377 16,0-2-472-16,0-5-71 0,0 3-50 16,0 0-6-16,19 2-36 0,-6 16 51 15,-13-11-211-15,16 0-40 0,-16 0-12 0,17 1 0 16,4 16 0-16,-12-17 0 0,0 0-38 16,0-3-79-16,0 1-112 15,-1-3-121-15,4 5-741 0,-7-10 478 0,-3-3-170 16,2-1-84-16,-2-3-188 0,-1 0-983 15,-1 0 1407-15</inkml:trace>
  <inkml:trace contextRef="#ctx0" brushRef="#br0" timeOffset="28471.7978">12888 2563 2828 0,'-5'15'186'0,"5"-15"9"0,0 0 67 16,0 0-10-16,0 0-38 0,0 0-77 16,0 0-66-16,0 0-74 0,23 0-3 15,-23-19 8-15,27 19-2 0,6-15-4 16,-16 15 8-16,-2-9 33 0,1 9 32 0,-3 0 62 16,3 0 48-16,6 28 190 15,-12-3-207-15,-2-8 1 0,-1 0 27 16,0 2 31-16,2 20 211 0,-7-22-258 0,-2 6-42 15,0-3-23-15,0 2 1 0,0 0-16 16,-20 21 52-16,20-20-116 0,-16-2-19 16,16-4-11-16,-18 2-16 0,-3 11-98 15,21-21-60-15,-15 0-134 0,15-4-93 16,-10-1-146-16,10-4-305 0,-6 0-2528 16,6-26 2684-16</inkml:trace>
  <inkml:trace contextRef="#ctx0" brushRef="#br0" timeOffset="29421.8691">12791 6384 2104 0,'0'0'99'16,"0"0"97"-16,0 0 110 0,0 0 123 15,0 0 26-15,0 0 392 0,0 0-521 16,0 0-87-16,0 0-51 0,0 0 23 16,0 0 302-16,0 19-219 0,0-19-3 0,16 17-43 15,-16-17 6-15,21 25-22 0,10 16 207 16,-16-15-226-16,4 3-57 0,0 1-61 16,2 6-39-16,21 34-56 0,-24-34 0 15,3 2 0-15,-4-3 0 0,2-1 0 16,-6-2 0-16,12 23-275 0,-16-29-34 15,2-7-203-15,-4-4-120 0,-1-4-150 16,6 2-1146-16,-8-13 794 0,-4 0 45 16,3 0 324-16</inkml:trace>
  <inkml:trace contextRef="#ctx0" brushRef="#br0" timeOffset="30109.4592">12805 6392 1761 0,'0'0'85'0,"-12"0"70"0,12 0 315 16,0 0-241-16,0 0-8 0,0 0-4 15,0 0-6-15,0 0 122 0,0 0-217 16,0 0-1-16,0 0-6 0,0 0 27 16,0 0-14-16,0 0 28 0,0 0-125 15,0-14-16-15,0 14 3 0,0-11 0 16,21-6 5-16,-1 8-24 15,-11-4 5-15,5 1-4 0,-1-2-8 0,0-1 11 16,14-11 5-16,-13 14-2 0,-1 4-4 16,-1-1-1-16,-1 5-10 0,-2 1 12 15,11-2-5-15,-11 5 1 0,3 0 2 16,-4 0-5-16,1 0 12 0,7 26 82 0,-9-26 17 16,-3 29 23-16,3-14 6 0,-1 2-2 15,-1 1-19-15,0 24 60 0,-5-18-103 16,0-2-5-16,0 2-9 0,0-2 12 15,0 2-6-15,0 15 16 0,-19-23-61 16,19 0-1-16,0-3-8 0,0-2-1 16,-13 6-16-16,13-10 9 0,0-5 4 15,0 4 2-15,0-4 5 0,0 3 1 16,0-4-2-16,0 0 8 0,0 1 13 16,0 3 27-16,0 1 33 0,0 9 133 0,16-5-92 15,-16 1 1-15,16 3 9 0,-16-1 11 16,27 19 115-16,-18-17-155 0,1 4 2 15,2-1 4-15,-3 1 10 16,0 0-7-16,11 17 153 0,-9-19-163 0,1 0-22 16,-3-3-54-16,0-1-29 0,2-3-18 15,7 7-162-15,-12-10-26 0,0-2-98 16,-2-2-135-16,-2 0-127 0,5 0-781 16,-7-3 492-16,0 0-175 0,2 0-71 0,-2-19 136 15,2 19 320-15</inkml:trace>
  <inkml:trace contextRef="#ctx0" brushRef="#br0" timeOffset="30594.8318">13485 6457 1688 0,'0'0'302'0,"0"0"-27"0,0 0 101 15,0 0-10-15,-11 0 40 0,11 0 2 16,-16 0 275-16,16 0-449 0,-13 18-71 15,7-18-53-15,1 16-27 0,-9 4 41 16,10-11-84-16,0 3-13 0,2 0-22 0,1-2 4 16,-1 2-5-16,2 7 4 15,0-12-16-15,0 3 7 0,0-5-3 0,27 2 0 16,-7 0-1-16,-4-4 5 0,-1-1 3 16,2 0-3-16,-4-1 13 0,3-1 1 15,11 6 63-15,-14-5 2 16,-4 4 35-16,3-1 27 0,-2 0 4 15,11 8 124-15,-14-6-157 0,-1 3-12 0,0-1-22 16,-2 2-11-16,-2 2-20 0,-2 14-5 16,0-13-44-16,0-1-29 0,-27 2-69 15,27 0-91-15,-43 9-409 0,27-14 230 16,-2-2-156-16,0-2-167 0,-2-2-230 0,-1-3-172 16,-23 0-495-16</inkml:trace>
  <inkml:trace contextRef="#ctx0" brushRef="#br0" timeOffset="31684.6225">11757 4528 863 0,'0'0'153'0,"0"0"16"0,0 0 73 0,0 0 10 16,0 0 23-16,0 0 221 0,0 0-274 15,14 0 5-15,-14 0 0 0,0 0 44 16,0 0 18-16,16 0 279 0,-3 0-332 16,-13 0-39-16,12 0-42 0,-2 0-18 15,9 0 77-15,-8 0-119 0,4-10 6 16,4 10 17-16,59 0 348 15,-44 0-294-15,7 0-9 0,5 0 6 16,59-6 232-16,-43 6-167 0,6 0 40 16,9-3 21-16,9 3-46 0,99-4 12 15,-89 3-261-15,5-3 0 0,-2 2 0 16,-2-1 0-16,-5 0 0 0,75-7 0 0,-89 3 0 16,-4 1 0-16,-9 0 0 0,-6 1 0 15,-5-3 0-15,26-1 0 0,-48 3 0 16,-9 3 0-16,-7 1 0 0,-5 1 0 15,-3-1 0-15,-8 2 0 0,0-1-31 16,0 1-134-16,0 0-157 0,0 0-248 16,-20-2-1177-16,20 2 463 0,0-4-194 15,-18-3 249-15</inkml:trace>
  <inkml:trace contextRef="#ctx0" brushRef="#br0" timeOffset="32607.7955">13836 4175 598 0,'0'0'81'0,"-2"0"130"0,2-6 527 16,0 5-320-16,0 0-37 0,0 0-23 16,0 1 41-16,0 0 15 0,0 0 370 15,0 0-470-15,0 0-80 0,0 0-63 16,0 0-26-16,0 0-2 0,0 0 216 16,0 0-124-16,0 14 23 0,0-14 2 15,0 12 10-15,0 9 195 0,0-6-248 0,0 2 13 16,0 4-24-16,0 0-40 15,16 5-64-15,-16 24-68 0,11-22-34 0,-11-3 0 16,0-2 0-16,7-1 0 16,-3 17 0-16,-4-22 0 0,2-1 0 15,1-4 0-15,-1-2-78 0,-2 2-139 0,4 2-613 16,-2-9 214-16,0-4-1 0,-2 1-134 16,3-2-164-16,0 0-1225 0,-1 0 1195 15,0-22 291-15</inkml:trace>
  <inkml:trace contextRef="#ctx0" brushRef="#br0" timeOffset="33017.5255">14029 4109 1396 0,'0'0'135'0,"0"0"109"0,0 0 111 0,0 0 137 15,0 0 553-15,0 0-508 0,0 0-53 16,0 0-71-16,0 18 5 0,0-18 339 15,0 19-425-15,0-6-60 0,0 0-52 16,0 3 15-16,23 5-1 0,-4 27 196 16,-19-20-304-16,19 3-61 0,-10 2-64 15,5 0-1-15,6 30 0 0,-11-33 0 16,2-1 0-16,-1-3 0 0,-2-1 0 16,-1-3 0-16,7 14-222 0,-6-21-63 0,-5-2-170 15,1-4-149-15,-2-2-68 16,4-3-955-16,-5-4 741 0,1 0-220 0,-2 0 140 15,5-26 203-15</inkml:trace>
  <inkml:trace contextRef="#ctx0" brushRef="#br0" timeOffset="33900.0629">14102 4336 1856 0,'-3'13'147'15,"1"-13"75"-15,1 0 88 0,1 0 13 16,-2 0-23-16,2 0 172 0,0 0-288 16,0 6-23-16,0-6-19 0,25 0 25 15,-7 0-16-15,32 0 238 0,-14 0-185 16,4 0-2-16,14 0-12 0,3 0 46 16,77 0 267-16,-60 0-278 0,5 0-45 0,6 0-49 15,1 0-31-15,1 0-43 0,82 0-6 16,-84 0-43-16,-1 0-3 0,-3 0-2 15,-1 0 2-15,68 0-5 0,-78-17 0 16,4 17 0-16,-4-15-2 0,1 15 6 16,-2-20-4-16,65-1 1 0,-72 10 0 15,-5 0 2-15,-4 3-1 0,-9-1-1 16,25-3-3-16,-46 7 0 0,-4 2 0 16,-7 0 1-16,-3 1 10 0,-6 2 6 0,2 0 30 15,-5 0-14-15,0 0 3 16,0 0 10-16,0 0 1 0,0 0 41 0,0 0-55 15,0 0-4-15,0 0 2 0,0 0 4 16,0 0 6-16,0 0 34 0,0 0-40 16,0 0-5-16,0 0 5 0,0 0 6 15,0 0 36-15,0 0-29 0,0 0 43 16,0 0 22-16,0 0 5 0,0 0-19 16,0 24-41-16,0-6-56 0,11-18 0 15,-11 24 0-15,0-12 0 0,9 22 0 16,-3-16 0-16,-6 4 0 0,6 3 0 0,-4 2 0 15,1 3 0-15,4 39 0 0,-2-32 0 16,2 4 0-16,2 0 0 0,2 2 0 16,0 0 0-16,5 2 0 0,17 47 0 15,1 4 0-15,-17-48 0 16,-2 0 0-16,15 49 0 0,-17-50 0 16,-3 2 0-16,1-1 0 0,-1 2 0 15,-2-1 0-15,-1-1 0 0,0 0 0 16,6 47 0-16,-1-10 0 15,-7-46 0-15,7 33 0 16,-3-9 0-16,-4-34 0 0,5 29 0 16,-2-5 0-16,-5-29 0 15,-2-3 0-15,2 23 0 0,-3-29 0 16,1 0 0-16,-1-1 0 0,0-3 0 0,1 0 0 16,1-3 0-16,-1-2 0 0,3 1 0 15,-2-5 0-15,-2-2-202 16,0 0-122-16,0 0-262 0,0 0-231 15,0 0-405-15,0-17-396 0,0 17-1033 16</inkml:trace>
  <inkml:trace contextRef="#ctx0" brushRef="#br0" timeOffset="35984.8168">16828 6133 1550 0,'0'0'111'0,"0"0"79"0,-17 0 75 16,17 17 374-16,0-17-338 16,0 0 21-16,-11 0 3 0,11 0 22 15,0 0 245-15,0 0-361 0,0 0-47 16,0 0-26-16,0 0 30 0,0 0 11 0,0 0 258 16,0 0-253-16,0 0-24 0,0 0-29 15,0 0-15-15,0 0 62 16,0 0-120-16,17 0-16 0,-17 0-16 15,30 0-5-15,-6 0-25 0,42 17-11 0,-26-17-7 16,3 0 5-16,2 12-1 0,-1-12 3 16,35 9 3-16,-45 2-5 0,-7-7 1 15,-2 1-4-15,-8-1 1 0,-4 0-11 16,0 0-11-16,-11 1 38 0,-2-2 19 16,0 1 1-16,-23 1-4 0,-18 11-7 15,12-6-22-15,-6 2 5 0,-6 0 0 0,-5 1 16 16,-2 1 17-16,-52 16 61 0,48-12-52 15,3-3 1-15,4 1-6 16,5-1-1-16,-25 15 1 0,44-17-39 16,2-2-9-16,5-1-3 0,4-3-3 0,4 0-12 15,5 3-9-15,1-8 25 0,21 0-1 16,-2 0-18-16,6-2-31 0,43 0-104 16,-29 0 75-16,6 0 12 0,0 0 10 15,3-19 3-15,-3 19 17 0,31 0-5 16,-46 0 36-16,-3 0-10 0,-9 0 8 15,-6 0 20 1,-9 0 70-16,-3 0-20 0,0 17-4 0,-32-17-2 0,32 20 0 16,-39-20-2-16,-4 34 29 0,21-22-45 15,2-3-5-15,3 3 1 0,5-4-7 0,2 9 11 16,-2-8-5-16,12-1 10 0,0 1 12 16,-7 1 16-16,7 0-12 0,0 16 70 15,0-11-61-15,0-1-3 0,0 3-20 16,0 2-15-16,0 20-21 0,0-17-5 15,0 0 0-15,0 0 0 0,15-1 0 16,-15 4 0-16,0 21 0 0,12 4 0 16,-12-22 0-16,7 22 0 15,-7 2 0-15,5-25 0 16,0 27 0-16,2-5 0 16,-2-22 0-16,1 1 0 0,11 24 0 0,-8-25 0 15,2-2 0-15,0 2 0 0,0-1 0 16,3 1 0-16,-3-3 0 0,1 1 0 15,11 23 0-15,-4-6 0 16,-12-22 0-16,7 12 0 16,-6 0 0-16,-6-18 0 0,1 12 0 15,-1-2 0-15,-2-11 0 16,0 2 0-16,0 11 0 0,0 3 0 16,0-15 0-16,0 14 0 15,0-10 0-15,0-8 0 0,0 6 0 16,0-5 0-16,0-6 0 15,0 0 0-15,0 2 0 0,0-3 0 16,0 1 0-16,0-2 0 0,0 5 0 16,0-4 0-16,0 2 0 0,0 0 0 15,0 4 0-15,0 1 0 16,0-8 0-16,0 5 0 16,0-2 0-16,0-1 0 0,0 2 0 15,0 2 0-15,0-5 0 16,0 3 0-16,0 3 0 0,0-5 0 0,0-1 0 15,0 2 0-15,0-4 0 0,0 3 0 16,0-2 0-16,0 1 0 0,0 0 0 16,0-1 0-16,0-3 0 15,0 0 0-15,0 0 0 16,0 0 0-16,0 0 0 0,0 0 0 16,0 0 0-16,0 0 0 0,0 0 0 15,0 0 0-15,0 0 0 0,0 0 0 16,0 0 0-16,0 14 0 0,0-14 0 15,0 0 0-15,0 0 0 16,-13 0 0-16,4 0 0 16,-2 0 0-16,-4 0 0 15,6 0 0-15,0 0 0 0,-10 0 0 16,10 0 0-16,-4 0 0 0,3 0 0 0,-1 0 0 16,-1 0 0-16,-1 0 0 0,0 0 0 15,-11 0 0-15,2 0 0 16,10 0 0-16,-9 0 0 15,-1 0 0-15,10 0 0 0,-17 0 0 16,14 0 0-16,3 0 0 0,-5 0 0 16,2 0 0-16,-4 0 0 0,-13 0 0 15,17 0 0-15,-1 0 0 0,2 0 0 16,-2 0 0-16,6 0 0 0,0 0 0 0,-6 0 0 16,7 0 0-16,5 11 0 15,0-11 0-15,2 0 0 16,1 0 0-16,0 0 0 0,-1 0 0 15,1 0 0 1,0 0 0-16,-5 0 0 0,3 0 0 16,-1 0 0-16,-4 0 0 15,1 0 0-15,3 0 0 0,0 0 0 16,-4 0 0-16,2 0 0 0,1 0 0 16,0 0 0-16,-2 0 0 0,1 0 0 15,0 0 0-15,-7 0 0 16,2 0 0-16,5 0 0 0,1 0 0 0,-2 0 0 15,1 0 0-15,3 0 0 16,-1 0 0-16,-2 0 0 16,4 0 0-16,2 0 0 15,-1 0 0-15,-1 0 0 0,2 0 0 16,-2 0-121-16,2 0-202 0,0 0-324 16,0 0-314-16,0-16-365 0,0-6-1690 15,19 8 1929-15</inkml:trace>
  <inkml:trace contextRef="#ctx0" brushRef="#br0" timeOffset="36687.8871">17725 5981 1694 0,'0'-15'159'0,"20"7"93"15,-20 2 102-15,0 1 60 0,13 0 60 0,-13-1 511 16,0 4-560-16,0 2-81 15,0 0-31-15,0 0 51 0,0 0 355 0,0 0-404 16,0 0-47-16,0 0-32 16,0 0 3-16,0 0-18 0,0 0 92 0,0 19-238 15,0-6-48-15,0 3-27 0,23 6 0 16,6 41 0-16,12 20 0 16,-18-33 0-16,1 1 0 0,28 56 0 15,-29-52 0-15,-1-2 0 0,-2-2 0 16,-2-1 0-16,0-3 0 0,-5-8 0 15,-3-3 0-15,8 20 0 0,-13-38-143 0,-1-4-169 16,-1-6-233-16,-1-5-222 0,0-1-181 16,-2-2-1218-16,0-27 1007 0,0 27 202 15,-22-35 324-15</inkml:trace>
  <inkml:trace contextRef="#ctx0" brushRef="#br0" timeOffset="37236.901">17714 6085 2513 0,'-2'-10'31'0,"0"0"22"16,0-2 39-16,0 0 81 16,0-1 72-16,-2-8 410 0,3 10-350 0,0 2-64 15,1 0-71-15,0 0-14 0,0 1-36 16,23-7 58-16,-23 7-114 0,20 2-11 15,-20-2-5-15,27 1-22 0,12-8-26 16,-15 6-4-16,1 1 1 0,1-3 11 16,4 3 5-16,1-1-8 0,25-6 8 15,-32 11-4-15,-2 1 5 0,-4 3 22 16,-2 0 19-16,8 19 86 0,-15-19-70 16,-3 29-12-16,-3-10 0 0,-1 3 3 0,-2 3-3 15,0 29 44-15,-22-24-66 16,22 2-8-16,-25-1 3 0,25 1-6 15,-46 33 37-15,30-34-20 0,-1-1 7 0,2-1-2 16,2-3-5-16,2 1-18 16,-8 11-4-16,13-21-23 0,2-5-3 0,1-2-14 15,3-3 1-15,-3 1-14 0,3-8 28 16,0 2 3-16,0-2 6 0,25 0-6 16,-3 0 3-16,-22 0 11 0,25 0 39 15,-11 0 24-15,0 0 37 0,1 20 22 16,14 1 141-16,-12-6-152 0,-2 2-6 0,2 2 1 15,-1 1 19-15,18 25 143 0,-19-25-162 16,-1 2-12-16,1-1-11 0,-1-1 2 16,0-1-27-16,10 11-36 0,-15-16-104 15,0-5-72-15,-1 1-88 0,-1-3-77 16,-2-3-95-16,2-1-641 0,-3-3 415 16,1 0-164-16,0 0-43 0,0-21-246 15,8-3-730-15,-6 24 1265 0</inkml:trace>
  <inkml:trace contextRef="#ctx0" brushRef="#br0" timeOffset="37625.8298">18463 6370 4681 0,'0'16'272'0,"0"-16"18"16,0 0 161-16,-17 0 3 0,17 0 36 15,0 13 279-15,-18-13-478 0,18 12-63 16,0-5-82-16,-12 3-48 0,12 0-77 16,-8 18-21-16,8-13 0 0,0 4 0 15,0-2 0-15,0 4 0 0,0 19 0 16,0-19 0-16,18 0 0 0,-18 0 0 0,0-1 0 16,14 1 0-16,-14-4 0 0,0-1 0 15,0 14 0-15,10-18 0 0,-10 0 0 16,0-4 0-16,0-3 0 0,0-1 0 15,0-2 0-15,0-2 0 0,0 0 0 16,0 0 0-16,19 0 0 0,-19 0 0 16,25-17 0-16,-7 17 0 0,25 0 0 15,-18-14 0-15,-2 14 0 0,3 0 0 16,-2 0 0-16,25 0-26 0,-30 0-86 16,-1 0-106-16,1 0-123 0,-5 17-152 15,-1-17-114-15,4 0-1046 0,-11 0 512 16,0 0-187-16,-1 0 239 0</inkml:trace>
  <inkml:trace contextRef="#ctx0" brushRef="#br0" timeOffset="39139.7483">5171 6941 2911 0,'0'12'228'0,"0"-12"157"0,-16 0 100 15,16 0-16-15,0 0-126 0,0 0-52 16,0 0-254-16,0 0-24 0,0 0-14 15,0-19 5-15,17 19-5 0,9-18 5 16,-10 1 7-16,0 17-8 0,3-16 1 16,1 16-16-16,13-8 1 0,-18 8 8 15,-1 0 19-15,-1 0 1 0,-1 18 6 16,0-18 17-16,6 43 58 0,-10-26-48 16,-2 6 5-16,-1 0 9 0,0 6 6 15,2 21 112-15,-3-21-91 0,0-2 3 16,1 2-13-16,2-3-5 0,2-4-12 15,13 17 28-15,-7-22-67 0,1-5-5 0,3-5-5 16,4-1-8-16,29-5-7 0,-24-1-7 16,0 0-2-16,2-28 2 0,-1 28 0 15,-3-29-5-15,16 3-20 0,-25 11 12 16,-2 2 5-16,-6 1 6 0,-4-1-3 16,-3-10-22-16,-2 9 16 0,0 0-1 15,-24-2-3-15,24-3-7 0,-31-2-14 16,-7-22-69-16,17 18 62 0,1-1 4 15,0 0 11-15,2-2-3 0,-18-25-30 16,22 24 26-16,-1 1-5 0,3 0 12 16,0 1 8-16,3 1 10 0,-1-25 1 15,7 26 15-15,3 1 7 0,0 3 4 16,0 0-11-16,0-17 2 0,20 20 1 0,-20 3 0 16,0 3-14-16,19 0-38 0,-19 4-54 15,15-4-413-15,-15 10 65 0,0 2-86 16,12 0-51-16,-12 0-144 0,14 22-774 15,-8 2 925-15</inkml:trace>
  <inkml:trace contextRef="#ctx0" brushRef="#br0" timeOffset="39401.638">6005 6849 3279 0,'0'9'126'0,"0"2"156"0,0 10 551 15,0-12-468-15,0 3-129 16,0 2-94-16,18 1-61 0,-18 1-27 0,19 10-15 16,2-9-17-16,-21-5-19 0,18 1 11 15,-18-2-27-15,18 8-156 0,-9-12-32 16,-9 1-151-16,7-5-145 0,-7 2-149 0,0-4-117 15,0-1-918-15,0 0 1060 0,-25 0 214 16</inkml:trace>
  <inkml:trace contextRef="#ctx0" brushRef="#br0" timeOffset="39549.9016">5941 6700 1788 0,'11'21'204'0,"-11"-2"-56"15,0-19-3-15,0 17-102 16,0-17-111-16,0 17-162 0,0-3-627 0,0-14 355 16,0 7 138-16</inkml:trace>
  <inkml:trace contextRef="#ctx0" brushRef="#br0" timeOffset="39882.2962">6142 6845 2570 0,'3'18'158'0,"-3"-7"237"0,5 13 822 16,-5-12-669-16,2 2-167 0,1 2-127 15,-1 2-22-15,2-3-32 0,4 14 42 16,-4-17-187-16,1-2-29 0,-2-2-14 0,0-3-6 16,4 0-10-16,-7-5 2 15,0 0-33-15,2 0-13 0,-1 0-10 0,1-26-10 16,2-1-38-16,-4 11 57 0,5-1 4 15,0-1 17-15,1 1 16 0,6-14 77 16,-6 20 21-16,2 0 25 0,-1 2 10 16,-2 2-3-16,1 4-16 0,12-1 231 15,6 22-111 1,-15-18-184-16,12 22-5 0,-10 7-33 16,-1-12-55-16,1 1-120 0,0 0-178 15,-2-3-141-15,10 14-1044 0,-11-16 588 0,3-6-231 16,0-7 180-16,-1 0 231 0</inkml:trace>
  <inkml:trace contextRef="#ctx0" brushRef="#br0" timeOffset="41237.1965">12272 8591 882 0,'0'-1'68'0,"-2"-1"63"16,-3 0 314-16,1 2-234 0,-1 0-17 0,-1 0-31 15,-3 0 5-15,0 0-15 0,-7 0 115 16,7 0-113-16,2 0 51 0,3 0 57 15,-1 17 75-15,1-17 20 0,3 0 331 16,1 0-414-16,0 0-24 0,0 0-14 16,0 0 40-16,0 0 280 0,0 0-316 15,0 0-28-15,0 0-33 0,0 0-16 16,0 0-22-16,19 0 96 0,-19 0-130 16,33 0-17-16,-8 0-6 0,7 0 14 15,57-20 126-15,-36 20-150 0,3-19-34 16,5 19-41-16,1-14 0 0,-3 14 0 0,46-10 0 15,-61 1 0-15,-9 9 0 0,-6-6 0 16,-11 6 0-16,2-4 0 0,-15 4 0 16,-5 0 0-16,0 0 0 0,0 0-59 15,0 0-115-15,-32 19-478 0,1-19 187 16,10 0-61-16,0 20-28 0,2-20-153 16,-17 11-830-16,20-1 685 0,3-10-5 15,3 10 128-15,-1-3 125 0</inkml:trace>
  <inkml:trace contextRef="#ctx0" brushRef="#br0" timeOffset="41599.8875">12495 8758 896 0,'-2'0'94'0,"2"0"98"16,-3 0 431-16,3 0-302 0,0 0-16 0,0 0 11 16,0 0 53-16,0 0 32 0,0 0 375 15,0 0-429-15,0 0-37 0,0 0-12 16,18 0 44-16,1 0 280 0,-7 0-371 15,3 0-72-15,2 0-55 0,2 0-27 16,-2 0-35-16,18 0-18 16,-21 0-43-16,-1 0-18 0,-3 0-33 0,-5 0-85 15,5 0-445-15,-10 0 175 0,0 0-42 16,0 0-98-16,0 0-145 0,0 0-76 16,0 0-991-16,0 0 1044 0,0 0 192 15</inkml:trace>
  <inkml:trace contextRef="#ctx0" brushRef="#br0" timeOffset="41806.8503">12499 8907 1543 0,'0'1'156'16,"0"1"123"-16,0-2 142 0,20 0 189 15,7 0 619-15,-11 0-688 0,7 0-113 0,-1 0-101 16,5 0-49-16,0-17-78 0,21 17-46 15,-25-14-153-15,-6 14-60 16,-5 0-96-16,-2-10-115 0,1 10-717 0,-11 0 248 16,0 0-263-16,0 0-109 15,-21 0 182-15</inkml:trace>
  <inkml:trace contextRef="#ctx0" brushRef="#br0" timeOffset="42900.861">9571 8449 1082 0,'0'0'77'16,"0"0"48"-16,0-18 309 0,0 18-201 0,0-14 15 15,-10 14-10-15,10 0 14 0,0-10-10 16,0 10 233-16,0 0-222 0,0 0 13 15,-5 0-10-15,5 0 6 0,-4 0 96 16,3 0-228-16,-1 0-16 0,-1 0-4 16,0 0-6-16,0 0 13 0,-5 15 78 15,4-15-108-15,-2 0-22 0,0 17-5 16,-1-17 3-16,-1 29 25 0,5-22-61 16,-1 4-15-16,2-2-9 0,1-2 1 15,1 1-10-15,0 1 2 0,0-5-9 0,0-3-4 16,27-1-24-16,-27 0-25 0,36-18-134 15,-23 18 79-15,1-20-13 0,-2 20 25 16,-1-26 22-16,0 12 33 0,-1-10-2 16,-10 12 34-16,0 0-4 15,0 2 9-15,0 0 4 0,-21 0-14 16,21 10 36-16,-20-4 9 0,20 4 17 0,-23 0 25 16,8 0-13-16,3 19 40 0,-10 0-64 15,12-19-4-15,10 22-17 0,-10-22 7 16,10 20-50-16,0-3-40 0,0-17-158 15,20 9-275-15,-20-9-282 0,26 0-347 0,10-22-734 16</inkml:trace>
  <inkml:trace contextRef="#ctx0" brushRef="#br0" timeOffset="95247.1195">18362 2226 2480 0,'0'5'47'16,"0"-1"66"-16,0 0 94 0,0-1 132 15,0-3 78-15,0 2 627 16,0-2-863-16,0-18-129 0,0 18-6 15,0-25 0-15,0 8-8 0,0-4-2 16,21-29 22-16,-21 22-32 0,19-4-33 16,-19-4 7-16,26-3 0 0,-10-3-7 15,20-56 1-15,-15 44 11 0,3-4 11 16,-2-2 6-16,0 0 0 0,15-49 74 16,-23 63-3-16,-4 5 24 0,-4 4 26 0,-3 10 39 15,-2 7 24-15,-1-5 178 0,0 17-255 16,0 3-61-16,0 2-41 0,0 3-23 15,0 0-16-15,0 20 13 0,0-20 0 16,0 34 0-16,0-5 3 0,22 5 4 16,14 48 3-16,-13-31-3 0,3 6-6 15,3 2 4-15,1-2-6 0,25 48 2 16,-30-59-7-16,-1-1-50 0,-3-7-144 16,-3-9-138-16,10 11-697 0,-11-13-421 15,-7-14-422-15,-8-13 1132 0,-2 0 152 16</inkml:trace>
  <inkml:trace contextRef="#ctx0" brushRef="#br0" timeOffset="95440.0167">18447 1788 4928 0,'-9'16'11'0,"0"8"12"15,9-14 27-15,0-10-1 0,0 0 8 0,38 0-15 16,24 0-49-16,-19 0-82 0,7-25-157 16,5 25-276-16,2-30-284 15,1 14-311-15,44 0-694 0</inkml:trace>
  <inkml:trace contextRef="#ctx0" brushRef="#br0" timeOffset="96082.6407">18967 1925 1214 0,'0'0'105'0,"14"0"105"15,-14 0 473-15,0 0-293 0,0 0 32 16,8 0 24-16,-8 0 29 0,0 0-53 16,7 0 157-16,-4 0-406 0,0 0-16 15,1 0 9-15,0 0 48 0,6 0 261 16,-6 19-268-16,0-19-41 0,1 15-42 16,0-15-22-16,-1 21-41 0,6 0-14 15,-9-12-44-15,3-2 1 0,-2 2-7 0,0-9-1 16,1 10-15-16,-1-7 8 0,-1-3 0 15,0 0 3-15,1 0-15 0,1 0-29 16,5-20-163-16,-3 20 61 0,0-24-20 16,2 7 2-16,0-1-2 0,13-17-47 15,-11 18 181-15,2 0 32 0,0 2 8 16,-2 3-4-16,0 5-3 0,3 1-5 16,-6 0 21-16,-1 6 2 0,1 0 21 15,0 0 7-15,6 19 102 0,-4-19-64 16,2 17 8-16,-3-17-11 0,1 23-9 15,1-23-15-15,6 31-20 0,-9-22-31 0,0 0-1 16,-1-9 0-16,-2 10 8 0,2-4 5 16,-5-6 5-16,1 0 15 0,-1 0 0 15,0 0-3-15,0 0-14 0,0-27-45 16,0 27-18-16,0-23-27 16,0 8-26-16,0-2-26 0,0-18-74 0,0 21 149 15,0-1 26-15,0 3 10 0,0 2 19 16,23 3-6-16,-5 7 60 0,-18 0 29 15,22 0 68-15,-9 32 28 0,0-16-12 16,13 28 1-16,-15-20-159 0,1 2-17 16,-1-1-4-16,0-1-73 0,-1 0-110 15,9 13-460-15,-9-21 96 0,1-3-179 0,-3-3-226 16,2-6-222-16,11-4-454 0</inkml:trace>
  <inkml:trace contextRef="#ctx0" brushRef="#br0" timeOffset="96563.3519">19538 1965 4591 0,'0'15'162'0,"0"0"91"16,-18 2 106-16,18 0-5 0,0 2-35 0,0 27 99 15,0-21-309-15,0 3-47 0,24 2-22 16,-24 3-16-16,41 35 38 0,-24-33-25 15,-2 0-3-15,3 1-19 0,-4-2-11 16,1-4-5-16,8 20 5 0,-14-27-2 16,-2-5 3-16,-1-1 6 0,-3-7 7 15,4 2 74-15,-6-9-23 0,0-1 7 16,-1-2-31-16,0 0-37 0,0 0-46 16,0-50-172-16,-24 25 27 0,24-10-76 0,-19-7-61 15,19-7-45-15,-40-64-202 16,29 54 385-16,-2-1 48 0,5-1 7 0,8 6 1 15,-8 6 20-15,8-32 7 0,0 47 88 16,24 6 18-16,-24 4-1 16,21 5 12-16,2-8 55 0,-23 20 4 0,18 2 13 15,-18 5 12-15,22 0-6 16,-9 0-27-16,7 26 25 0,-8-26-59 0,-3 31 3 16,-1-13 7-16,-1 4-13 0,-2 2 20 15,-1 25 65-15,-4-23-42 0,0 1-18 16,0-1-6-16,-23-1 3 0,-3 21-22 15,10-24-30-15,-3-3-6 0,-1-2-7 0,1-3-44 16,-3-5-34-16,-15-3-271 16,16-6 14-16,3 0-205 0,2 0-163 0,5-32-318 15,1-6-763-15</inkml:trace>
  <inkml:trace contextRef="#ctx0" brushRef="#br0" timeOffset="96842.7649">19950 1301 4612 0,'0'0'67'0,"-12"0"43"0,12 0 53 0,0 0 97 15,-11 15 311-15,11-3-252 0,0-1-45 16,0 9-24-16,0 1-25 0,20 8-52 15,-2 38 39-15,-18-28-154 0,22 6-13 16,-22 2 2-16,20 5-5 0,-2 46 0 16,-18-52-50-16,14 2-37 0,-8-3-87 15,0-8-144-15,-2-3-219 0,5 16-932 16,-5-29 453-16,1-5-194 0,-1-6-16 0,2-6 235 16</inkml:trace>
  <inkml:trace contextRef="#ctx0" brushRef="#br0" timeOffset="97039.2723">20379 1777 4956 0,'-24'19'79'0,"24"2"308"16,-22-21-88-16,22 21-48 0,0-21-67 15,-16 18-68-15,16-7-69 0,0 11-67 16,0-13-94-16,0 1-107 0,0-4-88 0,0 2-139 15,20-3-910-15,-20-5 419 0,15 0-96 16,-15 0 207-16,14-19 178 0</inkml:trace>
  <inkml:trace contextRef="#ctx0" brushRef="#br0" timeOffset="97183.522">20243 1558 2974 0,'0'0'172'0,"0"22"549"15,0-6-253-15,0-16-167 0,0 17-146 16,0-17-84-16,0 17-168 0,26-1-701 16,-4-16 47-16,-7 10-273 0,1-10 116 0,4 0 177 15</inkml:trace>
  <inkml:trace contextRef="#ctx0" brushRef="#br0" timeOffset="97577.508">20818 1377 4692 0,'0'0'113'0,"0"14"490"15,0-14-165-15,0 0-48 0,0 0-87 0,0 0-72 16,0-20-69-16,0 1-20 0,-17 19-125 16,17-25-20-16,0 25-5 15,-12-24-9-15,-1 1-22 0,13 12 21 0,-15 2 9 16,5 1 2-16,-3 2 2 0,2 0 0 15,-16 1-6-15,9 5 7 0,2 0 2 16,-2 0 6-16,0 0 3 0,-20 24 31 16,21-24-9-16,-2 21 7 0,4-7-1 15,1 1-2-15,4 3-12 0,-3 24 6 16,11-17-16-16,2 2-2 0,0 5 4 16,0-1-10-16,29 37 9 0,1-32-10 15,-12 4 10-15,1 1 21 0,0 0 15 0,-1 2 27 16,17 43 69-16,-20-44-90 0,0-1-27 15,-2-2-14-15,-3-2-5 0,5 29-22 16,-9-36-49-16,-1-1-74 0,-3 0-101 16,0-7-163-16,-1-2-129 0,0 6-767 15,0-16 531-15,-1-5-95 0,0-5-197 16,0 0 69-16</inkml:trace>
  <inkml:trace contextRef="#ctx0" brushRef="#br0" timeOffset="97739.5161">20631 1811 3990 0,'0'0'137'0,"0"0"104"15,0 0 62-15,0 0-8 16,22 19 27-16,-22-19-278 0,22 0-57 16,-5 0-97-16,1 17-227 0,3-17-293 0,22 0-1390 15,-16 0 1022-15,0 0 294 0</inkml:trace>
  <inkml:trace contextRef="#ctx0" brushRef="#br0" timeOffset="97922.4004">21026 1910 5125 0,'0'15'176'0,"-14"-1"147"15,14 0 75-15,0-4-39 0,-10 12-15 16,10-13-323-16,0 0-22 0,0-2-55 15,0 0-149-15,22-5-164 0,2-1-873 16,-24-1 359-16,30 0-257 0,-13-18-14 16,-4 18 237-16</inkml:trace>
  <inkml:trace contextRef="#ctx0" brushRef="#br0" timeOffset="98050.8719">21043 1712 3010 0,'-7'39'152'15,"7"-20"-35"-15,-4-1 4 0,4-2-62 16,0-4-86-16,21 22-724 16,-21-28 114-16,27-6-82 0</inkml:trace>
  <inkml:trace contextRef="#ctx0" brushRef="#br0" timeOffset="98273.2117">21472 1780 4335 0,'-31'21'32'0,"12"-21"56"16,-27 17 305-16,27-4-124 0,-6-5 28 15,5-2-31-15,1 2-31 0,-4 9 64 16,15-6-231-16,8-1-26 0,0 1-32 16,0 0-15-16,21 3-55 0,11 9-303 15,-12-13 74-15,5-1-38 0,3-5-36 16,4-1-112-16,36-3-722 0,-35 0 438 15,2-17-35-15,-1 17 89 0,-3-23 122 0</inkml:trace>
  <inkml:trace contextRef="#ctx0" brushRef="#br0" timeOffset="98661.4547">21832 1799 3307 0,'4'-3'114'0,"-3"3"144"15,-1-2 128-15,0 2 82 0,0-2 355 16,-20-1-465-16,20 3-7 0,-17-3-45 15,17 0-63-15,-22 0 10 0,1 3-187 16,8-3-7-16,3 3 4 0,-1 0 10 16,0 0 3-16,-7 20 49 0,9-1-88 0,2-19-15 15,1 26-12-15,4-13-3 16,1 13-10-16,1-13-1 0,0 1-12 0,0-3-12 16,21 0-22-16,-21-3-40 15,23 2-204-15,3-5 71 0,-10-5-81 0,1 0-60 16,-1 0-33-16,17 0-365 0,-17-20 386 15,0 20-22-15,-2-17 30 0,-2 17 32 16,-3-20 101-16,4-2 11 0,-10 12 219 16,-2 10 74-16,-1-14 82 0,0 14 98 15,0-7 97-15,-19 7 444 0,19 0-456 16,0 0-67-16,-20 0-51 0,20 26 5 0,-12-11 139 16,12-15-238-16,0 19-54 15,0-19-30-15,0 18-20 0,0-18-57 16,24 17-287-16,-1-7 40 0,-6-10-139 0,3 0-178 15,-2 0-114-15,29 0-899 0,-20-18 897 16,3 18 85-16,0-22 183 0</inkml:trace>
  <inkml:trace contextRef="#ctx0" brushRef="#br0" timeOffset="99078.8619">22324 1780 3409 0,'0'-3'73'0,"0"-2"45"15,-22-4 302-15,22 6-146 0,-23-1 54 16,23 1 14-16,-30 3 55 0,15-1 2 0,-15 1 304 15,15 0-466-15,2 0-87 0,0 25-47 16,2-25-6-16,-7 17 86 16,11 9-101-16,1-12-17 0,3 2-17 0,-2 1-20 15,3 0-19-15,2 15-25 0,0-18-12 16,0-2-23-16,20 0-37 0,-20-5-43 16,43 0-280-16,-24-7 114 0,1 0-60 15,1 0-10-15,0-26 5 0,2 26 24 16,14-51-284-16,-20 30 301 0,-3-2 19 15,-1-3 49-15,-4-1 21 0,-1-4 58 16,-5-39-35-16,-3 29 146 0,0-6 24 0,-24-3 17 16,24-4 20-16,-55-57 85 0,34 60 63 15,0 4 173-15,3 8 133 16,3 9 45-16,15 8-49 0,-18 2-13 0,18 20-291 16,0 0 51-16,0 0 66 15,0 37 66-15,19 9 301 0,5-14-363 0,-24 7-35 16,26 3-46-16,-12 2-14 0,-1 2-47 15,8 51 33-15,-9-46-125 0,-3-2-13 16,-1-3-31-16,1-2-60 0,5 33-272 16,-7-46 47-16,1-6-131 0,-2-4-107 15,1-4-188-15,1-9-248 0,11-3-1349 16,-8-5 1272-16,1 0 363 0</inkml:trace>
  <inkml:trace contextRef="#ctx0" brushRef="#br0" timeOffset="99405.5174">22566 1775 5115 0,'0'0'62'16,"0"0"68"-16,0 14 101 0,0-14 117 15,-20 17 409-15,20-17-432 0,-18 17-82 16,18-5-74-16,0 0-35 0,-10 18 1 16,10-14-110-16,0-1-15 0,19-1-7 15,-19 0-4-15,29-2-27 0,9 8-100 0,-17-15 14 16,1-2-23-16,1-3-38 0,1 0-53 15,17 0-359-15,-23-24 265 0,-3 24 24 16,-2-22 67-16,-4 22 36 0,-4-29 31 16,-5-3-190-16,0 13 129 0,-26-1-23 15,7-1 4-15,-3-2 27 0,-30-15-31 16,25 24 217-16,-3 5 77 0,2 3 83 16,2 6 78-16,6 0 43 0,-13 27 99 15,20-27-294-15,3 31-44 0,6-12-25 16,4-2-43-16,0 0-94 0,0 15-629 15,19-18 128-15,-19-5-226 0,29-9 66 16,-12 0 136-16</inkml:trace>
  <inkml:trace contextRef="#ctx0" brushRef="#br0" timeOffset="99689.8441">22866 1811 3595 0,'2'0'195'0,"0"15"152"15,-1-15 100-15,-1 12 132 0,0 5 373 16,0-8-549-16,0 1-80 0,0 1-104 16,0 0-40-16,0 9 13 0,0-11-138 15,0-1-12-15,0-2-2 0,0-1 7 0,0-3 8 16,0 0 57-16,0-2-64 0,0 0-12 16,0 0-22-16,19 0-5 15,-4-50-24-15,4 33 5 0,3-21-37 16,-9 18 20-16,0 2 5 0,-1-1 10 15,3 0 8-15,-2 3-1 0,15-8-44 16,-17 17-53-16,-1 4-84 0,-2 0-126 16,1 3-212-16,7 0-1112 0,-9 0 423 15,2 17-164-15,7-17 247 0</inkml:trace>
  <inkml:trace contextRef="#ctx0" brushRef="#br0" timeOffset="100439.2696">24821 1093 3335 0,'0'-1'322'0,"0"-3"118"0,0 1 57 0,0-2-93 15,0-2-125-15,0-10 140 16,0 6-218-16,-15-2-27 0,15 0-36 16,0-1-15-16,-14-12 21 0,-6 14-98 15,8-2-12-15,-7 4-5 0,-1 2-2 0,-4-1-7 16,-26 1 16-16,23 6-24 0,-1 2-5 15,-3 0-5-15,2 0-2 0,-22 22 12 16,27 2 13-16,-2-7 12 0,3 2 8 16,2 6-1-16,7 4-10 0,-4 38 19 15,13-26-32-15,5 8-4 0,0 2-5 16,0 6-9-16,53 60 19 0,-29-56-14 16,2 5 11-16,0-1-3 0,3-3 31 0,0-1 23 15,25 49 112-15,-30-59-94 16,-1-5-20-16,-5-4-18 0,0-3-18 0,5 26-37 15,-17-37-49-15,-2-3-76 0,-1-1-84 16,-1-5-130-16,-2-7-121 0,0 5-583 16,0-14 316-16,0-3-113 0,-20 0-274 15,20-24-21-15</inkml:trace>
  <inkml:trace contextRef="#ctx0" brushRef="#br0" timeOffset="100627.4106">24463 1703 3642 0,'-7'0'181'0,"0"0"126"0,3 0 65 0,1 0 341 15,3 0-451-15,23 0 14 16,-4 0-1-16,10 0-37 0,8 0-94 0,58 0-133 16,-40-18-228-16,1 18-139 0,-6 0-216 15,1-18-270-15,32 18-1166 0,-52 0 968 16,-2 0 320-16,-7 0 256 0</inkml:trace>
  <inkml:trace contextRef="#ctx0" brushRef="#br0" timeOffset="100915.2549">25020 1767 3399 0,'0'0'324'0,"0"0"123"0,0 0 61 16,0 0-28-16,0 0-64 0,0 0 317 15,0 20-448-15,0-20-98 0,18 19-62 16,-18-19-30-16,16 46 3 0,8-29-82 16,-9 0-11-16,1-1-2 0,3-1-1 15,-1-2-3-15,27 7-4 0,-24-15 0 16,2-5-8-16,1 0-11 0,2 0-21 0,17-18-118 16,-23 18 41-16,-1-27-24 0,-5 11-23 15,-3-2-30-15,-1-2-37 0,-3-22-249 16,-5 22 259-16,-2 1-16 0,0-2-91 15,0 3-133-15,0-8-751 16,0 17 426-16,0 1 17 0,0 0 119 0,-19 2 123 16</inkml:trace>
  <inkml:trace contextRef="#ctx0" brushRef="#br0" timeOffset="101273.0292">25549 1710 2840 0,'0'13'109'0,"0"-13"130"16,0 11 138-16,0-11 483 0,0 0-535 15,0 0-133-15,0 0-85 0,21 0-38 16,-21 0-68-16,41 0-46 0,-25-21-37 16,2 21-66-16,-1-22-70 0,-1 22-46 15,0-25-46-15,6-2-246 0,-15 15 334 16,1-2 60-16,-8 4 50 0,4 1 13 15,-4-13-4-15,0 14 85 0,-21-1 24 16,21 2 51-16,-25 1 97 0,25 5 119 16,-44 1 540-16,25 19-400 0,4-19-57 0,-1 36-34 15,5-11 22-15,-1 32 279 16,4-27-395-16,8 4-95 0,0-1-68 16,0-2-32-16,20-2-34 0,5 20-108 0,-25-28-49 15,32-3-78-15,-15-5-55 0,3-3-54 16,23-2-575-16,-24-8 288 0,1 0-85 15,-3 0-97-15,1-21 6 0,-2 21 114 16</inkml:trace>
  <inkml:trace contextRef="#ctx0" brushRef="#br0" timeOffset="101607.5202">25869 1687 2311 0,'1'-7'126'0,"0"3"137"0,0 2 213 16,-1 2 175-16,2 0 576 0,-2 18-674 15,0-18-54-15,2 18-23 0,-2-18-18 16,0 25-110-16,5 3 167 0,-5-14-358 15,2 3-63-15,0-2-60 0,1-3-31 16,3 12-3-16,-2-14 0 0,1-3 0 16,-1 0 0-16,2-3 0 0,0-1 0 15,9-2 0-15,-5-1 0 0,-1 0 0 16,1-20 0-16,2 20 0 0,8-43-21 16,-10 25-48-16,-2-1-31 0,1-3-21 15,1 2 9-15,-4 2 42 0,7-12-1 0,-10 19 56 16,4 5 3-16,-5 0 4 15,1 6-4-15,7 0 13 0,-6 0 17 0,3 0 16 16,1 27 14-16,0-27-3 0,1 23-9 16,9 3-4-16,-11-12-42 0,-1 1-23 15,-1-1-81-15,-3-1-114 0,6 14-574 16,-4-16 281-16,0-2-58 0,0-1-165 16,1-4-137-16,4-4-219 0,15 0-863 15,-9-18 1381-15</inkml:trace>
  <inkml:trace contextRef="#ctx0" brushRef="#br0" timeOffset="101873.5687">26352 737 2200 0,'0'-7'58'0,"13"0"254"0,-13 7 36 15,0 0 125-15,10 0 78 0,-10 23 22 16,9 15 308-16,-5-9-539 0,6 6-20 15,-3 9-49-15,4 6-16 0,15 61 111 16,-11-50-207-16,0 2-7 0,3 3-30 16,-3 1 16-16,2-1 20 0,20 60 105 0,-21-64-186 15,0-3-67-15,-1-4-66 16,1-4-72-16,7 31-336 0,-14-51 118 16,0-3-118-16,0-5-91 0,-4-8-159 0,1-4-143 15,-2 1-850-15,-4-12 772 0,0 0 171 16,0 0 188-16</inkml:trace>
  <inkml:trace contextRef="#ctx0" brushRef="#br0" timeOffset="102044.7521">26260 1448 2988 0,'0'24'272'0,"0"-24"74"15,0 17 153-15,0-17-28 0,23 15-35 16,-23-15-122-16,40 31-52 0,-23-21-224 0,4-3-101 15,4 3-77-15,-2-3-190 0,0 0-287 16,19 1-1144-16,-21-6 714 0,-4-1 262 16,-1 0 235-16</inkml:trace>
  <inkml:trace contextRef="#ctx0" brushRef="#br0" timeOffset="102422.3921">26694 1708 2298 0,'2'0'53'0,"-2"2"62"16,0-2 60-16,0 4 304 0,0-4-189 0,3 5 49 15,-3-2 29-15,5 5-5 0,1-3-84 16,11 9 23-16,-5-8-244 0,1-1-1 16,4 0-28-16,0-3 1 0,18-2 0 15,-16 0-18-15,0 0-17 0,0 0-16 16,-1-27-7-16,-1 27-29 0,12-38-60 0,-18 21 48 15,-2 1 15-15,-3 0 9 16,-1 1 11-16,-5-10-11 0,0 13 37 0,0 3 4 16,-31 1 22-16,31 5 13 0,-29 3 27 15,-3 0 121-15,14 0-62 0,4 0 13 16,-1 21 47-16,4-21 56 0,11 30 56 16,-12 8 306-16,12-15-358 0,0 1-47 15,22-2-39-15,-22-1-10 0,59 21 32 16,-34-24-133-16,2-1-36 0,2-2-19 15,3-3-58-15,-6-2-118 0,24 5-783 16,-28-11 154-16,-4-3-308 0,4-1-264 16,-3 0 85-16</inkml:trace>
  <inkml:trace contextRef="#ctx0" brushRef="#br0" timeOffset="103063.5157">28323 1603 2438 0,'0'-2'93'0,"0"2"102"15,0-5 122-15,0 3 132 0,0-4 474 16,0 6-544-16,0-1-56 0,0 0-40 0,0 0 2 16,0 0 15-16,-11 1 199 0,11 0-298 15,0 0-37-15,0 0-17 0,0 0 13 16,0 0 172-16,-16 0-149 0,16 0-4 16,-19 23-32-16,5-23-37 15,-1 32-47-15,-20 17-42 0,19-20-21 0,1 2 0 16,3-2 0-16,4 0 0 0,4 24 0 15,4-31 0-15,0-1-19 0,29-3-122 16,-7-5-153-16,6-4-209 0,40-4-974 16,-27-5 515-16,-1 0-94 0,0-20-132 15,2 20 32-15,-1-34 364 0</inkml:trace>
  <inkml:trace contextRef="#ctx0" brushRef="#br0" timeOffset="103407.5609">28831 1634 2672 0,'-23'0'425'0,"23"0"-10"0,-29 0 106 16,14 19-101-16,-1-19-76 0,-14 15 16 15,17-15-263-15,1 13-7 0,3-1-2 16,2 0 12-16,7 3 0 0,0 20 44 16,0-13-103-16,0-3-17 0,25 4-8 15,-8-4-5-15,20 17-2 0,-15-22-7 16,1-1-4-16,1-4 5 0,-1-5-9 0,0 1-11 15,17-4-83-15,-23-1 10 0,-2 0-15 16,-2-21 6-16,-6 21 14 0,3-22-24 16,-10-3 62-16,0 8-3 15,0 0-8-15,0-4-34 0,-30 1-10 0,-8-23-98 16,18 23 140-16,-2 2 21 0,2 3 31 16,-1 7 17-16,-11-1 31 0,18 9-1 15,3 0 1-15,1 0-3 0,1 27-1 16,2-27-23-16,-2 23-64 0,9 2-82 15,0-12-174-15,0 0-187 0,22-13-172 0,-22 19-251 16,52-11-683-16</inkml:trace>
  <inkml:trace contextRef="#ctx0" brushRef="#br0" timeOffset="103962.2429">29192 1679 2257 0,'0'0'196'0,"0"0"271"15,0 18 223-15,-18-18 119 0,18 13 472 0,-15-13-902 16,15 11-85-16,0-1-102 16,-14-2-50-16,14 12 0 0,-8-9-108 15,8 2-21-15,0 0-9 0,0 0 2 0,0 1-4 16,0 11 4-16,0-14-5 0,16-1-7 16,-16-3 1-16,0-2-7 0,16-1-37 15,-16-4-8-15,12 0-35 0,-12 0-34 16,9 0-24-16,-9-21-11 0,14-3-136 15,-10 10 163-15,0-3 14 0,2 0-2 16,-3 0-1-16,4-19-57 0,-4 23 139 16,0-1 14-16,1 2 11 0,1 3 0 15,6-3 3-15,-6 9 5 0,2-2 7 16,-1 5 1-16,3 0-4 0,-1 0 28 16,8 0 52-16,-6 26-11 0,-1-26 8 15,0 23 8-15,0-23-5 0,0 26 7 16,4-3 78-16,-7-12-76 0,-2-3-14 0,-2 0-5 15,0-8 13-15,-1 8 110 0,-1-8-85 16,0 0-1-16,0 0-36 0,0 0-33 16,0 0-37-16,0-17-168 0,0-4 13 15,0 7-48-15,0-2 0 0,0-1 11 16,25-17-31-16,-25 18 186 0,16 1 21 16,-16 3 13-16,21 0 20 0,-1-1 84 15,-20 9-29-15,17 1 3 0,-9 3-9 16,0 0 17-16,-1 0 14 0,6 22 88 15,-7-22-98-15,2 21-20 0,-3-7-7 0,2 0-16 16,3 19-35-16,-4-18-31 0,-1 0-44 16,1 0-75-16,13 18-568 15,-12-29 377-15,1 1-202 0,-1-3-197 16,12-2-1283-16,-9 0 1198 0,3-21 245 16</inkml:trace>
  <inkml:trace contextRef="#ctx0" brushRef="#br0" timeOffset="104215.0984">29834 1653 2647 0,'0'17'158'0,"-26"-17"238"15,26 21 182-15,-20 2 768 0,4-8-780 16,16 0-80-16,-16 1-66 0,16 1-56 16,0 15-6-16,0-18-282 0,0 0-39 15,0-4-21-15,0-2-23 0,29-4-45 16,4-1-245-16,-13-3 8 0,2 0-104 15,0-25-25-15,1 25-8 0,19-45-268 16,-24 29 379-16,-3-1-23 0,-3-2 14 16,-2 2 7-16,-1 2 44 0,-2-12-154 15,-7 17 232-15,0 0-11 0,0 1-44 16,0 2-153-16,0-4-578 0,0 4 543 16,-20 0 184-16</inkml:trace>
  <inkml:trace contextRef="#ctx0" brushRef="#br0" timeOffset="104404.9896">29942 1425 3702 0,'-11'0'212'0,"11"0"110"0,0 0 41 0,0 0 4 15,0 0-204-15,0-18-119 0,0 18-85 16,27 0-110-16,-27-22-251 0,21 22-270 15,1-12-1475-15,-22 0 1252 0,20 12 282 16</inkml:trace>
  <inkml:trace contextRef="#ctx0" brushRef="#br0" timeOffset="104723.808">30161 1768 4624 0,'0'15'118'0,"0"-2"83"0,0-3 125 16,0-2 115-16,0-4-25 0,0-1 284 0,0-1-473 16,0 1-66-16,0-3-49 0,0 0-26 15,0 0-4-15,0 0-83 0,0 0-44 16,0 0-61-16,16-17-69 0,-16 17-60 16,33-15-388-16,-18-10 276 0,-1 9 20 15,2-3 58-15,0-1 26 0,16-23-68 16,-16 24 224-16,0 1 38 0,0 1 43 15,0 4 42-15,0 4 33 0,10-2 143 16,-14 8-112-16,-2 3 4 0,2 0 5 0,-3 0 8 16,9 29 67-16,-12 8-130 15,0-13-33-15,-1 2-50 0,-1 3-65 16,1-2-73-16,0 22-581 0,-3-28 114 0,0-1-164 16,1-4-185-16,1-5 38 15</inkml:trace>
  <inkml:trace contextRef="#ctx0" brushRef="#br0" timeOffset="111003.1261">27411 4604 537 0,'-25'26'-5'0,"-29"-2"-10"15,28-12-27-15,3-12-20 0,3 14-71 16,5-14 12-16</inkml:trace>
  <inkml:trace contextRef="#ctx0" brushRef="#br0" timeOffset="112474.6885">26667 3166 423 0,'0'0'44'15,"0"-4"23"-15,0 4 44 0,0-5 34 16,0 2 28-16,0-5 211 0,0 6-209 0,0 2-8 16,0-3-4-16,0-1 2 0,0 4 4 15,0-3 145-15,0 3-152 16,0-2 7-16,0 0 18 0,0 2 42 0,0 0 253 16,0 0-260-16,-11 0-18 0,11 0-10 15,0 0-7-15,0 0 4 0,0 0 127 16,0 0-192-16,0 0-40 15,0 0-13-15,0 0-2 16,0 0 50-16,0 0-60 0,0 0-5 0,0 0 0 0,0 0 3 16,0 0-17-16,0 0 28 0,0 0-36 15,0 0 1-15,0 0-5 0,0 0 34 16,0 0 163-16,0 0-74 0,0 16-23 16,0-16-25-16,0 25-6 0,0-8-6 15,0 29 135-15,11-21-99 0,-11 3 25 16,0 6 2-16,14 0-8 0,-1 38 102 0,-6-36-153 15,4 1-10-15,-2 0-29 0,3-3-20 16,-1 0-28-16,9 24-10 0,-11-32 0 16,0-2 0-16,-3-3 0 0,0-5 0 15,4 9-151-15,-7-16-77 0,-1-2-127 16,0-5-152-16,0 0-119 0,-2-2-163 16,2 0-1423-16,-2 0 903 0,5-29 278 15</inkml:trace>
  <inkml:trace contextRef="#ctx0" brushRef="#br0" timeOffset="113055.4477">27308 3214 1401 0,'2'-1'75'0,"-2"1"55"0,2-8 236 16,-1 5-200-16,-1-3-5 0,1 2 12 16,-1-3 23-16,0 2 22 0,0-6 281 15,0 8-225-15,0-3-14 0,0 2-27 16,0-1 2-16,0 1-32 0,0-4 151 15,-15 6-219-15,15-1-4 0,0 1-13 16,0 0 13-16,-18 2 192 0,0 0-129 16,5 0 14-16,-4 21-2 0,-3-21 5 15,0 29-19-15,-28 19 120 0,21-17-192 16,1 2-12-16,1 6-19 0,1 1-11 16,-10 44 31-16,24-44-74 0,4 0-10 15,6 0-11-15,0-6-5 0,29-2-7 16,23 16-83-16,-16-30-40 0,4-7-84 15,7-4-91-15,1-5-127 0,51-2-573 0,-54-19 402 16,-2 19-74-16,-5-24-49 0,-5 24-125 16,-8-22-21-16,9 1-452 0,-23 21 937 15</inkml:trace>
  <inkml:trace contextRef="#ctx0" brushRef="#br0" timeOffset="113354.5844">27338 3514 2632 0,'-8'0'109'0,"5"0"99"16,-3 0 112-16,2 0 452 0,4 0-488 16,0 0-94-16,0-18-75 0,0 18-16 15,25-16 6-15,6-1 100 0,-16 17-111 16,2-18-30-16,2 18-12 0,-3-13 21 16,-1 13 10-16,10-7 152 0,-15 7-91 15,1 0 28-15,-2 0 26 0,-3 0 29 16,8 20 209-16,-10-20-250 0,-1 14-20 15,1-14-7-15,-4 17 12 0,0-5 0 16,2 17 133-16,-2-12-192 0,0 1-49 16,1 1-34-16,-1 2-16 0,3 21-13 15,-1-24-47-15,0 0-78 0,2-1-97 0,1-4-111 16,-1-3-133-16,9 5-809 0,-1-13 336 16,-1-2-162-16,2 0-134 0,3 0 66 15</inkml:trace>
  <inkml:trace contextRef="#ctx0" brushRef="#br0" timeOffset="113690.9853">28009 3124 2393 0,'0'0'98'16,"0"0"106"-16,-12 0 555 0,12-2-305 16,0 0-20-16,0 2-60 0,0 0-32 15,0 0 166-15,0 0-235 0,0 0 38 16,0 0 22-16,0 21 32 0,0-21-44 16,16 47 226-16,-16-23-332 0,0 6-66 0,18 3-68 15,-18 1-51-15,25 45-30 16,-15-42 0-16,-2 2 0 0,1-1 0 0,3-3 0 15,-4-4 0-15,9 22-37 0,-9-32-123 16,-1-2-140-16,-2-4-183 0,1-3-191 16,6 1-862-16,-8-10 597 0,1-3-150 15,-1 0-66-15,2 0 211 0</inkml:trace>
  <inkml:trace contextRef="#ctx0" brushRef="#br0" timeOffset="113939.2794">27939 3105 3302 0,'0'0'208'0,"0"0"148"16,0 0 104-16,23 0 0 0,-7 0-65 15,35 0 181-15,-18 0-356 0,9 0-51 16,4 0-76-16,3-21-39 0,-1 21-42 15,37-15-88-15,-48 15-81 0,-6 0-95 16,-9 0-104-16,-5 0-127 0,2 0-754 16,-19 0 543-16,0 0-126 0,0 19 44 0,0-19 87 15,-34 17 178-15</inkml:trace>
  <inkml:trace contextRef="#ctx0" brushRef="#br0" timeOffset="114109.6369">28081 3338 3036 0,'18'5'125'0,"-1"0"184"16,4-3 154-16,4 1 94 0,2-3-43 15,36 0 163-15,-29 0-489 0,1 0-86 16,-1 0-105-16,-2 0-115 0,15-18-413 0,-29 18 1 16,-4 0-157-16,-4 0-164 0,-2 0-234 15,-1 0 144-15</inkml:trace>
  <inkml:trace contextRef="#ctx0" brushRef="#br0" timeOffset="114435.47">28708 3114 4377 0,'0'-1'179'0,"0"1"67"16,0 0 102-16,0 0 59 0,-15 0 386 15,15 21-445-15,0-21-85 0,0 26-69 16,0-7-24-16,0 4-48 0,0 30 12 0,0-23-94 16,0 4 4-16,0-1 2 0,0 2-2 15,19 29 45-15,-19-35-59 16,34 41 11-16,-23-52-36 0,-1-4-3 16,2-3 4-16,-1 1-3 0,18 4-14 15,-15-12-22-15,4-1-41 0,1-1-64 16,2-2-54-16,5 0-52 0,25 0-321 15,-22 0 244-15,-1-18-27 0,-1 18 7 16,-2 0-22-16,17 0-492 0,-26 0 292 0,-4 0-94 16,-3 0-96-16,-1 0-60 0,-1 0 94 15</inkml:trace>
  <inkml:trace contextRef="#ctx0" brushRef="#br0" timeOffset="114686.4953">28784 3381 3096 0,'0'0'211'0,"0"0"140"0,-3 0 111 0,3 0-1 15,0 0 288-15,0 0-417 0,22 0-9 16,-22 15-57-16,30-15-60 0,-9 0-103 15,29 0-83-15,-21 0-108 0,0 0-117 16,-4 0-127-16,-3 0-121 0,10 0-893 16,-22-16 548-16,-3 16-223 0,-1 0 100 15,-2-13 179-15</inkml:trace>
  <inkml:trace contextRef="#ctx0" brushRef="#br0" timeOffset="114871.567">28703 3127 3706 0,'27'0'403'0,"-27"-2"-38"0,25 2 61 16,-4 0-96-16,1-3-72 0,34-2-28 16,-27 0-244-16,1 2-135 0,-2-3-176 15,2 1-370-15,-5 2-307 0,18-8-1367 16,-28 6 1622-16</inkml:trace>
  <inkml:trace contextRef="#ctx0" brushRef="#br0" timeOffset="115159.3299">29526 3048 3116 0,'0'0'78'0,"0"0"106"0,0 0 600 16,17 0 552-16,2 19-568 15,9 12-434-15,-13-11-105 0,3 4-69 16,18 32 85-16,-17-24-151 16,-3 0-22-16,1 2-27 0,-2 0-19 0,-1-1-30 15,9 27-101-15,-14-32-33 0,-3-4-77 16,-1-4-113-16,-1-3-128 0,1 8-704 15,-2-19 377-15,-2 1-81 0,-1-4-212 16,0-3 59-16,0 0 294 0</inkml:trace>
  <inkml:trace contextRef="#ctx0" brushRef="#br0" timeOffset="115378.4617">29436 3024 3877 0,'0'0'119'0,"0"-3"105"15,21 1 470-15,-21 2-329 0,41-1-6 16,-15 1-22-16,12 0-25 0,62 0 6 16,-42 0-292-16,5 0-131 0,1 17-186 15,-4-17-198-15,0 0-396 0,25 12-1596 0,-52-12 1307 16,-12 15 409-16</inkml:trace>
  <inkml:trace contextRef="#ctx0" brushRef="#br0" timeOffset="117008.9987">26676 3817 893 0,'-2'-9'103'0,"0"9"98"0,0 0 73 15,-1 0 316-15,-1 0-380 0,3 0-31 16,-1 0-18-16,0 0-3 0,0 0 130 16,-2 0-149-16,4 0-7 0,0 0-25 15,0 0-17-15,0 0-34 0,0 0-21 0,24 0-31 16,-24 0-2-16,32 0 3 0,-9 0 0 16,6 0 11-16,31-17 25 0,-31 17-14 15,3 0-9-15,-2 0-7 0,-7 0-3 16,16 0-16-16,-28 0 2 0,-2 0-2 15,-5 0 1-15,-4 0-6 0,0 20-8 16,-19-7-76-16,19-13 7 0,-32 13-16 16,14-13-4-16,-3 0 4 0,-1 0 27 15,-23 0-9-15,22 0 67 0,4 0 13 16,0 0 8-16,4 0 6 0,-10-20 48 16,15 20-4-16,2-12 12 0,3 12-10 15,1 0-9-15,4 0-44 0,0-7-255 16,0 7-69-16,0 0-281 0,25-7-123 15,-25 1 80-15</inkml:trace>
  <inkml:trace contextRef="#ctx0" brushRef="#br0" timeOffset="117636.3915">26578 3113 1224 0,'0'-1'117'0,"-8"-1"87"16,8 2 63-16,-4-1 57 0,4 0-60 0,-2-1 191 15,0 2-228-15,0 0 3 0,1-1 7 16,1 1 28-16,-2 0-1 0,2 0 244 16,0 0-305-16,0 0-44 0,0 0-57 15,0 0-8-15,23 0 78 0,-23 0-77 16,24-14-9-16,-6 14-40 0,1 0-6 0,2-19-17 16,23 6-33-16,-23 13-53 0,-4-9-103 15,-1 9-135-15,-7-6-215 16,-1 6-897-16,-8 0 437 0,0 20 101 0,-23-20 216 15</inkml:trace>
  <inkml:trace contextRef="#ctx0" brushRef="#br0" timeOffset="126956.8054">27267 5059 1644 0,'-4'8'276'0,"1"-3"-36"0,3-2 70 15,0 1-35-15,0 0 20 0,-2-1 4 16,0 1 292-16,2-2-314 0,0-2-22 15,0 0-32-15,0 0 0 0,0 0 130 16,0 0-183-16,0 0 8 0,0 0 14 16,0 0 15-16,0 0-8 0,0 0 103 15,0 0-198-15,0-17-37 0,0 17-35 16,25-23-11-16,-6-13-19 0,-19 13-3 16,23-5-4-16,-8-3-4 0,-3-3-3 0,2 1-1 15,10-42-33-15,-14 38 20 0,1 3 3 16,-2 1 2-16,-1 5 10 0,4-15-6 15,-10 27 11-15,0 4-5 0,0 4-11 16,-2 3-9-16,0 2-19 0,0 2-88 16,0 1 76-16,0 0 8 0,0 0 11 15,0 21-18-15,0 2-102 0,0-23 101 0,0 26 17 16,0-14 33-16,0 1 1 16,0-2-3-16,0 3 3 0,0-14 13 15,23 0 6-15,-23 0-8 0,16 0-11 0,2-21-92 16,-18 21 3-16,19-29-15 0,-11 11 13 15,-1-3 4-15,1 2 43 0,0-24 10 16,-8 22 37-16,4 0 0 0,-4 0 11 16,0 2-7-16,0-9 31 0,0 18-7 15,0 2 3-15,0 3 0 0,0 2-4 16,0 3 9-16,0 0 138 0,0 0-16 16,0 29 10-16,0-29-7 0,0 33 19 0,0 17 141 15,18-18-158-15,-18 3 0 0,0 5-10 16,15 3 11-16,-15 2-13 0,9 44 76 15,2-45-160-15,-5-4-32 0,-2-5-23 16,2-4-16-16,3 16-136 0,-2-32-24 16,-2-4-117-16,1-6-147 0,1 0-115 15,0-5-231-15,11 0-1115 0,-9-27 794 16,3 27 197-16,-2-33 294 0</inkml:trace>
  <inkml:trace contextRef="#ctx0" brushRef="#br0" timeOffset="127219.73">27798 4810 3428 0,'-21'16'395'0,"21"-16"-58"15,0 0 69-15,-15 15-98 0,15-15-62 16,0 12-67-16,-12 2 65 0,12-6-167 16,0 1-17-16,0 3-27 0,0 0-9 15,19-1-7-15,2 12 12 0,-21-12-18 16,26-5 1-16,-11 0-6 0,-2-4 3 15,14-2 10-15,-14 0-15 0,-1-22-16 16,-3 22-19-16,1-27-12 0,7-6-138 16,-13 15 64-16,-1 1-29 0,-3-2-19 15,0 0-34-15,0 6-57 0,0-8-480 16,0 13 262-16,-19 4-53 0,19 4-113 0,0 0-92 16,0 0 54-16</inkml:trace>
  <inkml:trace contextRef="#ctx0" brushRef="#br0" timeOffset="127825.3795">28045 4768 2280 0,'0'0'102'0,"0"0"95"0,0 0 109 0,-21 0 506 16,6 0-425-16,15 16-44 15,-16-16-77-15,16 0-36 0,-11 15 28 16,11-3-184-16,-6-12-32 0,6 17-18 0,0-7-4 16,0-2-11-16,19 14 13 0,-19-11-23 15,20-2-1-15,-20-1-3 0,28 0-14 16,3 1-2-16,-13-9-16 0,0 0-9 16,1 0-48-16,-2 0-26 0,1-21-30 15,10-4-170-15,-16 25 176 0,-3-29 21 16,-1 15 29-16,-4-1 20 0,2-7 2 15,-6 13 74-15,0 1 19 0,0 8 18 16,0-9 6-16,0 9 3 0,0 0 60 0,0 0-13 16,0 0 22-16,0 0-2 0,0 0 16 15,0 19-1-15,0 5 100 0,0-9-97 16,0 4 8-16,17 0 28 0,-17 3 54 16,14 24 200-16,1-23-228 0,-15 3-25 15,13 0-29-15,-13-1-9 0,13 1-29 16,-6 22 24-16,-7-26-92 0,0 0-12 15,0-1-10-15,0-1-3 0,-26 13-13 16,26-19-29-16,-25-2-48 0,25-1-56 16,-30-4-94-16,14-1-126 0,-18-3-599 15,17-3 211-15,-1 0-130 0,4-20-256 16,2 20-18-16</inkml:trace>
  <inkml:trace contextRef="#ctx0" brushRef="#br0" timeOffset="128319.9661">28880 4841 2891 0,'0'0'33'0,"0"0"131"15,0-20 29-15,0 20 82 0,0 0 76 0,-14-17 39 16,14 6 185-16,0 11-428 0,-15 0-50 16,15-11-32-16,-10 11 9 0,4-7 16 15,-7 2 124-15,2 5-54 0,3 0 29 16,-1 0 33-16,-4 0-19 0,-7 19 70 16,10-1-211-16,-1-18-33 0,1 26-11 15,3-14-6-15,2 1-7 0,0 16-10 16,5-14-11-16,0 0-17 0,0-2-23 15,0-2-47-15,27 2-267 0,-2-10 112 0,-9-1 2 16,3-2 4-16,0 0-24 0,1 0-33 16,16-27-370-16,-19 6 397 15,-2 21 106-15,-3-27 98 0,-4 27 46 0,0-34 137 16,-8 22 25-16,0 12 53 0,0-22 437 16,0 22-440-16,0-4-37 15,0 4-7-15,-15 0-4 0,15 0 70 16,0 0-103-16,0 22-24 0,0-22-7 15,0 21-19-15,0 1-28 0,0-9-40 16,0-1-31-16,0 2-63 0,0-2-76 16,16-3-155-16,1 8-797 0,-17-10 403 15,20-7-163-15,-8 0 62 0,0 0 136 0</inkml:trace>
  <inkml:trace contextRef="#ctx0" brushRef="#br0" timeOffset="128561.4553">29151 4245 2848 0,'0'23'267'16,"0"-23"181"-16,0 28 126 0,0-11-2 16,-18 6-71-16,18 32 304 0,0-22-452 0,0 4-54 15,0 5-86-15,22 4-42 16,-5 50-17-16,-17-47-135 0,14 0-15 15,-14 0-24-15,16-6-39 0,-16-7-56 0,28 21-418 16,-19-38 118-16,1-7-114 16,0-6-206-16,1-6-158 0,9 0-1214 0,-10-35 1263 15,1 14 257-15</inkml:trace>
  <inkml:trace contextRef="#ctx0" brushRef="#br0" timeOffset="128803.3921">29361 4140 3195 0,'14'0'208'0,"-14"28"673"16,0-28-280-16,0 35-50 0,11-12-73 15,-11 8-11-15,10 3-59 0,5 40 133 16,-7-31-320-16,2 3-15 0,2 3-23 16,-1 3-43-16,14 50-29 0,-14-52-111 15,1 3 0-15,0-4 0 0,0-3 0 16,0-5 0-16,8 28-104 0,-11-41-76 15,-2-4-119-15,0-5-125 0,-1-5-126 16,0 2-578-16,-3-14 422 0,-3-2-88 16,0 0-159-16,0 0-130 0,0-27 188 0</inkml:trace>
  <inkml:trace contextRef="#ctx0" brushRef="#br0" timeOffset="128969.1134">29379 4737 3820 0,'0'0'126'15,"20"0"89"-15,-20 20 442 0,16-20-356 16,-16 17-30-16,11-17-20 0,-11 18-28 16,15 0 60-16,1-7-239 0,-6-3-73 0,0 1-108 15,2-9-106-15,3 12-155 0,21-12-936 16,-16 0 487-16,0 0-159 0,3-17 125 16,2 17 174-16</inkml:trace>
  <inkml:trace contextRef="#ctx0" brushRef="#br0" timeOffset="129309.7443">29812 4766 3081 0,'0'0'164'16,"0"0"96"-16,-17 0 97 0,17 14 20 15,-17-14-19-15,-5 12 199 0,10-12-345 16,-2 7-24-16,4-7-2 0,1 10-5 0,-9 2 63 16,9-4-174-16,1 1-3 0,1 3-2 15,2-1 10-15,0 3-3 16,-2 15 23-16,5-13-69 0,2 0-10 0,0-2 0 15,0 0-8-15,26 8-7 0,-2-15-12 16,-7-1-3-16,1-3-11 0,0-2-29 16,-1-1-42-16,16 0-205 0,-18-22 111 15,-1 22 14-15,0-22 17 0,-3 22 16 16,7-40-42-16,-11 28 131 0,1-1 25 16,-4 1 25-16,-1 1 22 0,0 3 11 15,1 1 24-15,-3 7-17 0,2 0 40 16,-1 0 38-16,2 0 18 0,8 19 81 15,-5 1-172-15,0-20-32 0,1 23-35 16,0-23-52-16,8 23-286 0,-8-5 29 16,0-18-247-16,-1 11-195 0,1-11-366 0,3 0 15 15</inkml:trace>
  <inkml:trace contextRef="#ctx0" brushRef="#br0" timeOffset="129985.2524">27480 5496 2197 0,'0'-2'324'0,"5"2"25"15,-5 0 166-15,0 0 11 0,0 0 18 16,0 0-74-16,0 0 220 0,0 0-422 15,0 0-40-15,0 0-51 0,0 0-9 0,0 0 139 16,0 22-163-16,0-22-42 0,0 29-41 16,0-10-20-16,18 25-10 15,-18-23-38-15,13 0-36 0,-13-1-84 0,0-2-124 16,10-2-153-16,-10 4-673 0,8-13 416 16,-8-3-51-16,3-4-134 0,-3 0-163 15,4 0 135-15</inkml:trace>
  <inkml:trace contextRef="#ctx0" brushRef="#br0" timeOffset="130135.1372">27438 5238 2840 0,'0'0'130'0,"0"0"134"0,0 28 111 16,0-28 52-16,15 22 49 0,-15 5-420 15,8-15-126-15,-8 1-178 16,11-2-191-16,-3 2-217 0,11-4-1178 0,-8 3 1132 15</inkml:trace>
  <inkml:trace contextRef="#ctx0" brushRef="#br0" timeOffset="130634.2589">27685 5538 3135 0,'0'16'110'0,"0"1"86"15,0 3 76-15,0-5 64 0,-20 3-70 0,20 16 119 16,0-17-283-16,0 0-44 16,0-5-37-16,0 0-17 0,0 5-24 0,0-12-18 15,0 0-19-15,0-4-39 0,0-1-47 16,20 0-50-16,-7 0-284 0,-13-28 235 16,14 28 17-16,-14-33 40 0,11 13 12 15,-1-23-42-15,-10 23 161 0,7-2 29 16,-7 3 26-16,6 2 22 0,-2 4 33 15,3-3 134-15,-5 10-100 0,1 2-16 0,-1 4-2 16,1 0 46-16,0 0 33 0,8 21 186 16,-6-21-206-16,5 22-14 0,2-22-10 15,0 31-10-15,10 3 20 0,-12-17-106 16,1 1 2-16,-2-1-12 0,-1-3 2 16,0-1-6-16,5 1-18 0,-9-11 13 15,4-3-19-15,-2 0-33 0,-1 0-53 16,8-21-221-16,-9-11 154 0,2 12 25 15,-3 1 43-15,0-1 32 0,-3 0 50 16,2-10 89-16,-2 17 17 0,0 13 19 16,0-11-18-16,0 11 10 0,0 0 61 15,0 0 262-15,2 19-174 0,1-19-50 0,1 23-38 16,0-6-7-16,10 20-16 16,-6-20-113-16,1 1-40 0,-1 1-38 0,3-2-112 15,0-1-195-15,11 9-845 0,-11-16 370 16,1-1-6-16,2-4 159 0,0-2 131 15</inkml:trace>
  <inkml:trace contextRef="#ctx0" brushRef="#br0" timeOffset="131077.1121">28272 5765 4387 0,'0'20'181'0,"-18"0"71"16,18 3 87-16,0-3 33 0,-16 25 371 15,16-20-427-15,0 6-98 0,0-2-83 0,0 2-43 16,0 1-36-16,0 28-8 0,23-33-31 16,-23-1-10-16,18-4-6 0,-18-3 3 15,18 8-9-15,-4-20-2 0,-14 1 5 16,8-4 1-16,-8-3-11 0,0-1-5 16,8-20-48-16,-8 20 38 0,1-28-6 15,-1 8-7-15,0-5-5 0,0-33-59 16,-25 24 57-16,25-6-31 0,-30-4-73 0,11-5-73 15,-3-1-48-15,-16-49-227 0,19 50 342 16,6 5 37-16,4 4 34 0,9 4 8 16,0-20-13-16,0 34 62 0,28 1 25 15,-28 5 9-15,34 2-13 0,-14 4 20 16,17 3 22-16,-19 7 4 0,0 0 21 16,-5 19 7-16,0-19 24 0,-3 30 18 15,3 10 140-15,-13-18-138 0,6 4-10 16,-6 0-24-16,0 0-9 0,-19 24 28 0,19-27-57 15,-22 0-10-15,22-3-6 16,-26-1-10-16,-3 8-78 0,16-19-36 16,-1 1-81-16,1-7-52 0,1-1-116 15,2-1-232-15,-8 0-1019 0,12-28 590 0,6 28 152 16,0-29 248-16</inkml:trace>
  <inkml:trace contextRef="#ctx0" brushRef="#br0" timeOffset="131400.8597">28487 5645 3526 0,'3'15'120'15,"-3"-15"123"-15,2 14 88 0,-1-14 70 16,3 8 163-16,-2 1-391 0,4-9-49 16,3 6-39-16,1-6-36 0,3 0-17 15,14 0-56-15,-10 0-30 0,-4 0-40 16,1 0-17-16,-1-19-38 0,9 7-180 15,-15 12 117-15,-1-20-12 0,-2 8-29 16,-1-2-35-16,-3 2 16 0,0-10-110 16,-20 11 298-16,20 3 48 0,-25 2 26 15,25 2 19-15,-29 1 40 0,1 3 217 16,13 0-68-16,2 26 17 0,3-26-17 0,-1 30-6 16,4 9 78-16,1-17-190 0,6 2-32 15,0-3-21-15,0-1-38 0,29-2-121 16,10 14-555-16,-15-19 200 0,5-3-28 15,5-3-78-15,1-4-86 16,3-3 19-16</inkml:trace>
  <inkml:trace contextRef="#ctx0" brushRef="#br0" timeOffset="131854.3473">29093 5640 4053 0,'0'-6'102'15,"0"0"57"-15,0 1 46 0,-23-9 269 0,5 8-243 16,18-2 53-16,-24 4 38 0,24-1 18 15,-21 2 148-15,3 3-369 0,8 0-51 16,0 0-20-16,-1 20-10 0,2-20-13 16,-12 38 2-16,12-21-19 15,-1 2-6-15,4 1-13 0,3 3-28 0,1 19-91 16,2-25 46-16,0 3-6 0,23-6-23 16,-23-3-44-16,28-7-44 0,9-4-286 15,-17 0 246-15,1 0-7 0,0-24-14 0,1 24-33 16,13-47-296-16,-22 29 365 15,0 0 69-15,-2-1 61 0,-3-1 29 16,-3 1 34-16,2-18 14 0,-7 19 17 0,0-1 0 16,0-1 3-16,0-3 0 0,0 1-2 15,-25-26 31-15,4 22 18 0,21 0 53 16,-22 2 66-16,22 2 61 0,-20-11 306 16,6 22-296-16,14 1-46 15,-9 3-52-15,9 6-30 0,-6 0-27 0,2 1 88 16,4 0-51-16,-2 21 32 0,2-21 17 15,-2 28 8-15,2-9-24 0,0 31 12 16,0-22-117-16,18 4-18 16,-18 3-7-16,0 1-3 0,22 35-29 0,-8-37-20 15,-14 0-62-15,19-3-93 0,-10-2-109 16,15 15-548-16,-11-28 195 0,3-4-137 0,3-2-262 16,0-7-42-16,6-3 286 0</inkml:trace>
  <inkml:trace contextRef="#ctx0" brushRef="#br0" timeOffset="132257.2939">29565 5661 4880 0,'0'0'59'0,"0"0"125"0,-26 0-52 16,26 0 12-16,-21 0 64 0,6 0 83 16,1-19 38-16,-14 19 191 0,14 0-382 15,3 0-62-15,-2 0-16 0,3 0 3 16,-11 0 108-16,11 0-83 0,1 0-17 15,-1 21-28-15,2-21-11 0,2 24-18 0,1 4 11 16,3-14-19-16,2-2-1 16,0 0-11-16,0-2-12 0,26 6-99 15,-26-16-2-15,24 6-60 0,-8-6-72 0,2 0-90 16,0 0-56-16,16-23-348 0,-16 23 422 16,-4-21 41-16,0 21 18 0,-7-24 19 15,4 0-12-15,-11 13 210 0,3 1 30 16,-3 1 26-16,0 9 48 0,0-13 66 15,0 8 270-15,0 5-180 0,-16 0-29 0,16 0-21 16,0 0 20-16,0 0 219 0,0 0-172 16,0 21 11-16,0-21-17 0,0 17-3 15,0-17-53-15,0 37 14 0,15-23-151 16,-15-2-28-16,0 2-34 0,16-4-65 16,-5 10-385-16,-11-14 101 0,9-1-46 15,-9-2-117-15,10-2-181 0,-5-1-96 16,10 0-1102-16,-7-19 1192 0,-1 19 220 15</inkml:trace>
  <inkml:trace contextRef="#ctx0" brushRef="#br0" timeOffset="132601.4122">29688 5646 4669 0,'3'0'99'16,"-1"0"85"-16,-2 0 485 0,1 0-261 16,-1 20 20-16,0-20-23 0,0 0-15 15,0 16 183-15,0 1-386 0,0-9-76 16,0 3-59-16,0-2-36 0,0-1-16 15,0 7 0-15,0-11 0 0,14 0 0 16,-14-2 0-16,0-1 0 0,0-1-36 16,9 0-73-16,-9 0-66 0,10-18-61 15,-2 18-29-15,-1-21 18 0,13-8-172 16,-10 14 261-16,-3 0 48 0,-1 1 49 16,-1 2 19-16,5 3 34 0,-9-2 11 0,-1 11 8 15,0-6 0-15,1 6 4 0,-1 0 27 16,1 0 122-16,-1 0-51 0,0 21-12 15,0-21-19-15,0 20-15 16,0 6 10-16,0-12-65 0,19 1-6 16,-19-2-12-16,17 2-34 0,-17-2-71 0,38 9-439 15,-23-13 134-15,-1-2-98 0,2-3-157 16,2-4-107-16,19 0-919 0,-20 0 967 16,3-24 132-16,-3 24 144 0,2-30 171 0</inkml:trace>
  <inkml:trace contextRef="#ctx0" brushRef="#br0" timeOffset="132792.3953">30116 5579 2563 0,'0'-8'146'0,"0"3"146"16,0 1 132-16,0 1 104 0,-22 1 277 16,22 2-515-16,-23 0-37 0,23 0 20 15,-19 0 46-15,19 0-12 0,-19 21 181 16,4-4-354-16,8-17-53 0,7 22-42 16,-10-10-14-16,10 12-2 0,0-11-15 15,0-1-1-15,0 1-17 0,0-4-30 16,18 1-58-16,5 4-353 0,-23-7 90 0,31-4-67 15,-11-3-142-15,0 0-192 16,18 0-1035-16,-20 0 887 0,0-24 189 16,-2 24 222-16</inkml:trace>
  <inkml:trace contextRef="#ctx0" brushRef="#br0" timeOffset="132985.0283">30273 5593 3954 0,'0'0'121'0,"0"17"443"0,0-17-116 15,0 0 34-15,0 13 6 0,-13-13-8 16,13 13-64-16,0 4 73 0,-8-7-372 16,8 1-62-16,0-1-40 15,0 1-16-15,0 5-88 0,0-9-32 0,0-1-90 16,17-2-134-16,-17-3-173 0,0-1-125 0,23 0-1104 16,-4-22 787-16,-6 22-85 0,1-29 217 15,-2 12 176-15</inkml:trace>
  <inkml:trace contextRef="#ctx0" brushRef="#br0" timeOffset="133417.7458">30444 5474 2362 0,'0'13'-2'0,"0"1"-11"0,0 5 3 0,11-19 0 16,-11 10-6-16,12-10-9 15,-1 11-137-15,-2-7-10 0,3-4-90 16,-1 0-50-16,0 0-2 0,1 0 64 0,13 0 42 15,-15 0 221-15,-2 0 75 0,-1 0 70 16,-1 0 100-16,-1-16 45 0,-3 16 271 16,-2 0-342-16,0-13-17 0,0 13 30 15,-24-6 65-15,1 6 427 0,23-6-356 16,-24 6-29-16,11 0-67 0,0 0-25 16,0 0-57-16,-8 21 138 0,11-4-183 15,2-17-15-15,1 24-29 0,3-10-27 16,4 12-9-16,0-12-73 0,0-2-13 0,0 1-27 15,28-4-36-15,-28 0-37 16,42-4-160-16,-23 1 145 0,-2-6-9 16,2 0-2-16,-3 0-26 0,18 0-137 15,-20-20 180-15,-2 20 42 0,-2 0 34 0,-4-19 24 16,-2 19 16-16,1-14 39 0,-5-1-7 16,0 15 38-16,0-15 13 0,0 7 18 15,0 1-13-15,0 2-20 0,0 0-76 16,0 5-8-16,0 0 4 0,24 0-42 15,-3 23-202-15,-21-23-21 0,21 17-122 16,-9-17-115-16,-12 22-149 0,18-22-180 0,3 16-599 16</inkml:trace>
  <inkml:trace contextRef="#ctx0" brushRef="#br0" timeOffset="134116.0359">31669 4964 2375 0,'-15'0'116'0,"15"0"139"16,0 0 161-16,-11 0 149 16,11 0 460-16,0 0-645 0,0 0-55 0,0 0-22 15,0 0 34-15,0 0 223 0,0 0-374 16,0 0-35-16,0 0 27 0,0 22 55 16,0-22 38-16,0 39 136 0,0-18-321 15,0 6-64-15,17 4-22 0,-17 6 0 16,17 47 0-16,-6 11 0 15,-11-47 0-15,13 49 0 0,4-13 0 16,-13-45 0-16,2-7 0 0,4 23 0 16,-7-38 0-16,-1-2 0 0,0-3 0 15,1-4 0-15,-2-4 0 0,1-2 0 16,-2-2-88-16,0 0-82 0,0-26-62 16,0 26-55-16,0-32 23 0,-25-14-188 15,25 21 254-15,-25 2 46 0,11 1 56 16,-2 4 26-16,-17-10 35 0,19 28 49 15,-3-10 52-15,5 10 53 0,-2 0 52 16,3 0 30-16,-6 24 145 0,12-1-206 16,2-7-29-16,3 1-14 0,0 0-10 15,24 17 3-15,-24-18-76 0,29 0-32 0,-10-4-67 16,2 0-98-16,3-7-159 0,22 1-737 16,-23-6 354-16,0 0-142 0,0 0-64 15,-1-23-199-15,19-6-557 0</inkml:trace>
  <inkml:trace contextRef="#ctx0" brushRef="#br0" timeOffset="134433.3959">31904 5472 2954 0,'0'0'124'16,"0"0"126"-16,-17 0 534 0,17 0-421 16,0 0-73-16,0 0-71 0,0 17-19 0,0-17 133 15,0 12-223-15,0-12-32 0,19 0-51 16,-19 12-15-16,26-12-6 15,5 0 1-15,-17 0-10 0,2 0-7 0,-2 0-14 16,-1 0-19-16,5-19-67 0,-10 19 52 16,-3-21 22-16,0 21 9 0,-3-17-9 15,-1 17-7-15,-1-29-107 0,0 19 50 16,-25 2-6-16,25-1 26 0,-31 4 15 16,-8 2 37-16,17 3 62 0,1 0 35 0,1 21 20 15,1-21 10-15,4 37 12 16,-7 6 78-16,15-20-116 0,7 2-28 0,0-2-22 15,0 1-2-15,33 12-5 0,-16-22-35 16,5-2-70-16,2-2-98 0,1-4-317 16,2-6-313-16,24 0-1589 0,-28 0 1505 15</inkml:trace>
  <inkml:trace contextRef="#ctx0" brushRef="#br0" timeOffset="135189.3989">27802 6764 2028 0,'0'0'92'0,"0"0"343"16,0 0-54-16,0 0 50 0,0 0 29 15,0 0 20-15,0 0-75 0,0 0 78 16,0 0-373-16,0 13-51 0,0-13-39 16,0 0-12-16,0 0-15 0,25 0 10 15,-25 0-7-15,25 0 4 0,-9 0 1 16,15 0-6-16,-17 0-6 0,-3 0-3 15,-1 0-17-15,-3 0-1 0,1 0-24 16,0 0-116-16,-5 0 51 0,-3-15-11 0,0 15-13 16,0-17-6-16,0 17 3 0,-23-32-51 15,23 21 151-15,-30 1 28 0,11 2 5 16,1 3 16-16,-20 5 67 0,19 0 22 16,0 0 28-16,2 0 21 0,5 18 33 15,0-18 3-15,3 50 155 0,9-27-188 16,0 5-5-16,0 3-14 0,27 3-18 15,11 37-19-15,-14-35-107 0,3-3-52 16,-1-1-70-16,1-3-93 0,-1-7-186 0,26 12-882 16,-26-22 442-16,-3-4-43 0,-1-8 149 15,-1 0 139-15</inkml:trace>
  <inkml:trace contextRef="#ctx0" brushRef="#br0" timeOffset="135532.7998">28123 6812 2522 0,'0'0'115'16,"0"0"153"-16,0 0 187 0,0 0 133 16,0 16-36-16,0-1 287 0,20-15-541 15,-20 22-21-15,0-8-50 0,17 0-26 16,-4 31 52-16,-3-30-238 0,2 9-12 16,-7-13-1-16,0-3-1 0,-1-2-3 15,-2 1-6-15,5-3-9 0,-6-3 14 16,0-1 2-16,1 0-10 0,-2 0-13 15,1 0-12-15,-1-23-58 0,0 2 8 16,0 4-56-16,0-1-44 0,0-2-19 16,0-20-81-16,-18 24 232 0,18 0 32 15,0 4 15-15,0 1-3 0,0 5-1 16,0 2 3-16,24 4 25 0,-24 0 24 16,25 0 13-16,-25 22-2 0,40 2 9 15,-29-24-52-15,1 29 1 0,-1-13-24 0,-1 0-41 16,-4 0-80-16,7 10-494 0,-7-15 90 15,0-4-128-15,-1-7-168 0,-1 7-124 16,8-7-466-16</inkml:trace>
  <inkml:trace contextRef="#ctx0" brushRef="#br0" timeOffset="135785.0936">28561 6278 2796 0,'0'24'184'0,"0"-24"226"0,0 26 167 0,0-6 150 16,0 2-19-16,0 36 442 0,0-24-702 15,0 6-107-15,28 4-118 0,-28 2-60 16,42 53-37-16,-26-50-116 0,-2 1-6 16,3-1 5-16,-1-1-21 0,3-5-37 15,16 29-239-15,-20-43 54 0,1-3-79 16,-3-6-90-16,0-6-96 0,7 4-774 15,-15-15 498-15,0 0-83 0,-1-3-110 16,0 0 67-16,-3-19 226 0</inkml:trace>
  <inkml:trace contextRef="#ctx0" brushRef="#br0" timeOffset="135955.1145">28528 6765 2876 0,'20'0'265'0,"-20"0"76"0,19 0 167 15,-19 0 11-15,28 0 3 0,-11 0-76 16,19 21 133-16,-17-21-415 0,3 20-95 16,-1-20-98-16,-1 11-124 0,14 1-432 15,-17-12 104-15,0 8-183 0,0-8-136 16,2 6-282-16,1-6 36 0</inkml:trace>
  <inkml:trace contextRef="#ctx0" brushRef="#br0" timeOffset="136253.0913">28997 6803 4549 0,'0'0'136'0,"0"0"64"15,0 0 83-15,0 0 57 0,0 12 51 16,0-12 408-16,0 14-489 0,0-8-93 16,0 2-72-16,0 3-44 0,18 13-21 15,-18-12-76-15,14 1 4 0,-14 0-5 16,0 0 2-16,14-2-6 0,-5 8-38 15,-9-13 10-15,5-1 7 0,-5-5 4 0,3 0-23 16,0 0-70-16,-1-21 46 0,0 21 12 16,-1-29-13-16,0 11-20 0,0-5-12 15,3-22-114-15,-3 26 121 0,1-1 0 16,-2 3 1-16,3 6-29 0,3-4-236 16,-4 15 92-16,-1-5-82 0,3 5-94 15,0 0-154-15,1 0-108 0,11 0-1041 16,-6 0 927-16,2 18 203 0</inkml:trace>
  <inkml:trace contextRef="#ctx0" brushRef="#br0" timeOffset="136625.4113">29418 6749 3957 0,'0'0'51'0,"0"0"54"0,0 0 256 15,0 0-151-15,-26 0-11 0,26 0-18 16,-19 0-22-16,19 0-52 0,-24 0-13 15,0 0-81-15,12 0-16 0,-1 0 4 16,2 18-3-16,-1-18-3 0,-6 41 19 16,11-20-9-16,-1-1-4 0,4 2-11 0,3 2-7 15,1 19-8-15,0-23 11 0,0-3-1 16,25-3-5-16,-25-4-14 0,26-2-22 16,8-5-176-16,-14-3-6 0,-2 0-103 15,2 0-79-15,-3-26-31 0,16 1-232 16,-20 25 489-16,-3-25 62 0,-1 10 40 15,-2-1 22-15,-3 3 28 0,1-10 63 16,-5 14 42-16,0 1 29 0,0 2 16 16,0 6 11-16,0-3 5 0,0 3 229 15,0 0-129-15,0 0 16 0,0 0-47 16,0 24-48-16,0-7-33 0,0-17-125 16,19 18-95-16,-19-18-118 0,17 14-131 15,-17-14-111-15,42 10-789 0,-24-10 594 16,2 0 111-16,2 0 220 0</inkml:trace>
  <inkml:trace contextRef="#ctx0" brushRef="#br0" timeOffset="137074.407">29866 6810 3298 0,'-23'-3'128'0,"23"3"101"0,-25-1 115 16,25-2 56-16,-31 3-1 0,-5-1 300 15,17 1-416-15,3 0-34 0,-2 0-49 16,5 0-22-16,-6 22 67 0,12-22-166 15,1 21-27-15,3-7-35 0,-1 2-7 16,2 21-15-16,1 4-61 16,1 1-169-16,0-24 50 0,0 0-45 0,0-7-21 15,28 0-24-15,-28-7-33 16,59-4-516-16,-33 0 298 0,1-26-20 0,1 26 46 16,-1-35 1-16,-4 14 38 0,14-21-263 15,-24 18 517-15,0 1 128 0,-6-2 94 16,-2-2 51-16,-5-30 162 0,0 25-76 15,0-4 30-15,-26-3 15 0,26-2 30 16,-26 2 2-16,1-33 270 0,25 40-182 16,-23 5 53-16,23 3 33 0,-13 7 34 15,13-5 245-15,0 18-467 0,-7-1-71 16,7 2-49-16,0 3-31 0,0 0 8 0,0 0 104 16,0 0-49-16,0 26-7 0,0-26-1 15,0 28 1-15,0 12 138 16,16-16-121-16,-16 3 0 0,0 3 0 0,15 1-2 15,-15 3-8-15,11 37 69 0,-1-34-133 16,-10-2-29-16,9 0-28 0,-4-3-27 16,10 24-194-16,-8-34-59 0,0 0-191 15,3-6-197-15,0-4-368 0,2-4-354 16,23-5-1078-16</inkml:trace>
  <inkml:trace contextRef="#ctx0" brushRef="#br0" timeOffset="137481.2866">30314 6852 4312 0,'-19'0'187'15,"19"-20"76"-15,-25 20 85 0,25 0 16 16,-25-18-8-16,2 7 266 0,11 11-413 16,2-10-62-16,1 10-38 0,-1 0-2 15,-6 0 62-15,7 0-92 0,0 0 0 0,0 0 3 16,0 22 7-16,-1-22-8 15,-8 42 38-15,10-25-79 0,0 1-12 16,3 0-9-16,1 2-7 0,3 17-1 0,1-22-18 16,0 2-26-16,0-3-22 0,21-3-44 15,4 3-195-15,-25-12 97 0,28-2-46 16,-11 0-54-16,-2 0-56 0,2-22 6 16,15 0-187-16,-18 22 382 0,0-29 46 15,-3 11 38-15,-1 2 21 0,-3-5 17 16,0-14 29-16,-6 19 48 0,0 4 37 15,-1-1 22-15,0 6 14 0,0 2 125 16,0 5-66-16,0 0 30 0,0 0 22 0,0 26-8 16,0-26-55-16,0 53 19 0,0-32-152 15,0 1-23-15,0 2-28 0,0-3-79 16,14 19-514-16,-14-25 107 0,0 0-267 16,0-1-160-16,0-3-293 0,10-1 63 15</inkml:trace>
  <inkml:trace contextRef="#ctx0" brushRef="#br0" timeOffset="141291.3962">28735 7758 1308 0,'0'0'106'16,"0"-2"80"-16,0 1 379 0,0 0-290 0,0 0-4 16,0 1 7-16,0 0 26 0,0 0-18 15,0 0 197-15,0 0-293 0,0 0-18 16,0 0-27-16,0 0 12 0,0 0 2 15,0 0 92-15,0 0-150 0,0 0-12 16,0 0-1-16,0 0 15 0,0 0 209 16,0 0-95-16,0 16 33 0,0-16-26 15,0 19-14-15,19-1-28 0,-2 26 132 16,-17-15-175-16,18 6-5 0,-7 0-4 16,-1 4-4-16,12 37 56 0,-13-45-143 15,2 5-22-15,0-7-13 0,-1-4-10 0,-1-3-28 16,6 6-261-16,-11-18 14 0,2-3-169 15,-1-5-147-15,2-2-256 0,8 0-1334 16,-3-26 987-16,2 9 233 0,0-2 337 16</inkml:trace>
  <inkml:trace contextRef="#ctx0" brushRef="#br0" timeOffset="141877.4253">29230 7900 480 0,'0'-1'9'0,"0"-3"14"0,0 1 17 16,0-3 28-16,0-3 154 0,0 4-58 16,0 3 30-16,0 0 11 0,0-1 21 0,0 1-28 15,0 0 126-15,0 2-191 0,0 0 5 16,0-1 1-16,0-1 24 0,0 2 197 15,0 0-165-15,0 0 15 0,0 0 4 16,0 0 12-16,0 0-23 0,0 0 135 16,0 0-207-16,0 0-16 0,0 0-31 15,0 0 6-15,-15 0 172 16,2 0-182-16,1 0 86 0,3 0-66 16,0 0 20-16,1 0 12 0,-3 0 16 0,0 0 8 15,-13 24 107-15,11-3-160 0,-1-8-18 16,0 4-17-16,0 2-12 15,-10 22 9-15,14-17-54 0,2-1 0 16,4 2-8-16,3 0 1 0,1-3-11 0,21 19-36 16,-21-24-4-16,28-4-18 0,-7 0-30 15,1-4-37-15,24 1-212 0,-22-9 139 16,-2 0-19-16,-1-1-16 0,-2 0-77 16,-4 0-75-16,7-20-593 0,-15 20 477 15,-3 0 8-15,-1-20-28 0,-3 20-64 16,0-17 32-16,0-4-200 0</inkml:trace>
  <inkml:trace contextRef="#ctx0" brushRef="#br0" timeOffset="148705.3443">29250 8044 455 0,'0'0'59'0,"-1"0"-8"15,1 0 43-15,-2-9 18 0,2 9 19 16,-1 0 148-16,0 0-152 0,0 0 5 16,1 0-15-16,0 0-11 0,0 0-37 15,0 0-6-15,0 0-22 0,0 0 32 16,0 0 28-16,0-17 36 0,0 17 18 15,0 0 167-15,0 0-155 0,0 0 2 16,0 0 12-16,0 0 27 0,0 0 213 16,0 0-207-16,0 0-6 0,0 0-18 15,0 0 2-15,0 0-24 0,0 0 108 0,0 0-166 16,0 0-20-16,0 0-9 0,0 0 7 16,0 0 87-16,0 0-80 0,0 0 3 15,20 0 13-15,-20 0-10 0,21 0-19 16,8 0 26-16,-14 0-78 0,2 0-13 15,0 0-12-15,-1 0-8 0,12-18 5 16,-18 18-3-16,-1 0 15 0,-3 0 11 16,0 0 11-16,-5-9 23 0,1 9 66 15,-2 0-72-15,0 0-26 0,0 0-19 16,0 0-7-16,-21 0-12 0,21 0 14 16,0 0 5-16,-18 20 18 0,18-20 4 15,0 24 10-15,-15 5 57 0,15-15-38 0,0 3 2 16,0 2-2-16,0 0-3 0,0 13 10 15,0-16-55-15,0-5-6 0,0 2-3 16,16-3 1-16,-16-2-20 0,0 2-129 16,0-8-46-16,9-1-128 0,-9-1-139 15,0 0-237-15,0 0-1150 0,0-21 722 16,0 21 148-16,0-24 305 0</inkml:trace>
  <inkml:trace contextRef="#ctx0" brushRef="#br0" timeOffset="149009.3823">29618 7806 2587 0,'-5'0'106'0,"5"0"413"0,0 0-95 0,0 0 4 16,0 0-26-16,0 0-13 0,0 0-64 16,19 0 106-16,-19 0-302 0,21 0-43 15,-4 0-31-15,1 0-10 0,24 0-16 16,-17 0-50-16,-2 0-31 0,2 0-49 16,-4-18-57-16,-2 18-52 0,9 0-418 15,-19 0 167-15,-3-10-94 0,-3 10-26 16,-3 0-91-16,0 0-57 0,-25 0-546 15</inkml:trace>
  <inkml:trace contextRef="#ctx0" brushRef="#br0" timeOffset="149189.3846">29623 8053 2749 0,'17'5'164'0,"-17"1"216"0,21 1 800 16,-6-5-614-16,0-2-153 0,6 0-147 15,2 0-81-15,-2 0-98 0,25-17-127 16,-27 17-101-16,-2 0-111 0,-3 0-193 16,-4 0-241-16,-2 0-128 0,6 0-1196 15,-8 17 1241-15,-1-17 219 0</inkml:trace>
  <inkml:trace contextRef="#ctx0" brushRef="#br0" timeOffset="149543.3879">30125 7836 3318 0,'0'-4'171'0,"0"0"160"0,-17 0 594 16,17 1-548-16,-12-1-90 0,12 4-55 16,-10 0 6-16,10 0-26 0,-9 19 125 15,1-19-225-15,3 29-11 0,2-9-31 16,-1 2-21-16,4 28 1 0,0-25-44 15,0 1-3-15,0-2 1 0,22-3-1 0,-22-5-2 16,54 5-13-16,-30-16-12 0,4-5-8 16,0 0-3-16,0 0-5 0,25-27-26 15,-30-4 38-15,-3 11-2 0,-2-2 6 16,-4-2-21-16,-4-2-28 0,-5-27-134 16,-5 26 98-16,0-2-10 0,-26 3 6 15,5 0 8-15,-31-14-21 0,20 28 103 16,-4 1 15-16,2 10-1 0,-2 1 6 15,3 0 0-15,-26 67-124 0,32-35-62 0,5 6-274 16,6 4-286-16,5 2-436 16,4 41-958-16</inkml:trace>
  <inkml:trace contextRef="#ctx0" brushRef="#br0" timeOffset="155596.3889">5395 10043 568 0,'0'-1'15'0,"0"1"15"0,0 0 20 0,0-2 30 16,0 1 8-16,0-2 120 16,0 2-126-16,0-1-2 0,0 0-19 0,0 2 10 15,0-3 19-15,0 3 95 0,0-2-71 16,0 2-8-16,0 0 13 0,0-1 15 16,0-1 130-16,0 1-142 0,0 1-13 15,0-1-21-15,0-1-2 16,0 1-13-16,0 1 33 0,0 0-70 0,0 0-5 15,0-2-3-15,0 2 0 0,0 0-3 16,0 0 14-16,0 0-25 0,0 0-5 16,0 0-6-16,0 0 0 0,0 0 1 15,-19 0 4-15,19 17 10 0,-20-17 16 0,20 22 28 16,-26-8 19-16,-9 23 137 16,16-13-97-16,-2 1 14 0,1 2-4 0,3 1-5 15,0 5 8-15,-4 34 122 0,13-34-154 16,7 1-26-16,1 0-26 0,0-5-17 15,52 24 39-15,-26-32-59 0,7-7 3 16,5-3-24-16,8-8-1 0,2-3 0 16,58-25-63-16,-51 25-15 0,-5-31-86 15,-1 31-100-15,-8-27-111 0,17 12-527 16,-42 15 382-16,-5 0-89 0,-8 0-2 16,-3 20 53-16,0-20 189 0</inkml:trace>
  <inkml:trace contextRef="#ctx0" brushRef="#br0" timeOffset="155933.1812">5901 9886 1636 0,'-16'-3'71'0,"16"1"58"0,0-1 64 16,0 1 57-16,-12 0-22 0,12 1 149 0,0-1-236 15,0 2 18-15,0 0 33 0,0 0 50 16,0 0 42-16,0 21 251 0,22 5-306 16,-22-8-31-16,24 5-28 0,-24 3-4 15,48 34 74-15,-33-27-179 0,2 2-20 16,0-1-20-16,-4 0-2 0,-1-1-1 15,5 20-59-15,-14-30-57 0,3-4-71 16,-3-4-125-16,-1-6-149 0,3 1-728 16,-3-10 456-16,0 0-72 0,1 0 44 0,0-19 118 15</inkml:trace>
  <inkml:trace contextRef="#ctx0" brushRef="#br0" timeOffset="156279.7311">5901 9873 1625 0,'-4'-7'48'0,"2"2"54"0,-7-5 210 16,8 3-162-16,-1 2-42 15,2-2-41-15,0 0-4 0,0-10-2 16,27 9-31-16,-27-2 3 0,33 3 18 0,-10 0 24 15,4 3 21-15,30 3 138 0,-25 1-100 16,-1 19 33-16,-2-19 32 0,-2 37 54 16,16 12 289-16,-28-19-282 0,-2 0-41 15,-4 4-22-15,-5 2-4 0,-3 0-2 16,-1 33 190-16,-22-33-201 0,22 0-44 16,-34-2-40-16,11 0-27 0,-29 29-31 15,21-34-43-15,-1 0-39 0,1-5-84 16,-4-3-118-16,1-3-134 0,-18 4-967 0,27-19 420 15,7-3-208-15,9 0 217 16,2-24 200-16</inkml:trace>
  <inkml:trace contextRef="#ctx0" brushRef="#br0" timeOffset="157567.7243">10144 10328 391 0,'0'0'8'0,"15"0"6"0,-15 0 6 0,0 0 10 15,0 0 65-15,0 0-12 0,0 0 58 16,0 0 52-16,0 0 55 0,0 0 255 16,0 0-292-16,0 0-25 15,0 0-31-15,0 0-9 0,0 0-26 0,0 0 59 16,0 0-102-16,0 0-9 0,0 0-6 15,0 0 2-15,0 0 2 0,0 0 66 16,-19 0-56-16,19 0 11 0,-11 0 17 16,11 0 26-16,-16 0 116 0,4 0-131 0,6 0-26 15,0 15-25-15,1-15-17 0,1 0-32 16,-1 14 1-16,1-3-9 16,2-11 3-16,0 15 0 0,1-4-1 0,1 0-1 15,0 14-3-15,0-11-6 0,0 1 2 16,0 0 2-16,18-4-3 0,0 9 3 15,-18-12 1-15,21-4-5 0,-21-2-6 16,25-2-3-16,-10 0-13 0,14 0-90 16,-16-20 22-16,-2 20-16 0,2-19 12 15,-3 19 11-15,5-21-45 0,-10 1 78 16,-4 9 7-16,1 0 17 0,-2 0 9 16,0-1 12-16,0-6 3 0,-21 9 4 15,21 2-2-15,-18 1 10 0,18 2 19 16,-20 2 74-16,0 2-42 0,7 0-6 0,1 0-8 15,-1 21-7-15,1-21-1 0,-13 20 15 16,13 1-30-16,0-21-12 0,3 20 0 16,2-20-1-16,3 19 1 0,1 0 11 15,3-11-12-15,0 2-3 0,0-3-9 16,21 1-21-16,2 1-164 0,-23-9 34 16,26 0-23-16,-12 0 7 0,0 0-13 15,-1 0 18-15,9-21-97 0,-14 5 166 16,-1 16 17-16,0-16 25 0,-7 16 11 15,0-10-3-15,0-2 24 0,0 12-5 0,-19-7 8 16,19 7 5-16,-18 0-8 16,2 0-163-16,16 0-42 0,-12 0-99 0,12 0-52 15,0 0-51-15,0 0 89 16</inkml:trace>
  <inkml:trace contextRef="#ctx0" brushRef="#br0" timeOffset="159519.3093">10188 10471 870 0,'0'0'56'0,"0"0"70"0,0 0 71 16,0 0 62-16,0 0 209 0,0 0-289 16,0 0-32-16,0 0-31 0,0 0-13 15,0 0 51-15,0 0-72 0,0 0 29 16,0 0 28-16,0 0 24 0,0 0 8 15,0 19 132-15,0-4-168 0,0-15 5 16,0 19-6-16,0-19 29 0,0 19-2 16,0 3 137-16,0-10-165 0,0 2-16 15,0 2-13-15,0 1 16 0,17 20 96 16,-17-15-117-16,0 0-28 0,13 3-28 16,-13-1-9-16,9 2-20 0,4 23 89 15,-6-24-20-15,1 1 22 0,1-1-17 0,0 0 4 16,7 27 45-16,-7-25-64 0,-2-1-12 15,1 3 3-15,-2 0-8 0,-1-3-19 16,4 27 27-16,-5-28-33 0,-2-3-6 16,-1 2-7-16,-1-4-2 0,0 18 16 15,0-22-26-15,0-1 0 0,0 0-6 16,0-3-1-16,0-2 4 0,0 6 0 16,-16-8 0-16,16-4 2 0,0-1 13 15,0-2 17-15,0 3 82 0,0-4-55 0,0 0-10 16,0 0-16-16,0 0-16 0,0 0-12 15,0 0-3-15,0 0-5 0,0 0 3 16,0-16-5-16,0 16 1 0,0 0 2 16,11-13-1-16,-11 13 3 0,0 0-3 15,0-9-2-15,0 9-1 0,0-5-2 16,0 5 5-16,0 0-1 16,7 0-4-16,-7 0 0 0,7 0-5 0,-4 0 9 15,3 0 1-15,2 0 0 0,1 0 0 16,16 0-3-16,-13 0 1 0,2 0 2 15,1 0-3-15,0 0 6 0,0 14-1 16,14-14 2-16,-16 0-3 0,0 12-1 0,-1-12 3 16,0 0-3-16,8 5-8 0,-12-1 1 15,-1-4 3-15,-2 3 1 0,-1-2 3 16,-1 3-3-16,0 1 3 0,-3-1 1 16,0 1 6-16,0 2-1 0,0 2-4 15,0 3-2-15,-26 9-3 0,4-9 6 16,8 2-3-16,-2-1 4 0,-1-1-4 15,-19 9 0-15,18-10 0 0,-4-1-1 16,1 2 0-16,-4 1 0 0,-21 12-4 16,24-11 6-16,-2-1-1 0,3 0 1 15,4-3-3-15,1 0-2 0,-2 3 7 0,12-8-3 16,4-4 3-16,2 2-2 16,0-3 2-16,0 0 3 0,31 0-6 15,-31 0-1-15,31 0-2 0,-9-18 3 0,4 18-1 16,30-14-4-16,-28-3-1 0,1 17 3 15,-3-14-4-15,-1 14 2 0,16-12 5 16,-27 8-2-16,-1 4 1 0,-4 0-4 16,-1 0 1-16,-2 0 5 0,-2 0 8 15,-4 0 13-15,0 0 17 0,0 16 4 16,0-16-2-16,-24 17 1 0,24-17-32 16,-20 10 0-16,20-10-5 0,-22 10 0 0,22-10-3 15,-21 8-2-15,3-2-1 0,18-2 0 16,-15 1-5-16,8-2 3 0,-2 5 0 15,9-4 8-15,-7 1-4 0,5 0 1 16,1 1-6-16,-1 0 1 0,2 9 6 16,-2-6 2-16,1 1-3 15,1 2-4-15,0 1 0 0,0 19 5 0,0-15 3 16,0 5-3-16,0-2 1 0,0 6 5 16,0 0 2-16,0 33 23 0,0-28-21 15,0 4-6-15,19 1 0 0,-19 3-1 16,14 36 8-16,-1-39-14 0,-13 0 4 15,15-2-2-15,-15-3 6 0,14-1 7 0,-2 22 14 16,-7-29-19-16,0 1-5 0,-2-2 0 16,2 2 3-16,2 17 3 0,-4-22-7 15,-1-1-7-15,0 0 1 0,0-1 5 16,1 0 0-16,0 6 1 0,-2-12-6 16,0-6 0-16,0 2 4 0,0-4-1 15,0 0 6-15,-1-3-4 16,0 2-1-16,0-2 5 0,0 0 10 0,0 0 18 15,0 0 75-15,0 0-61 0,0 0-8 0,0 2-20 16,0 1-7-16,0 1 0 16,0-1-14-16,0-1 0 0,0-1 3 0,0 1-3 15,0-2 4-15,0 0 5 16,0 0-3-16,0 0-3 0,0 0 6 16,0 0-8-16,0 0 6 0,0 0-8 0,0 0 0 15,0 0 0-15,0 0 3 0,0 0 7 16,0 0 28-16,0 0-4 0,0 0 5 15,0 0 16-15,0 0-8 0,0 0 3 16,-20 0-50-16,20 0-3 0,-24 0 7 16,9 0-3-16,-5 16-1 0,-21-16 1 0,17 0 7 15,-1 13-5-15,-1-13 3 16,0 12-2-16,-28 5 8 0,27-5 2 16,0 1 3-16,4 2 1 0,1-1-15 0,0 0-22 15,-14 11-221-15,20-14-29 0,4-5-196 16,2-2-229-16,4-4-390 0,3-20-1862 15,3 20 1689-15,22-37 451 0</inkml:trace>
  <inkml:trace contextRef="#ctx0" brushRef="#br0" timeOffset="160331.0903">9993 12656 597 0,'2'0'23'0,"-2"-14"50"0,0 14 49 0,0 0 60 16,0-11 217-16,0 11-209 0,0-6-18 15,0 6-26-15,0-7 0 0,0 4-10 16,0-4 100-16,0 4-119 0,0 2-10 16,17-3 8-16,-17 2 21 0,0 1 5 15,12-2 146-15,-12 3-148 0,0 0 18 16,10 0 16-16,-10 0 33 0,0 0 202 16,0 0-228-16,0 0-27 0,0 0-24 15,0 0 7-15,0 0-31 0,0 0 57 16,0 0-108-16,0 0-6 0,0 0-2 0,0 0 27 15,0 0 138-15,0 18-79 0,0-18-1 16,0 0 3-16,0 19 15 0,0-8 9 16,0 18 187-16,0-7-190 0,0 4-18 15,0 6-42-15,0 6-9 0,12 47 56 16,-1-37-79-16,-11 7-6 0,12 1-1 16,-5 1-3-16,1 0-7 0,11 54 46 15,-9-57-59-15,-2-4-7 0,2-5-17 16,-1-5-15-16,4 28-5 0,-7-41 8 0,0-3-10 15,-4-7-28-15,0 0-37 0,-1-5-45 16,1 5-218-16,-2-14 84 0,0-3-100 16,0 0-62-16,0 0-78 0,0-18-735 15,-23 18 550-15,23-17-55 0,-14 17 2 16,14-19 31-16,0 19 36 0</inkml:trace>
  <inkml:trace contextRef="#ctx0" brushRef="#br0" timeOffset="161984.3214">10126 13399 757 0,'0'0'17'16,"0"0"26"-16,0 0 59 16,0 0 44-16,0 0 241 0,0 0-186 15,0 0 13-15,0-13-9 0,0 13 18 0,0 0-7 16,0 0 240-16,0 0-194 0,14 0 42 15,-14 0 28-15,0 0 38 0,0 0 256 16,0 0-394-16,0 0-37 0,0 0-18 16,8 0 27-16,-8 0-10 0,15 0 119 15,-6 0-194-15,5 0-23 0,2 0-4 0,3 0-20 16,26-15 40-16,-18 15-54 16,2 0 6-16,-2 0-12 0,1 0-8 0,0 0-28 15,17 0-12-15,-24 0-2 0,-2 15-1 16,-5-15-1-16,-2 0-1 0,3 0 1 15,-10 13 1-15,-3-13 3 0,0 0 0 16,0 0 7-16,-2 0-3 0,1 0 1 16,-1 0-5-16,0 0-5 0,0 0 1 15,0 0-3-15,0 0-6 0,0 0 4 16,0 0-4-16,0 0 8 0,0 0-3 16,0 0-1-16,0 0 1 0,0 0 2 15,0 0 0-15,0 0 4 0,0 0 0 16,0 0 0-16,0 0-1 0,0 0-3 15,0 0 4-15,0 0 5 0,0 0 7 0,0 14 38 16,0-14-20-16,0 0-9 0,0 11 0 16,0-11-6-16,-16 11 7 0,16 1-20 15,0-5 1-15,0 1 2 0,0-2 1 16,-11 1 1-16,11 9 16 0,0-7 3 16,-8 1 11-16,8 5 5 0,0-3 11 15,0 22 35-15,0-15-39 0,0 0-10 16,0 3 4-16,0 0 2 0,21 2-18 15,-21 25 3-15,17-20-26 0,-17-2 0 0,12 0-4 16,-12 1 1-16,12 25 9 16,2-29-3-16,-8 1 3 0,0-2 15 0,0-1 14 15,0-1 8-15,7 20 54 0,-8-23-60 16,0 2 5-16,0 0 3 16,0-2-9-16,2 18 16 0,-4-20-53 0,-1-1-1 15,0 1-5-15,0-3 4 0,0 2-4 16,1 9 4-16,-3-16-5 0,2 2 2 15,0-5-3-15,0 1 2 0,1 0 6 16,-2-4-3-16,0 0 0 0,0 0-1 16,0-1-1-16,-1 1 1 0,1-2-1 0,-1 3 0 15,0-3 0-15,0 0 0 0,0 0 0 16,0 0 0-16,0 0 0 16,0 0 0-16,0 0 0 0,0 0 0 0,0 0 0 15,0 0 0-15,0 0 0 0,0 0 0 16,0 0 0-16,0 0 0 0,0 0 0 15,0 0 0-15,0 0 0 0,0 0 0 16,0 0 0-16,0 0 0 0,0 0 0 16,0 0 0-16,0 0 0 0,19 0 0 15,-19 0 0-15,38 0 0 0,-22 0 0 16,5 0 0-16,2 0 0 0,0 0 0 16,3 0 0-16,24 0 0 0,-25 0 0 15,-2 0 0-15,-2 0 0 0,-2 0 0 16,10 0 0-16,-17 0 0 0,-3 0 0 15,-2 0 0-15,0 0 0 0,0 0 0 0,3 0 0 16,-9 0 0-16,5 0 0 0,-6 0 0 16,0 0 0-16,0 0 0 0,0 0 0 15,-21 0 0-15,21 0 0 0,-23 26 0 16,8-26 0-16,-27 35 0 0,16-20 0 16,2-2 0-16,-5 2 0 0,2-1 0 15,-26 15 0-15,29-16 0 0,3 2 0 16,0-4 0-16,0 1 0 0,6 0 0 15,-10 4 0-15,16-9 0 0,1-3 0 0,4 0 0 16,3-2 0-16,-1 1 0 0,2-3 0 16,0 0 0-16,0 0 0 0,26 0 0 15,-26 0 0-15,44 0 0 0,-24-16 0 16,1 16 0-16,-1 0 0 0,2 0 0 16,26 19 0-16,-24-19 0 0,0 17 0 15,1-17 0-15,-4 19 0 0,-1-19 0 16,20 21 0-16,-23-5 0 0,-3-8 0 15,-5-8 0-15,1 9 0 0,5-4 0 16,-11-5 0-16,-4 2 0 0,0-2 0 16,0 0 0-16,0 0 0 0,0 0 0 0,0 0 0 15,-19 0 0-15,19 0 0 0,0 0 0 16,-21 0 0-16,6 0 0 0,15 0 0 16,-14 22 0-16,14-22 0 0,-16 18 0 15,0 4 0-15,8-9 0 0,0-1 0 16,2 1 0-16,-1 1 0 0,1 17 0 15,3-17 0-15,3 6 0 0,0 1 0 16,0 1 0-16,0 5 0 0,0 31 0 16,0-27 0-16,0 6 0 0,19 1 0 15,-19 7 0-15,15 47 0 0,-2-47 0 16,-13 3 0-16,13 0 0 0,-13 2 0 0,14-3 0 16,-1 39 0-16,-9-45 0 15,4-2 0-15,1-3 0 0,-2-2 0 0,8 21 0 16,-9-30 0-16,-2-1 0 0,2 0 0 15,-2-5 0-15,-2-2 0 0,6 13 0 16,-6-17 0-16,0-3 0 0,-2-1 0 16,0-3 0-16,2 0 0 0,-1-2 0 15,0 0 0-15,-1-2 0 0,0-1 0 16,0-1-34-16,0 0-156 0,0 2-675 16,0-2 139-16,-19 0-185 0,19 0-215 15,0 0-285-15,0 0 123 0</inkml:trace>
  <inkml:trace contextRef="#ctx0" brushRef="#br0" timeOffset="163615.3485">10046 13139 502 0,'0'0'52'15,"0"0"11"-15,13 0 59 0,-13 15 42 16,0-15 39-16,0 0 238 0,6 0-244 15,-6 0-18-15,3 0-18 0,-3 0 6 16,0 0-6-16,0 0 164 0,0 0-158 16,0 0 9-16,0 0 9 0,0 0 29 15,0 0 12-15,0 0 228 0,0 0-242 16,0 0-14-16,0 0-23 0,0 0-5 16,0 0 95-16,0 0-146 0,0 0 16 15,0 0 14-15,0 0-3 0,0 0 2 0,0 13 102 16,-17-13-138-16,17 9-15 0,-16-9-8 15,16 0 3-15,-20 8 63 0,0-1-87 16,9-2-3-16,-2-3-3 0,0 1-3 16,-2 1-7-16,-13 4 31 0,10-6-38 15,1 3 4-15,1-4 0 0,-3 0-3 16,-15 2 6-16,18-3-37 0,-3 1-6 16,-1-1-2-16,2 0-2 0,-3 0-6 15,-19 1 0-15,19-1-1 0,0 2 1 16,2-2 1-16,0 1 0 0,-20 1-1 15,21 0 0-15,0 1-5 0,-4-1 3 0,-2 2 0 16,-2 2 1-16,-24 4 1 0,21-3 4 16,-2 1-4-16,0 1 3 0,0-2 2 15,-25 8-6-15,29-8-1 0,-1-2-1 16,3 1 4-16,2-3 4 0,2 0 1 16,-13-3 4-16,16 0-7 0,1 0-4 15,2 0 4-15,0 0-4 0,-12 0-7 16,12 0 8-16,1-15-2 0,-4 15 6 0,1 0-5 15,0 0-5-15,-21 0 2 16,18 0 5-16,-2 0 2 0,3 0-2 16,-2 0-3-16,-19 0 7 0,20 0 1 0,1 0 0 15,2 0 0-15,0 0-6 0,2 0 3 16,-14 0-1-16,15 0-4 0,0 0-1 16,1 0-1-16,-1-17 0 0,-13 17 1 15,14 0 4-15,-2-12-3 0,0 12 1 16,0 0 2-16,0 0-1 0,-19 0 6 15,17 0-5-15,-1 0 3 0,2 17-1 16,1-17-4-16,-13 0 8 0,18 0-5 16,-1 12 0-16,1-12-1 0,2 0-4 0,0 0 2 15,-6 0 0-15,9 0 4 0,-1 0 1 16,2 0 1-16,1 0-6 0,-6 0-5 16,4 0 0-16,0 0 6 0,1 0-1 15,-1 0 2-15,0 0 4 0,-4 0-6 16,5 0 3-16,0 0 3 0,1 0-3 15,1 0 1-15,0 0 5 16,2 0 5-16,-1 0 5 0,1 0 12 0,0 0 10 16,0 0 0-16,0 0 13 0,0 0-48 15,0 0-9-15,0 0-12 0,0 0-25 16,0 0-175-16,0 0 7 0,0 0-102 16,12 0-110-16,-12 0-127 0,0 0-243 15,10 0-1297-15,-10 0 894 0,13 0 333 0</inkml:trace>
  <inkml:trace contextRef="#ctx0" brushRef="#br0" timeOffset="164867.2316">9915 13159 690 0,'0'0'46'0,"0"0"67"15,0 0 253-15,2 0-152 0,-2 0-20 16,1 0-11-16,-1 0-6 0,2 0 72 16,-1 0-152-16,0-12 1 0,1 12 12 15,-1 0 27-15,-1 0 8 0,2 0 187 16,-2 0-141-16,0 0 36 16,0 0 19-16,0 0 19 0,0 0-5 0,0 0 136 15,0 0-245-15,0 0-30 0,0 0-14 16,0 0 2-16,0 0 98 0,0 0-98 15,0 0 9-15,0 0-10 0,0 0 15 0,0 0-20 16,0 0 17-16,0 0-105 0,0 0-5 16,0-17-1-16,-17 17-9 0,17-16 1 15,-14 16-3-15,14-13 2 0,-9 13 2 16,9-12-1-16,-9 12 0 0,2-17 6 16,2 12-3-16,3 0 1 0,-1 0 10 15,1 1 11-15,0-2 85 0,0 5-44 16,2-2 3-16,-1 3-10 0,1 0-9 15,0 0-7-15,0 0 3 0,0 0-25 16,0 0 4-16,0 0 11 0,0 0-6 16,0 17 15-16,0-5-39 0,16-12 3 15,-16 17-7-15,15-9 2 0,-15 0 4 0,40 8-10 16,-21-8-9-16,2-2-11 0,4 1 1 16,0-2-4-16,26 7 9 15,-28-7 13-15,-2 0 6 0,-2 0-13 0,-2 0-1 16,-4-1 5-16,2 2-25 0,-12-4 8 15,-2 0-1-15,0 1 20 0,-1-1 2 16,0 3 24-16,0-3-17 0,0 3 0 16,-16 3-5-16,16-1-2 0,0 0-2 15,-21 10-3-15,0-6 6 0,8 0-1 16,-1 1 5-16,-3 0-2 0,-16 13 6 16,18-14-7-16,0-1-4 0,0-1 3 0,4 0-1 15,1-1 5-15,-2 0 5 0,7-6-3 16,2 0 7-16,1-1 4 0,0-1-7 15,0 0-61-15,2 0-6 0,0 0-3 16,0-25 14-16,0 25 1 0,0-21 8 16,0-8-72-16,0 13 60 0,-1 0 6 15,-1-1 20-15,-1 0-2 0,-6-13-83 16,4 19-1-16,-1 2-36 0,-2 1-54 16,-3 1-59-16,2 3-148 0,-14-2-1005 15,12 6 319-15,-2-3 53 0,0 1 298 16</inkml:trace>
  <inkml:trace contextRef="#ctx0" brushRef="#br0" timeOffset="166505.2179">8277 13297 812 0,'0'0'76'0,"0"0"70"16,0-9 316-16,0 9-224 0,0 0-11 16,0 0-6-16,0 0 2 0,0 0-10 0,0 0 155 15,-19 0-209-15,19 0-5 0,0 0 9 16,0 14 22-16,0-14 38 0,0 0 251 16,0 12-244-16,0-12-27 0,0 11-31 15,0-3 13-15,0 16 159 0,0-9-165 16,15 4 16-16,-15 3 2 0,10 3 6 15,-10 3-4-15,8 37 122 0,-8-28-192 16,7 2-22-16,-7 0-9 0,6 2 5 16,-1 41 76-16,0-43-104 0,-1 3-12 15,3-5-3-15,-1-1 1 0,0-2 4 16,8 25 68-16,-6-34-79 0,-2-2-15 0,1-3-14 16,-1-3-8-16,5 7 2 15,-8-15-17-15,1-4 6 0,-1-2 6 0,-1-2-1 16,-1 0 6-16,-1-1 13 15,0 0-21-15,0 0-6 0,0 0-1 0,0 0-6 16,0 0 16-16,0 0-15 0,0 0-1 16,0 0-10-16,0 0-2 0,0 0 4 15,0 0-19-15,0 0-3 0,0 0 10 16,0 0 9-16,19 0 1 0,3 0 23 16,-5 0-6-16,1 0 2 0,5 0 9 15,1 0-3-15,1 0-2 0,24 0 10 0,-26 0-15 16,1 0 12-16,-2 0-2 0,-5 0-1 15,12 0 3-15,-19 0-19 0,-1 13 2 16,-4-13 2-16,-2 0 1 0,-1 0 12 16,-2 9 9-16,0-9-12 0,0 8-12 15,-24 1-1-15,24 0 0 0,-54 15 0 16,30-11 0-16,-8 1 0 0,1 0 0 16,-6 4 0-16,-1-1 0 0,-46 21 0 15,39-18 0-15,0 1 0 0,4-1 0 16,2 2 0-16,-22 10 0 0,42-23-8 15,3 2-8-15,6-5-9 0,4-1-14 16,4-2-11-16,2-2-27 0,0-1 48 0,0 2 4 16,29-2-19-16,-29 0-22 0,48 0-77 15,-29 0 95-15,3 0 25 0,2 0 15 16,-3 0 3-16,4 0 5 0,21 0 7 16,-25 0 5-16,0 0 6 0,-3 0 2 15,-5 0 1-15,9 15 28 0,-17-15-14 16,-2 15 11-16,-2-15-1 0,-1 12 0 15,0-12-1-15,0 10 8 0,0 0-37 16,0-6-11-16,-21 1 1 0,21 0-6 16,-15 2-6-16,-2-6 2 0,17 3-5 15,-14-2 3-15,14 1 4 0,-12 2 9 0,3 4 49 16,9-1-21-16,-9 0 5 16,3 3-6-16,4 2-8 0,-4 14 4 15,3-11-29-15,1 2 0 0,0 3 0 0,2 2 0 16,0 2 0-16,0 33 0 15,0-24 0-15,0 1 0 0,23 0 0 0,-23 1 0 16,17 29 0-16,-2-33 0 0,-15 0 0 16,17-2 0-16,-17-2 0 0,13-2 0 15,-6 17 0-15,3-23 0 0,-4-5 0 0,-6-4 0 16,5-3 0-16,-3-1 0 16,-2-7 0-16,0 0 0 0,0 0-162 0,0 0-183 15,0-24-300-15,0-6-1524 0,0 10 602 16,0-4 164-16,0 1 336 0</inkml:trace>
  <inkml:trace contextRef="#ctx0" brushRef="#br0" timeOffset="167419.1732">8218 15307 536 0,'-22'0'23'0,"22"0"30"0,-16 0 60 16,1 0 312-16,15 0-152 0,-13 0 21 0,13 0-17 15,-9 0 14-15,9 0-9 0,0 0 261 16,-6 0-255-16,6 0 22 0,0 0 24 16,0 0 5-16,0 0 210 0,0 0-360 15,0 0-5-15,0 0 21 0,0 0 42 16,0 13 18-16,18-13 219 0,-7 14-303 16,-2-14-39-16,6 10-41 0,4-10-24 15,35 7-1-15,-17-4-46 0,6-3 29 16,5 0 24-16,8 0 26 0,1 0 17 15,61 3 116-15,-58 2-119 0,-6-2-3 0,-4 2-24 16,-5 1-21-16,18 6-28 16,-40-5-47-16,-6-2 0 0,-6 2 0 0,-4-2 0 15,-3-2 0-15,-3 2 0 0,-1-3 0 16,0-1 0-16,0-1 0 16,0 0 0-16,0 0 0 0,-18 0 0 0,18 0 0 15,0 0 0-15,0 0-14 0,0 0-55 16,0 0-246-16,0 0 63 0,-7 0-56 15,7 0-103-15,0 0-131 0,-16 0-825 16,7 0 497-16,-2-15-204 0,-1 15-73 16,-3 0 208-16</inkml:trace>
  <inkml:trace contextRef="#ctx0" brushRef="#br0" timeOffset="167886.9186">8513 15499 585 0,'0'0'35'0,"14"0"69"16,-14 0 281-16,0 0-125 0,0 0-12 15,0 0-18-15,0 0-16 0,0 0 94 16,0 0-169-16,0 0 14 0,0 0 27 0,0 0 42 15,0 0 26-15,0 0 345 0,0 0-269 16,0 13 3-16,0-13-45 0,0 0-34 16,22 0-60-16,1 10 75 15,-7-10-161-15,-1 0-10 0,4 0-33 0,-2 0-25 16,17 0-22-16,-20 0-18 0,0 0-18 16,-3 0-46-16,1 0-50 0,-3 0-54 15,1-13-388-15,-8 13 105 0,-2 0-131 16,0 0-80-16,0 0-145 0,-21-7-663 15,-1 7 958-15</inkml:trace>
  <inkml:trace contextRef="#ctx0" brushRef="#br0" timeOffset="168278.3156">8243 15717 560 0,'-5'3'28'16,"2"-1"68"-16,1-2 90 15,2 0 95-15,-2 3 61 0,2-3 309 0,0 0-363 16,0 0 29-16,0 2 64 0,0 0 81 15,0 2 30-15,19 1 307 0,0-2-530 16,-2 0-55-16,4-2-10 0,6-1 10 16,40 0 168-16,-26 0-231 0,10-25 14 15,3 25 23-15,4-20 11 0,2 20-20 16,54-19 13-16,-61 4-174 0,-8 15-21 16,-5 0-11-16,-10 0-3 0,6 0-86 15,-25 0 8-15,-5 0-31 0,-2 0-44 0,-4 0-96 16,0 0-107-16,-25 22-846 0,25-10 321 15,-33-12-308-15,14 12 58 0,-3-12 236 16</inkml:trace>
  <inkml:trace contextRef="#ctx0" brushRef="#br0" timeOffset="168967.1833">8544 15880 963 0,'0'0'115'0,"0"0"417"0,0 0-147 16,0 0-37-16,0 0-38 0,0 0 48 15,0 19 407-15,21-19-382 0,-21 0-58 16,0 0-74-16,28 9-45 0,-13-9-75 0,24 0 57 15,-15 0-102-15,0-17 32 0,4 17 3 16,0 0 6-16,22-20 44 0,-29 20-139 16,-5 0-35-16,-1 0-27 0,-7 0-17 15,-4 0-70-15,-4 0-388 0,0 0-80 16,-25 20-216-16,25-20-306 0,-29 21-48 16,13-21 308-16</inkml:trace>
  <inkml:trace contextRef="#ctx0" brushRef="#br0" timeOffset="170543.2567">8796 15980 1318 0,'0'0'110'0,"0"0"83"0,-15 0 77 16,15 0 70-16,0 0-45 0,0 0 205 15,-9 0-295-15,9 0 18 0,0 15 51 16,0-15 64-16,0 20 350 0,0-8-423 16,23 4-21-16,-23 6-6 0,18 3 39 15,-18 5-11-15,31 43 103 0,-20-31-280 16,0 2-39-16,0 4-13 0,-1 1-2 16,10 48 49-16,-9-52-31 0,-2-4 18 15,1-1-6-15,2-4-8 0,-2-5-20 0,10 19-20 16,-11-30-17-16,-1-4-1 0,-1-1 1 15,-1-3-5-15,2 3-20 16,-7-11 3-16,1-1-9 0,0-1-5 0,0-1-1 16,-2 0 2-16,5 2 2 0,-2-3 29 15,2 0 1-15,0 1 0 0,2 2 2 16,12 3 1-16,-8-4 5 0,3 1-5 16,2 2 10-16,1 0-5 0,3-1 6 15,26 6 7-15,-19-8-4 0,0 3-8 0,4-4 8 16,2 0 5-16,38 0 8 0,-35-1-20 15,2 0-2-15,3 0 0 0,0 0-3 16,0 0 3-16,33 0-3 0,-39 0 1 16,3 0-3-16,-2 0 1 0,0 0 0 15,35 0-1-15,-38 0-1 0,3 0 0 16,-2 0-1-16,0 0 0 0,0 0 5 16,24 0 0-16,-26 0-3 0,-2 0-1 15,1 0 2-15,0 12 1 0,27-12 3 16,-29 0-6-16,1 0-4 0,-2 0 2 15,1 0 0-15,-2 0 2 0,24 0 6 16,-25 0-1-16,-1 0-4 0,-1 0-3 0,0 0 0 16,20 0 4-16,-25 0 0 0,1 0 0 15,-2 0-2-15,-2 0 2 0,1 0-3 16,14 0 15-16,-15 0-9 0,1 0 3 16,1 0-4-16,1 0-4 0,21 0 3 15,-22 0-3-15,3 0 1 0,-2 0-2 16,0-15 6-16,-2 15-1 0,14-14-2 15,-19 14 5-15,-1 0-1 0,-3-12 12 16,1 12 0-16,2-6 27 0,-7 6-26 0,0 0 0 16,1-2-9-16,-2 2-1 15,1 0 1-15,1 0 8 0,-2 0-6 0,-1-4-1 16,2 4 1-16,0 0-5 0,5-1 2 16,-3-1-5-16,-1 1-1 15,0-2 1-15,1 2 1 0,1 1-3 16,6-5 4-16,-8 3-5 0,-1 0 3 15,1 0-3-15,-2 0 2 0,2 0 2 0,-4 0 1 16,0 2 3-16,-1 0 2 0,0 0 4 16,0 0-3-16,0 0 4 0,0 0-12 15,0 0 4-15,0 0-3 0,0 0 1 16,0 0-10-16,0 0 1 0,0 0-1 16,0 0 5-16,0 0-2 0,0 0 4 15,0 0 11-15,0-12 4 0,13 12 5 0,-13 0 3 16,0 0 2-16,0 0 3 0,0 0-26 15,0 0-6-15,0-9-3 0,0 9 4 16,0-17-13-16,0 9 2 0,0-1 4 16,0-2-1-16,0 2 6 0,0-1 4 15,0-9 12-15,0 6-4 0,0 3-2 16,0-3 4-16,0 1 0 0,0-15 13 16,0 13-20-16,0-1-5 0,0 0 2 15,0 1-4-15,0-3 0 0,0-12-21 16,-20 16 1-16,20-3-8 0,-13-1-7 15,13 0 0-15,-10 0 5 0,10-21-14 0,-9 21 35 16,9-2-2-16,0-1 9 0,0 2-2 16,0-17-10-16,0 18-7 0,0-2-14 15,0 1-4-15,0 2-7 0,0-1 1 16,0-15-41-16,0 13 44 0,12 2 11 16,-12 1 3-16,0-1 3 0,0-14-2 15,0 14 26-15,0 2 4 0,0 0 2 16,0 0-3-16,6-15-8 0,-6 15 7 15,0 1 5-15,0-1-2 0,0 3 4 0,0 1-5 16,-21-12 3-16,21 13-3 16,-13-1 2-16,13 3 0 0,0-1-6 15,-12-10-14-15,12 12-3 0,0-3-1 0,0 1 4 16,0-1 2-16,0 2 14 16,0-9 12-16,0 9 0 0,0 1 5 0,0 1 10 15,0 2 13-15,0-6 27 0,0 8-44 16,0 1-13-16,0-3-4 0,0 2 0 15,0 1 3-15,0-1-6 0,0 2 3 16,0 0-7-16,0-2 9 0,0 2-8 16,0 0 5-16,0 0-3 0,0 0 4 15,0 0-2-15,0 0 3 0,0 0 6 0,0 0 27 16,0 0-14-16,0 0-1 16,0 0-5-16,0 0-5 0,0 0-7 15,0 0-10-15,0 0-4 0,0 0-17 0,0 0-29 16,0 0-45-16,0 0-320 0,0 0 87 15,0 0-66-15,0 0-123 0,0 0-195 16,0 0-1084-16,0 0 771 16,0 0 275-16</inkml:trace>
  <inkml:trace contextRef="#ctx0" brushRef="#br0" timeOffset="172028.8162">11172 16708 617 0,'-5'0'54'0,"5"0"51"16,0 0 52-16,0 0 59 0,-3-14 13 15,2 14 198-15,0 0-259 0,1-12-6 16,-1 12-6-16,0 0-1 0,-2-8 146 16,0 8-134-16,1 0 47 0,2-4 52 15,-3 4 57-15,3 0 26 0,-2 0 288 16,2 0-394-16,-1 0-49 0,1 0-31 15,-3 0 6-15,3 0 4 0,-1 0 172 16,1 0-194-16,-2 0-14 0,2 0-18 16,0 0-15-16,0 0 50 0,0 0-96 0,0 0 0 15,0 0-3-15,0 0-1 16,0 0 21-16,0 0-57 0,0 0 3 0,0 0 35 16,0 0 30-16,0 0 18 0,13 22 107 15,-13-22-118-15,0 27 18 0,0-10 17 16,12 5 14-16,-4 28 66 0,-8-23-163 15,8 4-32-15,-2 1-13 0,0 6 0 16,-1-1 0-16,8 40 0 0,-9-36 0 16,4 1 0-16,-3-2 0 0,1-1 0 15,6 30 0-15,-7-37 0 0,-1-1 0 16,2-3 0-16,-1-5 0 0,-2-4 0 0,7 9 0 16,-8-18 0-16,0-5 0 15,1 0 0-15,-1-3 0 0,-2-2 0 16,0 0 0-16,0 0 0 0,0 0 0 15,0 0 0-15,0 0 0 0,0 0 0 16,0 0 0-16,0 0 0 0,0 0 0 0,0 0 0 16,0 0 0-16,0 0 0 0,0 0 0 15,0 0 0-15,0 0 0 16,0 0 0-16,0 0 0 16,0 0 0-16,0 0 0 0,0 0 0 15,0 0 0-15,0 0 0 0,0 0 0 0,0 0 0 16,-19 0 0-16,19 0 0 0,-16 0 0 15,16 0 0-15,-23 0 0 0,7 0 0 16,-14 1 0-16,11 0 0 0,1 2 0 16,1-1 0-16,-1 3 0 15,-15 2 0-15,18-2 0 0,1 1 0 0,3-2 0 16,3-1 0-16,2 1 0 0,0-2 0 16,3-2 0-16,3 0 0 0,0 0 0 15,0 0 0-15,0 0 0 0,20 0 0 16,-20 0 0-16,33 0 0 0,-8-17 0 15,5 17 0-15,46-21 0 0,-34 21 0 16,4-17 0-16,1 17 0 0,1-18 0 0,44 0 0 16,-52 10 0-16,0 3 0 0,-6 5 0 15,-5-7 0-15,-5 7 0 0,5 0 0 16,-19 0 0-16,-4 0 0 0,-1 0 0 16,-5 0 0-16,1 0 0 0,-1 0 0 15,0 0-52-15,0 0-126 0,0 0-131 16,0 0-196-16,0 0-925 0,0 0 440 15,-19 0-103-15,19 0-91 0,0 0 47 0,-13 0 389 16</inkml:trace>
  <inkml:trace contextRef="#ctx0" brushRef="#br0" timeOffset="172337.1643">11452 17711 2509 0,'-2'3'72'0,"-2"1"338"0,3-2-2 16,1-2 93-16,-2 0 0 0,2 0-9 15,0 2 172-15,0-2-409 0,0 0-7 0,23 0-7 16,-23 0-21-16,27 0-61 0,7 0-15 15,-15 0-133-15,0-17-21 0,0 17-38 16,0 0-50-16,13 0-301 0,-17 0 111 16,-4 0-20-16,-1 0-60 0,0 0-187 15,-5 0-119-15,1 0-835 0,-6 0 794 16,0 0 105-16,0 0 61 16,0 0 142-16</inkml:trace>
  <inkml:trace contextRef="#ctx0" brushRef="#br0" timeOffset="172486.3003">11414 17950 3158 0,'0'0'85'0,"29"0"406"15,2 0-36-15,-10-25-7 0,-1 25-74 16,2-16-96-16,20 2-164 0,-21 14-243 16,-2-13-212-16,0 13-240 0,-3-9-202 15,-4 9-247-15,12-8-761 0</inkml:trace>
  <inkml:trace contextRef="#ctx0" brushRef="#br0" timeOffset="177395.0237">10027 13322 389 0,'0'-6'25'0,"2"4"7"0,-2-3 2 16,1 3 14-16,-1-1-4 0,1-4 56 16,-1 2-59-16,0 1 2 0,0 1 7 15,0-2 22-15,0 2 25 0,0-3 152 16,0 3-114-16,0 1 2 0,0 0 3 15,0 1 11-15,0-1-8 0,0 1 139 16,0 1-143-16,0-1-5 0,0 1-1 0,0-1 6 16,0 0 102-16,0 1-139 15,0 0-15-15,0 0-9 0,0 0-3 0,0 0-3 16,0 0 83-16,0 0-74 0,0 0-8 16,0 0-18-16,-12 0-12 0,12 0-21 15,-8 0 9-15,-2 0-13 0,10 11 5 16,-6-11-7-16,3 0 2 0,3 0 26 15,0 0-18-15,0 0-7 0,0 0-11 16,0 0 12-16,0 0-1 0,0 0-10 16,0 0-19-16,0 0-11 0,0 0 5 15,0 0 3-15,20-17-8 0,-20 17 10 16,13 0 1-16,-13-12-11 0,0 12-17 0,0 0 12 16,0 0 9-16,0 0 29 15,0 17-43-15,-28-17-74 0,28 17-79 16,-51 3-339-16,31-20 240 0,-1 16-24 0,5-16-114 15,1 0-136-15,5 0-30 0</inkml:trace>
  <inkml:trace contextRef="#ctx0" brushRef="#br0" timeOffset="179463.2719">10206 9561 2699 0,'0'-5'64'0,"0"-2"72"16,0 2 95-16,0 1 117 0,0-1 45 15,0-2 387-15,-14 6-482 0,14-1-74 16,0 2-69-16,0 0-32 0,0 0 1 16,0 0-66-16,0 0 63 0,0 0 52 15,17 27 23-15,-17-11-6 0,41 28 55 0,-23-17-144 16,4 6-3-16,5 1-5 0,-1 3-5 15,32 34 61-15,-30-38-85 16,0 1 3-16,0-5 3 0,-3-3 1 16,-4-3 0-16,15 10 30 0,-23-20-72 0,-2-4-4 15,-4-5 14-15,-2 0 31 0,2-3 60 16,-3-1-103-16,-2-21-41 0,0 21-7 16,1-37-12-16,-1 11-17 0,2-45-128 15,-4 27 58-15,0-6-11 0,0-3 20 16,0-3 17-16,-29-56 9 0,8 62 76 15,21 3 6-15,-19 7 7 0,19 10 11 16,-13 9-2-16,13-1-9 0,0 17-17 16,0 3-5-16,-8 2-12 0,8 0-43 15,0 21-341-15,0-21 26 0,-6 25-113 0,6-10-203 16,-2 2-205-16,2 2-236 0,0 17-916 16</inkml:trace>
  <inkml:trace contextRef="#ctx0" brushRef="#br0" timeOffset="179821.2797">10804 9700 2114 0,'0'0'88'0,"0"-8"61"0,0 8 66 15,0 0 33-15,0 0 305 0,0 0-276 16,0 0-9-16,0 0-3 0,0 0 8 16,0 0-25-16,0 17 125 0,0-3-243 15,0-14 0-15,19 21 6 0,-19-5 18 0,16 13 147 16,-16-12-174-16,12 2-35 0,-12 0-38 15,14 1-19-15,-14-1-25 0,15 13-80 16,-8-16-77-16,-3-3-95 0,-1-1-103 16,0-3-161-16,3 3-834 0,-3-8 565 15,-2-3-80-15,2-1 94 0,-3 0 128 16</inkml:trace>
  <inkml:trace contextRef="#ctx0" brushRef="#br0" timeOffset="180169.1576">10829 9738 2403 0,'0'0'50'0,"0"0"51"0,0 0 68 16,0 0 77-16,0 0 20 0,0 0 202 15,0 0-331-15,0 0-74 0,0 0-58 16,0 0-24-16,22-20-42 0,-22 20 38 15,20-12 6-15,-20 12 2 0,29-12 0 0,-14 12 4 16,14 0 20-16,-15 0 20 0,-2 0 32 16,1 0 33-16,-5 21 35 0,0-21 53 15,7 25 216-15,-11 3-209 0,-1-12-34 16,0 1-21-16,-3-1-3 16,0 17 96-16,0-16-126 0,0 0-16 0,0 1-37 15,-22-1-1-15,22 0-36 0,-24 15-13 16,-5-18-5-16,11 1-31 0,-1-5-55 15,1-1-73-15,-15 6-414 0,19-11 97 16,1 0-129-16,2-1-140 0,2-3-206 16,3 0 93-16</inkml:trace>
  <inkml:trace contextRef="#ctx0" brushRef="#br0" timeOffset="181326.7571">11153 9753 1396 0,'0'-3'66'0,"0"0"69"15,0-1 87-15,0 4 89 0,0-5 36 16,0 0 468-16,0 3-370 0,0 2-25 0,0 0-55 16,0 0-40-16,0 0 88 0,0 0-274 15,0 0 0-15,0 0-8 0,0 0 3 16,0 0-6-16,0 0 80 0,0 0-107 16,0 0 26-16,0 0 30 0,0 19 34 15,0 2 164-15,0-7-227 0,20 2-15 16,-20 3-18-16,20 1-11 0,-20 0-19 15,30 17-12-15,-23-20-50 0,2 0-16 16,-3-4-46-16,0-1-76 0,1 5-438 16,-5-12 106-16,1-1-56 0,-3-1-121 15,3-3-203-15,-3 0-144 0,0 0-1201 16,0-24 1482-16</inkml:trace>
  <inkml:trace contextRef="#ctx0" brushRef="#br0" timeOffset="181683.645">11146 9731 2338 0,'0'0'37'0,"0"0"42"15,0 0 63-15,0 0 80 0,0 0 290 0,0 0-298 16,0 0-79-16,0 0-72 0,0 0-42 15,0-16-22-15,21 16-11 0,-21-21 7 16,22 21-4-16,-5-12 5 0,0 12 9 16,23-10 40-16,-22 10 11 0,2 0 21 15,-1 0 30-15,1 0 39 0,-5 0 39 16,14 27 227-16,-18 2-213 0,1-14-21 16,-5 3-5-16,0 2 17 0,-3 0-4 15,-3 18 131-15,-1-19-191 0,0 1-36 0,0-1-24 16,-29-1-19-16,5 16-25 15,7-18-37-15,1-2-46 0,-2 0-65 0,-1-2-81 16,-14 9-374-16,20-14 135 0,-1-2-192 16,3 0-181-16,4-3-281 15,-1-2 81-15</inkml:trace>
  <inkml:trace contextRef="#ctx0" brushRef="#br0" timeOffset="183076.2737">10812 11286 657 0,'-2'-2'44'0,"1"-1"53"15,0 1 67-15,1 0 81 0,0 0 303 16,0-1-273-16,0 3-5 0,0 0 7 0,0 0 44 16,0 0 26-16,0-3 367 15,0 3-386-15,0 0-44 0,0 0-63 16,0 0-36-16,0 0 43 0,0 0-67 0,0 0 58 16,0 24 49-16,0-24 13 0,0 32-42 15,26 16 105-15,-6-20-205 0,-20 5-29 16,23 1-14-16,-8-1-18 0,15 33-2 15,-17-36-70-15,1 1-11 0,-3-1-38 16,4-5-72-16,-5-1-99 0,3 13-562 16,-8-22 280-16,1-5-130 0,-1-1-88 15,-5-2-100-15,4-4-1010 0,-1-3 1098 0,-3 0 193 16</inkml:trace>
  <inkml:trace contextRef="#ctx0" brushRef="#br0" timeOffset="183582.4736">10820 11376 2867 0,'-3'-3'105'0,"0"1"115"15,1 1 109-15,-1-4 472 0,1 4-498 0,0-3-86 16,1 1-81-16,0-2-68 0,1 0-32 15,0-7-31-15,0 2-5 0,0 0-13 16,22 0 8-16,-22-1 5 0,24 0 5 16,12-12-5-16,-18 13 0 0,6 3-9 15,-4 3 0-15,-2 0 9 0,16 4 8 16,-19 0 10-16,-3 0-1 0,-1 27 4 16,-5-27-12-16,1 24 4 0,7 5 49 15,-9-14-13-15,-3 2-1 0,-1 0-10 16,-1 0-9-16,0 20-2 0,0-16-18 15,-24-2 1-15,24 3 0 0,-17-1 0 16,17 0-9-16,-19 20-9 0,1-22 0 16,18-4 8-16,-14-3-10 0,14 0 1 15,-8-3-31-15,8-4 16 0,0-5-8 0,0 0 5 16,0 0 13-16,0 0 9 0,0 0 44 16,23 0 7-16,-23 0 32 0,21 0 29 15,-8 0 50-15,15 0 258 0,-14 24-187 16,1-24-24-16,0 22-38 0,-1-6-23 15,-1-2-33-15,11 19 16 0,-14-17-100 0,-1 0-25 16,-1-2-30-16,2-2-63 16,4 7-378-16,-8-14 72 0,-1 1-60 15,0-4-104-15,1-1-185 0,-1-1-97 16,4-20-1201-16,-4 20 1299 0,1-30 238 0</inkml:trace>
  <inkml:trace contextRef="#ctx0" brushRef="#br0" timeOffset="183821.4006">11296 11472 3225 0,'0'0'149'0,"0"0"149"16,0 0 145-16,0 0 106 16,0 0 383-16,0 17-537 0,0-17-48 0,0 13-61 15,19-13-52-15,-19 21-94 0,18 7 3 16,2-14-113-16,-20 1-15 0,18 2-9 15,-18-3-11-15,13 14-130 0,-3-16-33 16,-10 1-108-16,8-4-96 0,-8-1-76 16,5-3-81-16,0 2-702 0,-5-6 572 15,2-1-65-15,-2 0-41 0,0 0-2 16</inkml:trace>
  <inkml:trace contextRef="#ctx0" brushRef="#br0" timeOffset="184119.1468">11320 11483 1869 0,'-1'-3'104'0,"-1"0"83"0,2 0 73 15,-2 1 75-15,2-6 230 0,0 4-329 16,0-1-39-16,0 0-38 0,0-2-14 16,18 0-30-16,2-7 82 0,-20 6-119 15,22 1 0-15,-10 1-4 0,2 3-1 16,13-1 95-16,-14 4-76 0,-1 0 16 15,1 0 4-15,-3 28 25 0,-2-28 23 0,5 42 196 16,-7 11 67 0,-6-17-285-16,0-17-107 0,0-1-8 15,-27 3-10-15,4 20 2 0,23-22-28 16,-23-1-55-16,9 0-72 0,0-2-98 16,0-3-84-16,-8 8-561 0,11-15 198 15,1-1-245-15,2-5-216 0,3 0 157 16</inkml:trace>
  <inkml:trace contextRef="#ctx0" brushRef="#br0" timeOffset="184865.2588">11320 14093 2650 0,'2'-2'146'0,"-2"1"102"0,0 1 114 16,2 0 107-16,0 0 502 0,0 0-548 15,3 22-77-15,2-22-49 0,2 36 26 16,2-12 4-16,18 39 237 0,-13-26-349 16,2 2-56-16,-1 1-62 0,1 2-27 15,12 36-28-15,-16-42-44 0,-3-2-32 16,0-5-66-16,-2-1-87 0,-4-6-129 16,6 10-647-16,-7-20 345 0,0-5-148 0,-1-2-72 15,-1-5-238-15,1 0-886 16</inkml:trace>
  <inkml:trace contextRef="#ctx0" brushRef="#br0" timeOffset="185328.9282">11336 14195 1988 0,'-2'-5'42'0,"0"-2"51"0,-1-10 215 15,3 6-147-15,0-2-10 16,0 0-15-16,0-1-5 0,19-18 101 0,6 18-115 16,-7-2 4-16,0 2-6 0,3 1-12 15,-1 5-42-15,22-2 3 0,-23 10-30 16,-1 0 25-16,-1 0 24 0,-1 22 41 16,-3-22 38-16,8 43 241 0,-12-25-214 15,0 3-34-15,-6 1-42 0,-2 2-23 16,-1 30 21-16,0-26-84 0,0 1-4 15,-25 3-13-15,25-3-1 0,-20-1 0 16,0 19-10-16,20-27-17 0,-18-3-2 16,18-5-28-16,-10-1-28 0,10-1-86 15,0-6 76-15,0-4 25 0,0 0 20 0,0 1 22 16,0-1 24-16,17 0 26 0,5 0 13 16,-8 0 29-16,3 0 38 0,0 0-3 15,14 0 114-15,-18 0-89 0,2 0 31 16,-2 0 29-16,-2 25 30 0,1-25-10 15,9 40 100-15,-13-24-226 0,0 2-48 16,-1-3-24-16,0 1-19 0,4 11-222 16,-9-17-57-16,3-2-110 0,-1-1-141 15,0-3-191-15,0-2-96 0,11-2-1105 0,-6-20 1081 16,1 20 231-16</inkml:trace>
  <inkml:trace contextRef="#ctx0" brushRef="#br0" timeOffset="185671.1134">12004 14243 2786 0,'0'-10'325'0,"0"6"31"0,0 4 129 16,0 0-41-16,0 0-50 0,-17 0 35 16,17 0-337-16,0 0-43 0,-11 22-19 15,11-22 1-15,0 21-18 0,-10 4 15 0,10-11-25 16,0 0-2-16,0-1-8 0,0-1-3 15,0 10-8-15,0-15 22 0,23-2-5 16,-23-5-3-16,21 0 11 0,-21 0-9 16,44 0 56-16,-26 0 9 0,-2 0 38 15,2 0 4-15,-2 0 12 0,14 0 92 16,-18 0-97-16,0 0 0 0,-4 0-2 16,-1 25 16-16,-2-25-18 0,-3 50 36 15,-2-30-115-15,0 2-20 0,0 1-7 0,-32-1-4 16,1 23-38-16,13-23-45 15,-3-2-93-15,-1-1-113 0,-3-4-121 16,-1 0-239-16,-21 0-1113 0,22-12 652 16,2-3 139-16,5 0 295 0</inkml:trace>
  <inkml:trace contextRef="#ctx0" brushRef="#br0" timeOffset="186811.2358">7020 14154 1562 0,'-6'0'231'0,"3"0"-21"16,1 0 64-16,1 0-24 0,0 0 12 16,0 0-4-16,-1 0 225 0,1 0-268 15,1 0-5-15,0 0 28 0,0 0 56 16,0 0 15-16,0 21 275 0,0-21-317 16,17 32 13-16,-17-10 9 0,18 4 22 15,8 38 197-15,-13-28-315 0,3 3-43 16,-1 0-44-16,0-1-28 0,-2 0-38 0,9 28-30 15,-14-37-22-15,-1-3-47 0,1-4-84 16,-3-3-123-16,3 3-634 0,-5-15 308 16,0-2-166-16,0-5-100 0,-1 0-241 15,2 0-68-15</inkml:trace>
  <inkml:trace contextRef="#ctx0" brushRef="#br0" timeOffset="187362.2813">6972 14240 1342 0,'-6'-7'60'15,"1"3"78"-15,-3-4 386 0,5 5-198 16,-1-1 15-16,-1 2-7 0,2-1 4 15,-1 3-35-15,1-6 105 0,2 3-299 16,0-2-58-16,1 1-30 0,0-3-22 16,0-8-12-16,0 6 4 0,19-2 8 15,-19 1-1-15,21-3 4 0,-21 2-4 0,43-11-13 16,-27 12 5-16,1 2 7 0,-1 2 6 16,-1 1-4-16,11 3-8 15,-15 2 11-15,1 0 10 0,-3 0 19 0,-1 20 15 16,0-20 7-16,1 43 77 0,-7-22-75 15,-1 3 15-15,-1 1-3 0,0 5 7 16,0 35 58-16,0-32-93 0,0 1-11 16,-21-2-13-16,21-3-14 0,0 0-1 15,-13 16-4-15,13-28-8 0,0-2-9 16,0-5-22-16,0-3-28 0,0-1-7 16,0-1-98-16,0-5 113 0,0 0 10 15,0 0 14-15,0 0 25 0,0 0 20 0,18-16 31 16,-18 16 7-16,14 0 43 0,-14 0 40 15,16 0 40-15,0 0 190 0,-8 0-190 16,1 27-11-16,2-27 12 0,2 31 16 16,14 2 119-16,-11-15-196 0,0-1-33 15,4 0-19-15,1-1-22 0,-1 0-47 16,22 6-282-16,-24-13 11 0,0-1-125 16,-1-1-177-16,-2-1-194 0,7-3-1225 15,-13-3 1085-15,-3 0 257 0</inkml:trace>
  <inkml:trace contextRef="#ctx0" brushRef="#br0" timeOffset="188193.1409">6517 15627 710 0,'-5'0'87'0,"1"0"94"15,4 0 80-15,-2 0 61 0,2 0-21 0,0 0 170 16,0 0-259-16,0 0 15 16,0 0 60-16,0 0 105 0,0 0 65 0,16-15 409 15,-16 15-550-15,0-15-59 0,0 15-23 16,0 0 10-16,11 0 190 0,-11 0-282 16,0 0-50-16,0 0 4 0,0 0 63 15,0 0 25-15,27 20 240 0,-27 9-252 16,38-7 6-16,-11 5-21 0,4 5-30 15,40 35-36-15,-34-32-101 0,1-1 0 0,1 1 0 16,-2-4 0-16,-4-5 0 16,28 14 0-16,-37-25 0 0,-2-4 0 0,-4-3 0 15,-4-5 0-15,6-3 0 0,-14 0 0 16,-1-20 0-16,-1 1 0 0,-3-5 0 16,-1-43 0-16,0 27 0 0,0-9 0 15,-23-3 0-15,23-1 0 0,-30 1-7 16,13-37-7-16,-12 51 10 0,17 8-1 15,12 8-6-15,-13 8-15 0,13 5-55 16,0 4-277-16,0 5 84 0,0 0-110 16,0 0-138-16,0 21-157 0,20-3-1257 15,-1-18 724-15,-19 27 61 0,22-12 353 16</inkml:trace>
  <inkml:trace contextRef="#ctx0" brushRef="#br0" timeOffset="191663.2386">7510 14465 785 0,'0'0'39'0,"13"0"42"0,-13 0 48 16,0 0 51-16,0 0 194 0,0 0-194 16,0 0-10-16,0-14-16 0,0 14 11 15,0 0-21-15,7 0 114 0,-7 0-119 0,3-9 30 16,-3 9 36-16,0 0 37 15,0-3 246-15,0 1-257 0,0-2-12 0,0 3-12 16,0-1 7-16,0 1-27 0,0-1 101 16,0 0-193-16,0 2-26 0,0 0-15 15,0 0-1-15,0-3 37 16,0 3-49-16,0 0-4 0,0 0-8 0,0 0-11 16,0 0-6-16,0 0-7 0,0 17 8 15,-24-17-9-15,24 18 3 0,-18-18-7 16,-4 40 9-16,13-25 0 0,9 3 4 15,-15 0 3-15,15 1-10 0,-9 1 2 16,9 18-1-16,0-18-6 0,0-1-4 16,0 0 6-16,0-1 4 0,25 14 14 15,1-19-15-15,-8-4-1 0,5 0 3 0,-3-4-12 16,3-3-20-16,29-1-107 16,-28-1 34-16,0 0-12 0,-5 0-22 0,-2 0-22 15,12-17-236-15,-21 17 157 0,-2 0-47 16,-3 0-27-16,-1 0-42 0,0 0-2 15,-2 0-331-15,0 0 246 0,0 0-65 16,0 0 26-16,-23 0-9 0,23-18-80 16</inkml:trace>
  <inkml:trace contextRef="#ctx0" brushRef="#br0" timeOffset="191991.6577">7631 14666 1253 0,'-3'-2'71'15,"1"0"68"-15,1 2 70 0,1 0 58 16,-1 0 183-16,1 0-281 0,0 0-31 15,0 0-18-15,0 0 5 0,0 0 12 16,0 0 219-16,0 0-122 0,0 0 25 16,0 0-1-16,19 0 1 0,-19 0-38 15,15 0 64-15,5 0-218 0,-20-19-30 16,20 19-24-16,-13-13 2 0,11 1 0 16,-11 12 4-16,-2-13-4 0,1 13 5 0,-3-8 18 15,1 8 8-15,1-8 43 0,-3 8-54 16,0 0-15-16,-2 0-8 0,0 0-2 15,0 0 36-15,0 0 41 16,0 0 26-16,0 20 8 0,0-20 1 0,0 18-15 16,20 10 124-16,2-12-118 15,-22 0-14-15,25 1-17 0,-11-1-17 0,13 14-13 16,-14-16-51-16,-1 1-40 0,-1 1-91 16,-1-4-132-16,-3 2-163 0,7 6-1178 15,-10-12 473-15,0-2-102 0,-1-4 348 16</inkml:trace>
  <inkml:trace contextRef="#ctx0" brushRef="#br0" timeOffset="194556.2218">7220 15804 450 0,'0'0'13'0,"2"0"5"0,0 0 10 16,1 0 24-16,3-17 120 0,-3 17-39 15,0-14 14-15,2 14 15 0,0-11-1 16,-3 11-7-16,5-11 116 0,-7 11-154 0,3-7-6 15,-3 7 3-15,0 0 15 16,0 0 142-16,0 0-137 0,0 0 0 0,0 0 9 16,0 0 20-16,0 0 7 15,0 0 160-15,0 0-196 0,0 0-19 0,0 0-16 16,0 0 2-16,0 0 9 0,0 0 106 16,0 0-116-16,0 0-29 0,0 0-25 15,0 0 5-15,0 0 27 0,-12 0-42 16,12 17-8-16,0-17-16 0,-17 21 4 15,7-6 17-15,-9 18 52 0,8-13-29 16,1 1 5-16,-1 3-1 16,1 1 1-16,2 2-13 0,-5 26 29 0,9-26-40 15,2 1 14-15,2-2 5 0,0-2 13 16,0 18 75-16,22-24-79 0,-22-2-5 0,26-4-1 16,-10-2-15-16,5-5-10 0,23-2-10 15,-19-3-18-15,1 0-14 0,-2 0-28 16,-2-20-50-16,13 20-259 0,-24-15 87 15,-2 15-75-15,-3 0-92 0,-1 0-84 16,-5 0-14-16,0 0-493 0,0 0 417 0,0 0 0 16,-20 0 78-16,20 0 129 15</inkml:trace>
  <inkml:trace contextRef="#ctx0" brushRef="#br0" timeOffset="194897.2101">7281 16044 829 0,'-2'0'72'16,"-1"0"56"-16,1 0 59 0,1 0 42 16,0 14-31-16,1-14 108 0,0 0-178 15,0 0 1-15,0 0 17 0,0 0 25 16,0 0 25-16,0 0 258 0,0 0-201 16,0 0 2-16,16 0-22 0,-16 0-13 15,19-17 93-15,-19 17-205 0,13-18-18 0,-13 18-23 16,10-11-15-16,-10 11-13 0,11-9-20 15,-4 9-16-15,-7 0-7 0,4 0 4 16,-1 0-4-16,0 0 9 0,4 0 40 16,-4 0-10-16,1 0 18 0,1 21 11 15,2-21 41-15,6 19 139 0,-7 5-94 16,1-9 9-16,1 3 8 0,2 0 1 16,-2 1-29-16,9 16 6 0,-10-17-120 15,-1-3-33-15,2-2-74 0,-3-1-105 16,5 5-479-16,-5-12 149 0,-1-2-148 15,-1-3-117-15,2 0-276 0,1 0 77 0</inkml:trace>
  <inkml:trace contextRef="#ctx0" brushRef="#br0" timeOffset="195265.2317">7681 15671 1233 0,'0'-1'90'15,"-15"0"84"-15,15 0 74 0,0-1 66 0,0-1 189 16,-12 3-303-16,12 0-19 0,0 0-3 16,-10 0 25-16,10 0 28 0,-12 23 293 15,7-23-251-15,1 21-24 16,-1-6-44-16,0 1-9 0,-7 29 97 0,7-24-164 15,1 6 2-15,1-1-1 0,2 1 13 16,1 1-5-16,0 23 122 0,0-27-161 16,25 1-23-16,-25-5-25 0,20-1-18 15,8 13-8-15,-14-20-21 0,3-3-21 16,3-2-52-16,0-5-74 0,-1-2-84 16,20 0-315-16,-22 0 261 0,2-26-29 0,-4 26-80 15,-1-19-98-15,5 2-521 0,-11 17 567 16,-1-13-14-16,-2 13-43 15,-2-9-4-15,-2 9-1 0</inkml:trace>
  <inkml:trace contextRef="#ctx0" brushRef="#br0" timeOffset="195559.0999">7748 15902 1984 0,'0'0'68'0,"0"0"68"0,-2 0 74 16,2 0 73-16,0 0-10 15,0 0 178-15,0 16-281 0,0-16-21 0,0 0 4 16,0 0-6-16,19 0 63 16,-19 0-167-16,15 0-28 0,-15-19-13 0,20 19-7 15,-20 0-6-15,18-18-6 16,-5 18 0-16,-13 0 6 0,7-10 9 0,-7 10 59 16,0 0 86-16,4 0 279 0,-4 0-225 15,2 20-56-15,0-20-30 0,1 21 8 16,3 7 118-16,-2-14-126 0,0-2-1 15,1 5-19-15,3-2-22 0,0 2-26 16,9 17-178-16,-8-16-79 0,-1-2-164 16,2 1-311-16,-2-5-300 0,10 5-1442 15,-12-15 1639-15</inkml:trace>
  <inkml:trace contextRef="#ctx0" brushRef="#br0" timeOffset="212137.9603">9393 13596 1044 0,'0'-1'48'15,"0"-1"219"-15,0 2-53 0,0 0 9 16,0 0-10-16,0 0-3 0,0 0 159 16,0 0-202-16,0 0 12 0,0 0 29 15,0 0 59-15,0 0 42 0,0 0 364 16,0 0-366-16,0 0-46 0,0 0-53 16,0 0-18-16,0 0 81 0,0 0-170 15,0 0-28-15,0 0-11 0,0 0 15 0,0 0 19 16,0 16 92-16,0-16-111 0,0 20-11 15,0-8 12-15,0 2 21 0,24 18 122 16,-24-13-128-16,24 4-19 0,-8 2-27 16,0 0 4-16,3 1 0 0,17 26 62 15,-20-26-57-15,2-3-5 0,-1 0-6 16,-3-3 2-16,13 15 38 0,-16-22-38 16,1 0 4-16,-3-2 6 0,-2-5 8 15,0 0 6-15,3-1 83 0,-4-5-80 16,-1 0-14-16,1 0-24 0,2-20-16 15,7-9-32-15,-6 8-11 0,1-6-16 0,-3-2-16 16,-1-8-19-16,-2-1-5 0,0-49-51 16,-4 43 78-16,0 0 8 0,0 4 15 15,0 3 7-15,-18-14 21 0,18 35-3 16,0 5-8-16,-17 3-5 0,17 5-10 16,0 3-22-16,0 0-148 0,0 0-1 15,0 17-131-15,0-17-129 0,0 24-178 0,0 12-1143 16,0-14 679-16,0 3-16 15,0-4 333-15</inkml:trace>
  <inkml:trace contextRef="#ctx0" brushRef="#br0" timeOffset="219275.0736">10718 13100 624 0,'0'0'26'0,"0"0"26"0,-10 0 48 16,10 0 239-16,0-19-108 0,0 19 27 15,0 0 0-15,0 0 9 0,0-14-26 16,0 14 150-16,0 0-206 0,0 0 18 16,0 0 17-16,0 0 31 0,0 0-5 15,0 0 136-15,0 0-236 0,0 0-35 16,0 0-4-16,0 0 5 0,0 0 97 15,0 0-127-15,0 0-1 0,0 0-25 16,0 0 8-16,0 0 39 0,0 0 198 0,0 13-133 16,0-13-6-16,17 12-23 15,-17-3-6-15,32 14 87 0,-19-10-134 0,0 2-2 16,2 0-5-16,0 2-4 0,1 2-18 16,16 12-2-16,-18-14-39 0,-1-4 1 15,1-2-2-15,-1-3 12 0,8 3 40 16,-11-8-22-16,-2-3 1 0,-1 0-8 15,2 0-19-15,-1-31-9 0,0-5-12 16,-4 11-4-16,-3-4-7 0,-1-5-14 16,0-4-20-16,0-45-53 0,0 42 64 0,-24 0 24 15,24 0 15-15,0 5 10 0,-20 7 23 16,20-12 51-16,-13 31-53 16,13 3-28-16,0 1-20 0,0 5-2 0,0 1-46 15,0 0-42-15,0 24-134 0,0-24-160 16,0 29-145-16,0-10-215 0,19 22-1125 15,-19-20 763-15,19-1 211 0,-19-3 292 16</inkml:trace>
  <inkml:trace contextRef="#ctx0" brushRef="#br0" timeOffset="229012.4928">9929 13990 981 0,'0'-1'47'0,"0"1"52"0,0 0 51 16,0 0 215-16,0 0-204 0,0-2-10 15,0 2-11-15,0 0 8 0,0 0-12 16,0 0 121-16,0 0-121 0,0 0 17 16,0 0 22-16,0 0 36 0,0 0 247 15,0 0 1-15,0 0-21 16,0 0-262-16,0 0-26 0,0 0-58 15,0 0-17-15,0 0-36 0,0 0 0 16,0 0-34-16,0 0-1 0,0 0 4 16,0 0-11-16,0 0 27 0,0 0-14 15,0 0 7-15,0 0 8 0,0 0 9 0,0 0 13 16,0 0 38-16,0 0-45 0,0 0-11 16,0 0 2-16,0 0-6 0,0 0 20 15,0 0-39-15,0 0-4 0,0 0-5 16,0 0 0-16,0 0 3 0,0 0 3 15,0 0 6-15,0 0 13 0,0 0 5 16,0 0 10-16,0 0 72 0,0 0-52 16,0 0 0-16,0 0-14 0,0 0 8 0,0 0-1 15,0 0 19-15,0 0-50 0,0 0-16 16,0 0-1-16,0 0-2 16,0 0-5-16,0 0 4 0,0 0 2 15,0 0-3-15,0 0 1 0,0 0 2 0,0 0 11 16,0 0-4-16,0 0 12 0,0 0 3 15,0 0 9-15,0 0 25 0,0 0-40 16,0 0-6-16,0 0-6 0,0 0-3 16,0 0 3-16,0 0-4 0,0 0 0 15,0 0-7-15,0 0 6 0,0 0-3 16,0 0 9-16,0 0-3 0,0 0-2 16,0 0 1-16,0 0 0 0,0 0 6 0,0 0 15 15,0 0-10-15,0 0 1 16,0 0 2-16,0 0 4 0,0 0 35 15,0 0-30-15,0 0-3 0,0 0-5 0,0 0-7 16,0 0 1-16,0 0-4 0,0 0-2 16,0 0-3-16,0 0-2 0,0 0-1 15,0 0-3-15,0 0 7 0,0 0-4 16,0 0 3-16,0 0-3 0,0 0 1 16,0 0 12-16,0 0-5 0,0 0-2 15,0 0-2-15,0 0-4 0,0 0-7 16,0 0 4-16,0 0 6 0,0 0 2 15,0 0 0-15,0 0-4 0,0 0-10 16,0 0 8-16,0 0 4 0,0 0 0 16,0 0-5-16,0 0-4 0,0 0 3 0,0 0 6 15,0 0-3-15,0 0 4 0,0 0 0 16,0 0-1-16,0 0 1 0,0 0-1 16,0 0-1-16,0 0 1 0,0 0-1 15,0 0 2-15,0 0-5 0,0 0 1 16,0 0 5-16,0 0-6 0,0 0 6 15,0 0-6-15,0 0 2 0,0 0-1 16,0 0-5-16,0 0 1 0,0 0 9 16,0 0-4-16,0 0 0 0,0 0 2 0,0 0-1 15,0 0-4-15,0 0 4 16,0 0 0-16,0 0-3 0,0 0 1 0,0 0-10 16,0 0 14-16,0 0-3 0,0 0 3 15,0 0 3-15,0 0 1 0,0 0-1 16,0 0-2-16,0 0 0 0,0 0 3 15,0 0-4-15,0 0-6 0,0 0-1 16,0 0 4-16,0 0 2 0,0 0-3 16,0 0-2-16,0 0-1 0,0 0 4 15,0 0-5-15,0 0 5 0,0 0-3 16,0 0 6-16,0 0-2 0,0 0 7 0,0 0-7 16,0 0 4-16,0 0 1 0,0 0-2 15,0 0-3-15,0 0-1 0,0 0-1 16,0 0 1-16,0 0 0 0,0 0 3 15,0 0-2-15,0 0-5 0,0 0 4 16,0 0-5-16,0 0 1 0,0 0 0 16,0 0 3-16,0 0 0 0,0 0 2 15,0 0 4-15,0 0-6 0,0 0 0 16,-22 0-4-16,22 0-1 0,0 0-10 16,0 0 8-16,0 0 2 0,-17 0 6 15,17 0-3-15,0 0 0 0,-12 15-4 16,3-15 3-16,9 12 1 0,-12-12-2 15,7 10 1-15,-6 3-5 0,6-7 8 16,-1 1-9-16,2 1 4 0,-1 0-5 0,1-1 2 16,-5 9 3-16,5-7 0 0,0 0-9 15,1 1-2-15,0-1 8 0,-3 11-1 16,4-10 7-16,0 2-3 0,-1 0-1 16,3-3 3-16,0 2 6 0,0 6 3 15,0-8-1-15,0 0-3 0,0-1 1 16,18 0 5-16,-2 6 4 0,-16-7 1 15,24-4-5-15,-10 2-1 0,2-1 6 16,1-1-15-16,17-3 3 0,-18 0-1 0,0 0 5 16,0 0-7-16,-2 0 2 0,9 0-57 15,-14 0-12-15,-3 0-49 0,-2 0-30 16,0 0-29-16,-2 0-16 0,-1 0-219 16,-1 0 67-16,0 0-132 15,0 0-93-15,0 0-51 0,-18 0-392 0,18-19 551 16,-16 19 15-16,16 0 74 0,0-17 25 15,-13 17 59-15</inkml:trace>
  <inkml:trace contextRef="#ctx0" brushRef="#br0" timeOffset="229446.7956">9944 14214 434 0,'-3'0'14'0,"0"0"0"0,-1-13 12 15,1 13-15-15,-1 0 23 0,2-7 1 16,0 7 9-16,-1 0-5 0,0-5 36 15,1 5-25-15,2-2 18 0,0-1 26 16,0 2 28-16,0-2 37 0,0 3 201 16,0 0-179-16,-2 0-9 0,2 0-4 15,0 0 7-15,0 0 161 0,0 0-182 16,0 0 3-16,0 0 19 0,0 0 48 16,0 0 17-16,0 0 234 0,0 0-265 15,0 0 13-15,15 0-13 0,-15 0-17 16,10 0 33-16,-10 0-183 0,8 0-26 15,-8-14-9-15,10 14-12 0,-3-9-4 0,5 1 8 16,-6 8 0-16,-1-7 8 0,1 4-4 16,-1 1-3-16,2-1 3 15,-6 3 0-15,-1 0 34 0,3 0 17 0,-2 0 18 16,0 0 24-16,1 16 77 0,-1-16-76 16,2 23 7-16,-1-23 17 0,0 22 15 15,1 5 104-15,0-14-132 0,-1 2-15 0,1-1-12 16,1 1-15-16,0-3-32 15,3 12-13-15,-3-16-28 0,-1-1-16 0,0 0-43 16,0-2-72-16,0-2-339 0,-1-3 166 16,-1 0-78-16,-1 0-167 0,0 0-198 15,0 0-189-15,0-20-966 0,0 20 1262 16</inkml:trace>
  <inkml:trace contextRef="#ctx0" brushRef="#br0" timeOffset="230018.0806">10178 14070 826 0,'0'-2'50'0,"0"0"53"0,0 2 77 16,0 0 306-16,0 0-254 0,0 0-28 15,0 0-26-15,0 0 3 0,0 0-2 0,0 0 163 16,0 0-165-16,0 0 13 16,-11 0 18-16,11 0 38 0,0 0-2 0,0 0 185 15,0 0-266-15,0 0-21 0,0 0-29 16,0 0-20-16,0 0 8 0,-10 0-76 15,4 0 12-15,0 22-3 16,-1-22 0-16,-2 17 9 0,-7-5-5 0,9 10-24 16,1-10-12-16,1 0 12 0,1-2-13 15,2 9 4-15,2-11-4 0,0 1-1 16,0-2 1-16,0 1-8 0,22-3 0 16,-4 4 19-16,-18-6-13 0,14-1-3 0,-14 0-8 15,13-2 3-15,-2 2 5 0,-11-1 3 16,0 1-3-16,9-1 8 15,-9 1-4-15,3 0-1 0,6 1-2 0,-7 1-1 16,0-1 0-16,-1 1 5 0,0 2 5 16,3 3 53-16,-4-2-18 0,0 3 3 15,0 0-2-15,0 1 4 0,0 0 2 16,0 11 18-16,0-10-52 0,-19-3-1 16,19 0-10-16,0-3 5 0,-18 3-71 15,18-7-38-15,-19 0-114 0,6-2-174 16,-1 0-207-16,-2 0-122 0,-18 0-974 15,17 0 912-15,5-16 185 0</inkml:trace>
  <inkml:trace contextRef="#ctx0" brushRef="#br0" timeOffset="230801.0948">11189 13196 1591 0,'0'0'183'16,"0"0"88"-16,0 0 92 0,0 0 17 15,0 0 326-15,0 0-372 0,0 0-17 16,0 0-39-16,0 0-8 0,0 0-57 0,0 0 64 16,0 0-193-16,0 0 1 0,0 0 8 15,0 0 469-15,0 0-340 16,0 19-34-16,14-2 156 16,-14-5-207-16,9 2-12 0,-9 1-28 15,0 4-18-15,7 18 3 0,-3-18-76 0,-4 0-8 16,3-2-10-16,-1 0-45 0,0 0-72 15,0 6-484-15,-2-14 140 0,0 0-94 16,0-4-154-16,0-1-123 0,0 0-143 16,0-3-928-16,0-1 1302 0</inkml:trace>
  <inkml:trace contextRef="#ctx0" brushRef="#br0" timeOffset="231239.0586">11191 13239 1440 0,'0'-2'106'15,"0"2"89"-15,0 0 81 0,-15-3 350 16,15 3-380-16,0 0-37 0,0 0-25 0,0 0-3 15,0 0-32-15,0 0 58 16,0 0-152-16,0 0-14 0,22 0-8 0,-22 0-9 16,22-16 2-16,18 16-18 15,-14-15-20-15,-14 15 15 0,-1 0 14 16,-2 0 44-16,1 0 33 0,-3 0 24 16,7 0 160-16,-8 20-157 0,-3-20-10 15,-1 26-1-15,1-11-12 0,-3 1-12 0,0 15 38 16,0-14-67-16,0-2-12 15,0 4-5-15,0-2-12 0,-21 14-9 16,21-15-15-16,-14 1 24 0,14-4-5 0,-21-1 3 16,10 0-3-16,-14 6-63 15,12-11-16-15,0-4-40 0,0-1-43 0,-2 2-79 16,-8-2-402-16,13-2 224 0,0 0-30 16,1 0-26-16,1 0-100 0,2 0-85 15,-2 0-516-15,7-15 751 0</inkml:trace>
  <inkml:trace contextRef="#ctx0" brushRef="#br0" timeOffset="231753.0503">11483 13240 851 0,'3'-3'69'0,"0"0"81"0,0 1 89 15,2-3 374-15,-5 4-336 0,0 0-20 16,0 1-19-16,0-2 32 0,0 1 280 16,0 1-279-16,0 0-9 0,0 0-42 0,0 0-9 15,0 0-43-15,0 0 37 0,0 0-139 16,0 0-17-16,0 0-9 15,0 0 0-15,0 0-26 0,0 15-1 0,0-15-13 16,-20 12 9-16,20-12-5 0,0 15 0 16,-12 1 0-16,12-8-8 0,0 1-4 15,0-2 0-15,0-2-1 0,0 2 5 16,0 3-10-16,0-5 4 0,23-2-8 16,-23 1 4-16,22-3 0 0,1 0 0 15,-10-1 14-15,1 0 0 0,-1 0 0 0,1 0 5 16,-1 0-5-16,12 0 5 15,-14 0 8-15,0 0 1 0,-1 0 14 0,-2 0 8 16,6 0 41-16,-12 17-17 0,-2-17-5 16,2 22 21-16,-2-8 3 0,0 0-7 15,0 18 59-15,-20-18-79 0,20-2-24 16,-18 2-18-16,18-3 15 16,-41 7-90-16,26-9-39 0,-4-1-95 0,0-1-170 15,-2-2-198-15,1 2-141 0,-18 0-1004 16,19 0 893-16,4-6 192 0</inkml:trace>
  <inkml:trace contextRef="#ctx0" brushRef="#br0" timeOffset="237033.8363">12102 10790 946 0,'-19'-4'58'0,"19"1"59"16,0 1 42-16,0-3 160 0,0 5-224 15,-11-1-26-15,11 1-12 0,0 0-1 0,0 0 38 16,0 0-40-16,-4 0 14 15,4 0 10-15,0 0-7 0,0 21-9 0,-5-3 38 16,3-18-40-16,2 25 14 0,0-8 13 16,0 3 18-16,0 3 1 0,0 38 95 15,0-22-95-15,0 9 22 0,18 7 9 16,-18 11 0-16,23 83 38 0,-23-67-136 16,19 8-27-16,-19 1-2 0,18 1-3 15,-9-4-6-15,5 67-4 0,-7-85-51 16,-2-11-94-16,-1-6-101 0,0-11-88 15,0-6-92-15,2 14-693 0,-4-31 534 16,-2-5 123-16,0-5 224 0</inkml:trace>
  <inkml:trace contextRef="#ctx0" brushRef="#br0" timeOffset="238036.5324">12162 12114 786 0,'0'-2'130'16,"0"2"-7"-16,0 0 51 0,0-2-12 16,0 1 21-16,0 1-5 0,0-2 123 15,0 0-193-15,0 1-21 0,0 1-12 16,0 0-4-16,0 0 46 0,0 0-88 16,0 0 3-16,0 0 12 0,0 0 16 0,0 0 9 15,0 22 25-15,0-5-75 0,13-17-10 16,-13 22 0-16,11-22 6 15,1 19 44-15,-12-5-7 0,7-7 19 0,-7 1-2 16,9-3 5-16,-4 1-4 0,2 8 59 16,-5-6-64-16,0-3-15 0,-1 0-19 15,2 0 0-15,-3-2-2 0,0 0 55 16,0-3-43-16,0 0 10 0,0 0-14 16,0 0-35-16,0 0-118 0,0-20 31 15,0 20 13-15,-18-23 26 0,18 8 1 16,-16-2 14-16,-2-20-3 0,7 20 52 15,0 0 20-15,-1 1 24 0,3 4 0 16,1 2-4-16,-6 3 18 0,10 0-35 16,0 7-5-16,3-3-9 0,-1 3-18 15,0 0-31-15,2 0 3 0,0 0 1 0,0 0 2 16,0 0 12-16,0 0 4 0,0 20 5 16,0-20 0-16,18 18 4 0,-18-18 10 15,0 25-3-15,14-1-1 0,-4-13-12 16,-10 1 14-16,9-1 6 0,-9 0-2 15,11-3-2-15,0 5 0 0,-6-7-11 16,-1-1-4-16,-1-2 0 0,0-1 1 16,-1-2 5-16,-2 1 41 0,0-1-14 0,0 0 8 15,0 0 1-15,0 0 17 0,0 0 74 16,0 0-75-16,0 0-13 0,0 0-21 16,0 0-7-16,0 0-16 0,0 0-11 15,0 0-15-15,0 0-17 0,0-14-19 16,0 14-9-16,-14-14-3 0,14-5-95 15,-11 5 82-15,11-1 11 0,-12-2 27 16,12 0 10-16,-17-17 10 0,12 18 27 16,-1 1 1-16,-1 2-3 0,2 2 6 15,1 1 2-15,-3-4 8 0,5 9 0 16,-1 2 1-16,1-2 6 0,1 3-12 16,-1 1-17-16,2 1-31 0,0 0 28 0,0 0 10 15,0 0 17-15,21 0 7 0,4 0 77 16,-10 18-33-16,3-18-14 0,3 0-9 15,-1 14 3-15,0-14-12 0,18 12 50 16,-20-12-64-16,-3 0 0 0,-2 7-7 16,-3-7-12-16,3 5 31 0,-10-5 2 15,-3 0 20-15,0 3 2 0,0-3 6 16,0 0-3-16,0 2 26 0,0 1-78 16,0 2-19-16,0 2 4 0,-18 2 5 15,18 2 6-15,-15 18-6 0,-6-12-5 16,21 2-6-16,-18-2-9 0,18-3-67 0,-15 12-454 15,8-17 66-15,7 0-75 16,-7-5-85-16,7-1-112 0,0-3 27 0</inkml:trace>
  <inkml:trace contextRef="#ctx0" brushRef="#br0" timeOffset="238720.0292">12479 11405 1007 0,'0'0'92'0,"-3"-4"63"16,3 3 70-16,0 0 52 0,-2 1 153 15,0 0-268-15,2 0-27 0,0 0-28 16,0 0-10-16,-2 0-26 0,2 0 40 16,0 0-47-16,0 0 22 0,0 0 11 15,0 19 18-15,0-19 27 0,0 29 260 0,0-16-128 16,0 4 0-16,23 3-7 15,-23 0-12-15,22 28 127 0,5-23-237 16,-11 6-12-16,-3-1-21 0,1 0-26 16,-3 1-28-16,9 29-40 0,-13-32-75 0,-3-2-77 15,-2-4-75-15,0-4-169 0,-1 8-844 16,-1-17 423-16,0-4-120 0,0 0 104 16,0-5 147-16</inkml:trace>
  <inkml:trace contextRef="#ctx0" brushRef="#br0" timeOffset="239207.0813">12832 11656 2294 0,'0'0'90'0,"0"0"69"0,0 0 73 16,5 0 28-16,-5 12 8 0,0-12 204 0,0 15-282 15,0-5-27-15,0 5-19 0,0 2-14 16,0 29 42-16,20-20-140 0,-20 3-32 16,13 0-91-16,-13 0-124 0,18-2-149 15,-7 22-675-15,-11-29 378 0,11-3-30 16,-11-4 55-16,10-5 105 0</inkml:trace>
  <inkml:trace contextRef="#ctx0" brushRef="#br0" timeOffset="239570.7368">12811 11725 826 0,'0'-4'68'16,"0"-2"60"-16,0 1 62 0,0-2 53 15,0-6 169-15,0 6-253 0,19 0-38 16,-19 3-38-16,0-1-14 0,19 2-4 16,2 0 115-16,-8 3-77 0,1 0-10 0,3 0-23 15,0 0-3-15,20 19 33 0,-20-19-68 16,0 20-5-16,-1-20-2 16,-3 14 1-16,-1-14 4 0,8 14 22 0,-13 4-16 15,-2-8 25-15,-3 2 24 0,-2 3 19 16,0 2-5-16,0 22 73 0,-23-20-96 15,23 0-2-15,-27 2-22 0,12-3-20 16,-19 17-15-16,18-21-40 16,-5 0-57-16,4 0-111 0,-1-4-113 0,2-1-115 15,-15 4-823-15,15-11 551 0,5 2 135 16</inkml:trace>
  <inkml:trace contextRef="#ctx0" brushRef="#br0" timeOffset="240565.9603">12571 14096 630 0,'0'-9'20'0,"9"1"15"15,-9-7 76-15,0 6-19 16,5 1 48-16,-5 0 48 0,0 1 45 0,0-7 233 16,0 10-257-16,0 2-13 0,0-2-30 15,0 3-6-15,0 0-28 0,0 1 39 16,0 0-75-16,0 0 80 0,0 0 84 16,0 24 70-16,0-8 27 0,18 34 243 15,-18-16-358-15,20 12-60 0,-20 11-59 16,22 9-25-16,1 86-41 0,-12-67-59 15,-2 4-24-15,-9 4-38 0,13-3-68 16,-13-7-62-16,7 51-450 0,-7-77 213 16,3-13-95-16,-1-11-75 0,0-11-188 15,4-5-627-15,-6-17 969 0</inkml:trace>
  <inkml:trace contextRef="#ctx0" brushRef="#br0" timeOffset="241234.0104">12640 15105 1662 0,'0'0'45'0,"0"0"116"15,0-12-42-15,14 12-10 0,-14 0 2 16,0 0 12-16,0 0 5 0,0 0 88 16,0 0-132-16,0 15-23 0,11-15-6 15,-11 0 5-15,7 17 96 0,-2-17-43 16,-1 15 34-16,-2-15 14 0,-1 10 3 16,1-10-37-16,4 16 45 0,-3-7-94 15,-1-1 10-15,2-1-12 0,-2 1-4 0,-2-2-11 16,3 6 31-16,-1-7-59 15,-2 0 4-15,0-3-7 0,1-1 18 0,0-1 50 16,0 0-69-16,-1 0-23 0,0 0-16 16,0 0-12-16,0-19 0 0,0 0-10 15,0 19 14-15,0-26 4 0,0 9-14 16,-19 2 1-16,6-14-14 0,13 15 31 16,-16-1 15-16,16 0-5 0,-11 1 12 15,1 2-9-15,-1-13 11 0,7 14 16 16,0 1 24-16,0 4 13 0,2-1-7 15,1 1 15-15,1 4-65 0,-2 1-19 16,2 1-11-16,0 0-5 0,0 0 6 16,0 0 43-16,0 0 15 0,0 21 0 15,24-21 1-15,-24 13 2 0,23-13 1 0,0 16 63 16,-12-2-47-16,4-14-1 0,1 11-4 16,2-11 1-16,14 6 8 0,-12-2-51 15,-4-4 3-15,2 0 5 0,-3 0-13 16,-1 3-4-16,3 1-5 0,-10-4 2 15,-2 1 9-15,-2 0-3 0,-1 1 24 16,-2-1 36-16,0 2-32 0,0-1-44 16,0 1-5-16,-21 4-7 0,21 1 1 15,-23 13-6-15,-4-10-5 0,10 3-45 16,3 1-24-16,1-1-69 0,-10 12-463 16,14-15 125-16,1-4-85 0,8 0-65 0,-10-3-129 15,10-4 27-15</inkml:trace>
  <inkml:trace contextRef="#ctx0" brushRef="#br0" timeOffset="241734.6655">12987 14251 1130 0,'0'-3'89'15,"0"3"83"-15,0-3 83 0,0 3 74 16,0 0-37-16,0 0 181 0,0 0-275 15,0 0 24-15,0 0 23 0,0 19 48 16,11-1 293-16,-11-4-316 0,14 5-23 16,-14 6-45-16,9 4-31 0,-3 4-65 0,6 48-27 15,-8-35-84-15,-2 0-18 0,3-1-50 16,-5-1-117-16,4 32-621 16,-4-46 227-16,0-2-43 0,0-6-80 15,0-8-9-15,4-7 28 0</inkml:trace>
  <inkml:trace contextRef="#ctx0" brushRef="#br0" timeOffset="248956.7285">13328 14638 614 0,'0'0'9'0,"0"0"15"16,-13 0 10-16,13 0 39 0,0 0-38 15,0 0-4-15,0 0 10 0,0-14 1 16,0 14 31-16,0 0-47 0,0 0 0 16,0 0-5-16,0 0 15 0,0 0 26 15,0 0 112-15,0 0-88 0,0 0-9 16,0 0 0-16,0 0 10 0,0 0 8 15,0 12 90-15,0-12-105 0,0 0-2 16,0 0-7-16,0 0-2 0,0 0 43 16,0 0-68-16,0 6 0 0,0-6-1 15,0 0-3-15,-18 0-9 0,18 0 13 0,0 0-19 16,0 3-2-16,-13-1 8 16,13 1 8-16,0 1-1 0,-12 4 47 0,8-4-48 15,-1 1 0-15,1 0 0 0,0 3 0 16,-2 4 34-16,4-4-50 0,-2-1 3 15,2-1-6-15,1-1-1 0,-1 3-5 16,2 4-9-16,0-5-3 0,0-2 4 16,0-1 0-16,0 2 0 0,0 3 3 15,17-2-6-15,6 1-3 0,-23-5 2 16,19-2-1-16,-19 2 1 0,20-3-2 16,-9 3 2-16,10-1 3 0,-12 0-3 15,-1 1 0-15,0-2-2 0,0 0-2 16,3 4 5-16,-6-5 1 0,0 2-1 15,-3-1-2-15,2-1 5 16,-4 1 4-16,0 0 12 0,0-1 6 0,0 3 16 16,0-2 9-16,0 2 13 0,0 0-4 15,0 5 90-15,0-2-55 0,0-1 17 16,0 0-7-16,0 2 4 0,0 7 82 16,0-6-107-16,0-1-1 0,0-1-8 15,0 2 3-15,0-1-15 0,-20 6 28 16,7-9-64-16,13 1-9 0,-18 1-13 15,18-4-1-15,-30 1-13 0,19-3-17 0,-1 0-15 16,0 0-32-16,1 0-40 0,-1 0-43 16,-11 0-304-16,10-19 154 0,2 19-41 15,-3 0-50-15,3 0-133 0,-14 0-639 16,14 0 646-16,-3 0 191 0</inkml:trace>
  <inkml:trace contextRef="#ctx0" brushRef="#br0" timeOffset="282060.8668">14753 9962 1547 0,'0'-6'100'0,"9"1"86"0,-9-4 443 16,0 3-260-16,9 2 33 0,-9 0 21 0,2 0 41 15,0 2-48-15,6-5 199 0,-6 5-409 16,0-1-45-16,0 1-26 0,0 2 23 16,4 0 198-16,-4 0-156 0,0 0-10 15,2 24-32-15,2-24-13 0,1 24 3 16,14 11 134-16,-8-15-157 0,2 4-11 16,1 2-11-16,5 4-3 15,21 32 56-15,-19-29-103 0,1 0-6 16,0-3-1-16,1-1 15 0,-4-2-21 0,23 11 16 15,-25-26-56-15,0 0 0 0,-3-7 0 16,2-3 0-16,8-2 0 0,-15-25 0 16,1 6 0-16,-4-5 0 0,-1-9 0 0,0-4 0 15,-1-46 0-15,-6 36 0 0,0-3-20 16,0-1-28-16,0-1-17 0,-25-41-51 16,3 51 92-16,22 5 17 0,-21 4 2 15,21 6 3-15,-15-5-1 0,15 23-10 16,0 4-7-16,0 2 1 0,0 3 12 15,0 0-5-15,0 22-215 0,0 7-38 16,0-9-179-16,17 1-137 0,-17 4-215 16,22 18-1251-16,-22-21 881 0,17-3 147 15,-5-2 343-15</inkml:trace>
  <inkml:trace contextRef="#ctx0" brushRef="#br0" timeOffset="282482.86">15571 9917 1178 0,'0'0'80'16,"0"0"87"-16,0 0 71 0,0 0 345 15,0 0-331-15,0 0-17 0,-17 0-19 16,17 0 9-16,0 0-5 0,-11 13 278 16,-1-13-231-16,5 12 13 0,-2-3-29 15,-2 5-4-15,-14 18 172 0,9-11-221 16,-1 4 14-16,-2 4 2 0,1 2-11 15,-2 6-33-15,-10 33 16 0,17-32-145 16,7-5-21-16,6 0-8 0,0-2-3 16,38 17-10-16,-14-31-23 0,6-4-44 15,3-4-68-15,6-6-101 0,1-3-100 0,42 0-576 16,-45-24 321-16,-3 24-46 0,-5-20-13 16,-4 20-45-16,6-22-566 0,-22 3 750 15,-5 19 173-15</inkml:trace>
  <inkml:trace contextRef="#ctx0" brushRef="#br0" timeOffset="282808.9695">15559 10242 1806 0,'0'-10'194'16,"0"5"5"-16,0 0 90 0,14 0 26 15,-14 0 50-15,14 1 11 0,6-5 269 16,-6 3-398-16,-1 3-58 0,4-2-43 15,0 1-22-15,14-1 27 0,-15 2-104 16,-5 2-13-16,-1 1-13 0,0 0 0 16,-2 0-13-16,2 0 54 0,-5 0 11 15,0 0 28-15,-1 23 22 0,2-23 13 16,3 40 178-16,-5-22-135 0,2 2 1 16,-3 4-35-16,2 1-11 0,-2 1-48 15,3 26 12-15,-3-27-81 0,-1 0-8 0,1-1-5 16,2-5 0-16,0 14-47 0,-1-23-46 15,-2 1-108-15,0-5-103 0,-1-2-107 16,0-1-192-16,1-3-1042 0,0 0 638 16,1-28 25-16,2 11 271 0,2-2 142 15</inkml:trace>
  <inkml:trace contextRef="#ctx0" brushRef="#br0" timeOffset="283218">16146 9968 1492 0,'2'-7'88'16,"0"2"71"-16,-1-2 87 0,-1 1 97 15,0-5 381-15,0 5-358 0,0 2-15 0,0 1-49 16,-23 1-22-16,23 0-51 0,-14 0 83 16,14 2-187-16,0 0-3 15,-15 0 2-15,15 0 21 0,-9 0 6 0,-10 23 228 16,10-2-165-16,-4-6 1 0,-2 3-29 16,1 3-10-16,-16 28 106 0,17-20-177 15,2 4-23-15,0 3-23 0,4-1-19 16,4-1-15-16,3 36-1 0,0-37-20 15,28-3 1-15,-10-4-2 0,1-2-12 16,29 10-62-16,-23-22-16 0,2-4-56 16,0-5-93-16,-2-2-122 0,-1-1-71 15,21 0-502-15,-27-24 408 0,-2 24-64 16,-3-22-30-16,-2 22-53 0,1-39-616 0,-10 25 686 16,-1 2 151-16</inkml:trace>
  <inkml:trace contextRef="#ctx0" brushRef="#br0" timeOffset="283536.9383">16150 10234 2380 0,'-2'0'67'0,"2"0"80"0,0 0 105 16,-2 0 489-16,2 0-359 0,0 0-44 16,0 0-92-16,0 14-54 0,0-14-76 0,21 0-32 15,4 0-79-15,-7 0-5 0,1-24 1 16,-1 24 4-16,20-20-4 15,-22 2-6-15,-2 18 1 0,0-14-4 0,-4 14-9 16,-3-8 17-16,4 8 22 16,-9 0 43-16,-2 0 25 0,0 0 50 0,0 21 32 15,0-21 5-15,0 42 208 0,0-23-193 16,0 2 8-16,0 1-21 0,0 0 4 16,-16 29 57-16,16-27-183 0,0 1-32 15,0-3-13-15,0 1-16 0,0-3-29 16,18 9-197-16,-18-18-56 0,14-3-128 15,-14-5-171-15,21-3-250 0,7 0-1113 0,-10-20 888 16,4 20 276-16,2-37 251 0</inkml:trace>
  <inkml:trace contextRef="#ctx0" brushRef="#br0" timeOffset="283758.7112">16804 9974 3798 0,'0'0'121'0,"0"0"64"15,0 0 43-15,0 0 7 0,0 0 126 0,19 0-240 16,-2 0-53-16,1-16-48 0,5 16-11 16,0 0-26-16,29-10-175 0,-26 1-87 15,-4 9-171-15,-4 0-114 0,-1-5-106 16,9 5-845-16,-19-4 859 0,-3 4 167 15</inkml:trace>
  <inkml:trace contextRef="#ctx0" brushRef="#br0" timeOffset="283934.2471">16769 10155 2840 0,'0'3'44'0,"37"-1"64"15,-12-2 85-15,30 0 302 0,-26 0-324 16,3 0-84-16,-2 0-114 0,-2 0-149 16,-4-18-186-16,10 18-1048 0,-21 0 599 15,-6 0 183-15</inkml:trace>
  <inkml:trace contextRef="#ctx0" brushRef="#br0" timeOffset="285736.8551">17658 9472 1778 0,'0'-8'43'0,"0"1"40"0,-11-1 60 16,11 2 73-16,-9-6 293 0,9 9-232 16,-5 0-11-16,3 0-30 0,0 0-30 15,1 1-44-15,1 1 32 0,0 1-126 16,0 0-7-16,0 0 25 0,0 0 26 16,19 0 104-16,-1 0-104 0,4 18-1 15,-22 0-51-15,23-5 23 16,-12 5 11-16,3 5 50 0,-3 4 54 0,7 44 268 15,-11-29-230-15,1 4-15 16,0 2-16-16,-2 5-22 0,4 47 84 16,-3-52-172-16,0 0-23 0,0-4-23 0,4-5-22 15,-1-5-19-15,11 20-39 0,-11-32-38 16,-1-5-94-16,0-6-145 0,0 1-149 16,7-7-937-16,-8-5 461 0,-1 0-196 15,0 0-6-15,2-29 251 0</inkml:trace>
  <inkml:trace contextRef="#ctx0" brushRef="#br0" timeOffset="286128.3593">18258 9771 888 0,'8'-11'47'16,"1"1"77"-16,-2 0 80 0,-1 1 77 16,6-8 315-16,-9 9-327 0,1 2-13 0,-2 0-6 15,-1 4 26-15,-1-1 7 0,1 0 265 16,-1 3-299-16,0 0-23 0,0 0-37 16,0 0-13-16,-17 0 64 0,17 0-146 15,0 0 5-15,-23 18 21 0,23-18 36 16,-24 16 43-16,-6 8 239 0,15-7-231 15,-2 4-21-15,1 3-27 0,-3-1-11 16,-12 32 78-16,18-25-149 0,1-1-17 16,2 1-31-16,4-2-9 0,2-1-7 15,4 19-4-15,0-25-5 0,31-4-20 16,-13-3-33-16,5-5-49 0,27 3-365 0,-24-12 80 16,1 0-89-16,-1 0-84 0,-3 0-153 15,-2-24-50-15,8 4-785 0,-19 20 831 16,-4-22 67-16,-6 22 168 0</inkml:trace>
  <inkml:trace contextRef="#ctx0" brushRef="#br0" timeOffset="286425.598">18220 9927 1464 0,'0'-1'107'0,"0"-1"76"0,0 0 79 15,20-7 342-15,-6 3-345 0,-14-1-22 0,22 0-1 16,-10-1 12-16,14-6 155 0,-12 7-265 15,-3 2-20-15,1 2-9 0,-4-2-2 16,0 3 10-16,3 0 84 0,-4 2-86 16,-4 0-8-16,3 0 35 0,-3 0 20 15,-1 22 18-15,4-1 227 0,-3-21-189 16,-2 25-1-16,2-9 9 0,-3 2 12 16,3 20 212-16,-1-17-255 0,0 2-20 15,1 1-50-15,1-1-27 0,1 0-45 16,7 16-32-16,-6-22-37 0,1-4-57 15,1-1-80-15,1-4-117 0,10 1-722 16,-8-8 333-16,0-1-227 0,0 0-87 0,1 0-217 16,0-24 21-16</inkml:trace>
  <inkml:trace contextRef="#ctx0" brushRef="#br0" timeOffset="286684.0894">18685 9525 2862 0,'0'0'79'0,"0"0"74"15,0 0 124-15,0 0 154 0,0 0 484 0,0 0-512 16,0 22-78-16,0-22-24 0,0 31 20 16,28-9-10-16,0 31 198 0,-13-21-352 15,-1 1-44-15,1 1-43 0,-3 0-15 16,11 29-4-16,-16-34-44 0,-1-2-15 15,-1-1-31-15,-2-6-55 0,0-3-120 16,0 9-585-16,-3-18 276 0,1-3-182 16,1-4-127-16,1-1-200 0,4-23-1029 15,-3 23 1431-15</inkml:trace>
  <inkml:trace contextRef="#ctx0" brushRef="#br0" timeOffset="287132.8805">18696 9494 2292 0,'-9'-15'127'0,"2"5"17"0,4 3 54 15,2-4-13-15,0 2-24 0,1-2-64 16,0-9-52-16,0 8-48 0,28 0-4 16,-28 1 5-16,33 0-6 0,12-10-2 15,-23 13 2-15,-1 3 4 0,1 3 1 0,-4 2 7 16,0 0 3-16,5 24 49 0,-15-24 25 15,0 32 64-15,-4-14 57 0,2 4 49 16,-3-2 3-16,-2 28 192 0,-1-22-267 16,0 2-22-16,0 1-44 15,-22 2-3-15,3 27-8 0,19-29-64 0,-21 0-22 16,21-2-1-16,-24-3-8 0,14-4-7 16,-2 13-9-16,-3-21 5 0,9-5-1 15,6-1-13-15,-7-2-13 0,7-4-87 16,0 0 49-16,0 0 21 0,0 0 23 15,24 0 16-15,-24 0 14 0,21-15-5 0,4 15-4 16,-12 0 12-16,0 0 21 0,2 0 27 16,12 20 151-16,-15-20-60 0,1 22 33 15,1-8 24-15,-1 0 14 0,-1 2-29 16,11 18 50-16,-13-16-196 0,-1 0-27 16,1-4-19-16,-1 3-56 0,4 12-314 15,-7-19 17-15,0-1-162 0,0-3-234 16,1-2-177-16,1-4-226 0,12 0-673 15</inkml:trace>
  <inkml:trace contextRef="#ctx0" brushRef="#br0" timeOffset="287436.9669">19350 9726 2028 0,'0'-7'70'0,"0"2"75"0,-16-2 400 16,16 6-190-16,-16-2 26 0,16 3-5 16,-14 0-11-16,14 0-62 0,-14 0 141 15,3 23-268-15,3-23 1 0,3 27 31 16,-1-11 52-16,0 4 33 0,-4 26 276 16,4-20-330-16,0 3-22 0,3 0-32 0,0 3-16 15,-1 26 55-15,4-32-159 0,0 0-29 16,0-1-22-16,25-5-4 0,-25-4-28 15,50 9-158-15,-29-21-51 0,3-2-150 16,-1-2-183-16,-1 0-174 0,19-26-1179 16,-25 26 864-16,-1-31-13 0,-3 12 280 15,-3 0 172-15</inkml:trace>
  <inkml:trace contextRef="#ctx0" brushRef="#br0" timeOffset="287784.8173">19396 9886 2672 0,'-9'0'53'16,"6"0"66"-16,-1 0 96 0,4 0 128 0,0 15 495 15,0-15-441-15,0 0-84 0,0 12-106 16,0-12-58-16,26 9-70 0,-2 1-20 16,-9-10-54-16,1 0-6 0,2 0-4 15,-1 0-18-15,27 0-83 0,-28-21 29 16,1 21 14-16,-2-18 0 0,0 18 15 0,-4-17 26 15,3 2-9-15,-10 15 31 16,-1 0-22-16,-2-9 22 0,-1 9 22 16,0 0 22-16,0 0 79 0,0 17-60 15,0-17 2-15,-22 19 16 0,22-19 8 16,-13 42 123-16,13-27-81 0,0 4 11 0,0-1 0 16,0 2-10-16,0 2-40 0,0 18-13 15,0-20-67-15,0-1-12 0,0-3-32 16,0 0-59-16,20 7-382 0,-3-16 101 15,-17-2-205-15,19-2-171 0,-8-3-198 16,1 0-164-16,19-22-484 0</inkml:trace>
  <inkml:trace contextRef="#ctx0" brushRef="#br0" timeOffset="288060.8637">20156 9542 3028 0,'0'-4'42'15,"0"1"92"-15,-19 0 144 0,19 2 143 16,0 1 70-16,-13 0 388 0,13 30-581 0,0-10-49 16,0 1-51-16,0 4-13 15,28 34 99-15,2-29-175 0,-13 3-13 16,0 0-35-16,0-1-14 0,-2-2-23 0,11 29-61 15,-26-30-48-15,17-4-94 0,-17-1-112 16,12-4-97-16,-7 14-745 0,-5-24 405 16,2 1-61-16,-2-6-146 0,0-4 22 15,0-1 232-15</inkml:trace>
  <inkml:trace contextRef="#ctx0" brushRef="#br0" timeOffset="288262.7466">20035 9806 3567 0,'0'0'40'0,"46"0"360"16,-26 0-24-16,9 0 42 0,2 0-78 16,1 0-101-16,43 0-85 0,-40 0-173 15,0 0-58-15,-3 0-120 0,-5 0-265 16,-6 0-282-16,4 0-1384 0,-17 0 1207 15,-4 0 303-15</inkml:trace>
  <inkml:trace contextRef="#ctx0" brushRef="#br0" timeOffset="289009.2764">20733 9370 1849 0,'0'0'110'0,"0"0"94"15,0-13 101-15,0 13 113 0,19 0 434 0,-19 0-420 16,0 0-19-16,18 0-52 0,-18 0 22 16,33 42 360-16,-18-21-348 0,0 9-24 15,3 6-57-15,2 5-11 0,0 5-48 16,22 48 105-16,-21-47-270 0,1-1-57 16,0-6-33-16,-3-5 0 0,18 16 0 15,-21-34 0-15,2-5 0 0,-1-5 0 16,-1-5 0-16,-1-2 0 0,12-26 0 15,-10 6 0-15,-2-6 0 0,0-4 0 16,-2-7 0-16,9-51 0 0,-16 35 0 16,-4-5 0-16,-2-3 0 0,0 1 0 15,-25 3 0-15,-1-40 0 0,26 57 0 16,-27 10 0-16,27 9 0 0,-14 11 0 0,14 6-5 16,0 4-118-16,0 20-137 0,0-20-174 15,0 33-230-15,0-11-110 0,0 33-1348 16,29-28 884-16,-10 0 88 0,1-2 405 15</inkml:trace>
  <inkml:trace contextRef="#ctx0" brushRef="#br0" timeOffset="289328.0626">21660 9493 2399 0,'0'0'31'0,"2"0"22"0,-2-16 44 16,0 16 58-16,0 0 44 0,0-13 267 16,-21 13-249-16,21-7-23 0,0 7-13 15,-16 0 21-15,2 0 218 0,14 0-206 16,-21 20 2-16,10-20 3 0,-3 24 16 16,-2-7-3-16,-15 29 220 0,16-20-235 15,2 2-6-15,-1 2-24 0,4 3 4 16,-3 29 83-16,11-31-187 0,0 1-42 15,2-6-25-15,0-1-14 0,0-1-21 0,50 10-93 16,-29-22-28-16,5-3-122 0,3-6-171 16,0-3-152-16,30 0-1055 0,-35-21 778 15,0 21-120-15,-5-28 78 0,-2 13 165 16,-7-1 206-16</inkml:trace>
  <inkml:trace contextRef="#ctx0" brushRef="#br0" timeOffset="289634.2782">21618 9714 2834 0,'0'-3'47'0,"0"1"64"0,20-1 88 15,-20 3 103-15,0-3 29 0,19 2 265 16,0 1-398-16,-8 0-46 0,3 0-33 16,0 0-5-16,15 0 37 0,-13 0-125 15,-1 0-8-15,-1 0-14 0,-1 0 0 16,-2 0-4-16,5 13 0 0,-11-13 0 15,0 0 5-15,-2 0-9 0,-3 0 27 16,0 0 150-16,0 0 2 0,0 0 41 16,0 0 1-16,0 21-28 0,0-21-37 15,-17 21 26-15,17 0-110 0,0-6-15 16,0-2-9-16,0 3-4 0,0 13-10 16,0-16-31-16,0 1-20 0,0 1-43 0,22-3-107 15,-22-2-139-15,15 6-674 0,4-11 208 16,-10-5-120-16,4 0-208 0,1 0 31 15</inkml:trace>
  <inkml:trace contextRef="#ctx0" brushRef="#br0" timeOffset="290060.2957">22232 9501 1907 0,'0'-7'136'15,"0"1"84"-15,0 2 113 0,-19 0 70 16,1 3 473-16,18 1-485 0,-27 0-69 16,12 0-89-16,-2 27-29 0,1-27-39 15,-15 43 33-15,15-24-147 0,6 3-31 16,-2-2-2-16,7 2-13 0,5-1-4 0,0 18-18 15,24-22 1-15,-24-3-22 16,34-3-22-16,-11-1-1 0,23 6-43 0,-23-11 85 16,-1-1 10-16,0 1 4 15,-3-2 5-15,1 1-4 0,12 1-9 0,-19-2 5 16,1-2 8-16,-5 3 9 0,-2 1 17 16,1 4 94-16,-8 0-47 0,0-2 11 15,0 4-20-15,0-2-2 0,-28 14 7 16,0-12-56-16,10 1-8 0,0 1 2 15,-2-1-13-15,-3-2-17 0,-20 9-173 16,22-12 20-16,2 0-123 0,1-3-156 0,2-1-181 16,0-3-164-16,0 0-1050 15,9-21 1184-15</inkml:trace>
  <inkml:trace contextRef="#ctx0" brushRef="#br0" timeOffset="290336.6992">22746 9433 3504 0,'0'0'122'0,"0"0"474"0,0 21-161 15,0-21-20-15,0 21-9 0,0-7 4 16,0 25 323-16,0-16-487 0,0 2-75 15,27 2-77-15,-27 0-33 0,23 3-37 16,1 26-25-16,-24-29-22 0,21-2-41 16,-21-3-67-16,15-1-121 0,-8 10-582 15,-7-19 264-15,6-2-153 0,-6-5-40 16,0 0-112-16,3-4-109 0,-3-1-473 16</inkml:trace>
  <inkml:trace contextRef="#ctx0" brushRef="#br0" timeOffset="290520.3496">22678 9564 3893 0,'28'17'133'16,"0"-17"435"-16,-12 22-156 0,4-22-32 16,0 13-18-16,3-13-20 0,29 16 75 15,-25-5-366-15,4-11-110 0,-1 6-194 16,-1-6-217-16,-2 0-405 0,18 0-1644 15,-27-23 1342-15,-3 23 416 0</inkml:trace>
  <inkml:trace contextRef="#ctx0" brushRef="#br0" timeOffset="291446.8705">23482 9116 1631 0,'-4'-3'99'0,"2"0"77"16,-2 0 347-16,2 1-280 0,1 1 11 15,-1 1 84-15,2 0 125 0,-2 19 503 16,2-19-570-16,0 25-70 0,0-6 7 16,0 5 54-16,0 5-4 0,0 48 273 0,0-33-404 15,0 7-37-15,17 2-34 16,-17 8-22-16,12 52 6 0,-12-60-136 0,0-1-19 15,12-4-10-15,-12-6-1 16,12-9-41-16,0 20-243 0,-4-34-6 0,1-4-153 16,-1-6-155-16,1-3-226 0,13-6-1340 15,-10 0 951-15,2-24 162 0,-4 24 379 16</inkml:trace>
  <inkml:trace contextRef="#ctx0" brushRef="#br0" timeOffset="291861.8293">24004 9530 2433 0,'4'-5'81'16,"1"0"83"-16,-5 2 91 0,0 1 100 15,0-3 345-15,0 3-380 0,-19 2-57 16,19 0-42-16,-17 0-37 0,-5 0 51 15,22 24-171-15,-26-24-6 0,11 27-23 16,2-10 11-16,1 0-14 0,-7 24 7 16,14-19-37-16,5-3-3 0,0 0 4 15,0-4-1-15,23 13-3 0,-23-20-7 16,28 2-1-16,-13-5 2 0,4 2-7 0,-2-3-8 16,20-1-8-16,-20-1 18 0,2-1 8 15,-1-1 3-15,-1 1 5 0,14-1-1 16,-20 0-7-16,0 2-2 0,-5-1 5 15,-1 2 5-15,-2 2 16 0,-3 5 41 16,0-3-19-16,-19 4-11 0,19 0-3 16,-28 2-7-16,-9 14-8 0,16-14-8 15,-1 0-4-15,0 0-1 0,2-1-28 16,-1-3-36-16,-15 5-225 0,17-9-25 0,4-4-198 16,-2-1-166-16,4 0-206 0,-10-26-900 15,16 26 1175-15</inkml:trace>
  <inkml:trace contextRef="#ctx0" brushRef="#br0" timeOffset="292560.6924">24462 9276 1650 0,'0'-3'80'0,"0"2"69"0,0-2 338 15,0 3-197-15,0 0 50 0,0 0 59 16,0 0 72-16,0 25-12 0,0 7 310 16,0-9-464-16,24 6 17 0,-24 1 6 15,21 5 16-15,-21 4-35 0,37 40 81 0,-26-36-298 16,-11-1-50-16,16-3-28 0,-16-3-13 15,11 27-53-15,-11-37-40 0,0-4-94 16,0-3-150-16,0-3-142 0,0-5-142 16,0 1-1084-16,0-10 619 0,0-2-16 15,0 0 318-15</inkml:trace>
  <inkml:trace contextRef="#ctx0" brushRef="#br0" timeOffset="293109.9697">24432 9368 1979 0,'-3'-12'190'0,"2"4"-7"0,0 2 45 15,1-2-20-15,0 1-15 0,0-6 50 16,0 6-188-16,0-2-33 0,26 1-10 15,-26 1-4-15,23 0 1 0,8-8 49 0,-13 9 13 16,1 0 46-16,3 3 45 0,3 0 41 16,1 2 8-16,27 1 148 0,-27 0-227 15,1 0-9-15,-5 0-14 0,-1 22 17 16,-5-22 1-16,10 14 83 0,-19 1-111 16,1-15 36-16,-4 21 32 0,-2-11 33 15,-2 19 185-15,0-13-243 0,-23 5-20 16,23 2-30-16,-33 1-4 0,10 1-15 15,-25 31 30-15,22-27-70 0,-1-2-10 16,4-2-13-16,4-2-3 0,-9 16-7 16,19-23 3-16,2-1-5 0,7-5 5 15,-5-1-3-15,5 6 2 0,0-13 0 16,0 2-3-16,0-2 0 0,0-2 3 16,28 0-4-16,-5 0-4 0,-23 0 1 0,28 0 6 15,-14 0 3-15,-2 0 15 0,10 26 99 16,-14-26-16-16,1 22 5 0,1-9-16 15,-4 2-8-15,2-1-25 0,5 14 1 16,-6-12-47-16,3-3-12 0,-1 0 0 16,3 0 4-16,13 11-31 0,-12-15-27 15,1 2-57-15,-1-4-54 0,1 0-81 16,-3-2-95-16,9 2-581 0,-11-5 335 16,0-2-158-16,0 0-56 0,0 0-175 0,0-19-4 15,9-5-356-15</inkml:trace>
  <inkml:trace contextRef="#ctx0" brushRef="#br0" timeOffset="293459.0386">25090 9619 2451 0,'0'-2'77'0,"0"0"99"0,0 1 112 16,0 0 109-16,0 1 397 0,0 0-486 0,-21 0-82 15,21 20-103-15,0-20-55 0,-22 20-45 16,7 5-21-16,15-11 7 0,-13 1-9 16,13-1 5-16,0-1-5 0,0 10 18 15,0-13-18-15,22-3 0 0,-22 1-9 16,27-1 13-16,-27-3 1 0,46 4-1 16,-29-3-8-16,0-1 13 0,1-2 29 15,-1 3 29-15,-3-4 25 0,13 8 87 16,-18-4-100-16,-2-2-3 0,-1 5 24 0,-6-1 6 15,0 9 51-15,0-7-119 16,-26 2-15-16,26 0-17 0,-35-1-19 16,-13 13-150-16,23-14 7 0,0 1-91 15,-1-6-153-15,1 1-232 0,0-4-165 16,-20-1-1215-16,26 0 1257 0,0-19 227 0</inkml:trace>
  <inkml:trace contextRef="#ctx0" brushRef="#br0" timeOffset="309925.7824">27068 8139 292 0,'-19'0'-3'0,"19"12"-2"0,-13-12 20 0,4 0 2 15,9 0 7-15,0 0 5 0,0 0-1 16,0 0 17-16,0 0 55 0,0 0-58 16,0 0-5-16,0 0-3 0,0 0-4 15,0 0 29-15,0 0-24 0,-22 0 8 16,22 0 19-16,-19 0-1 0,19 0 32 15,-20 0 200-15,5 0-81 0,15 0 23 16,0 11 0-16,0-11 3 0,0 0-28 16,0 0 133-16,0 0-189 0,0 6-2 15,0-6 7-15,0 2 21 0,0 2 148 16,0-3-195-16,0 0-32 0,0 0-21 16,17 0-21-16,-17-1-19 0,35 0 4 15,-18 0-22-15,4 0 2 0,5 3 16 0,4-2 18 16,8-1 14-16,54 4 102 0,-38-1-85 15,3 0 12-15,5 1 0 0,3-1 8 16,59 6 54-16,-62-4-115 0,-3-1-23 16,-1 2-17-16,-9-3 1 0,-1-1-13 15,31 4 9-15,-43-6-16 0,-5 0 3 16,-2 0-16-16,-6 0-5 0,21 0-34 16,-1-16-60-16,-31 16 49 15,-10-13 39-15,-2 13 13 0,0 0-16 16,0 0-21-16,-27 0-159 15,27 0 19-15,-27 0-79 0,10 0-84 0,-4 0-81 16,-20 0-488-16,23 0 392 0,-2 14-5 16,3-14 15-16,1 0 108 0</inkml:trace>
  <inkml:trace contextRef="#ctx0" brushRef="#br0" timeOffset="310355.7576">27971 8110 1132 0,'0'-3'41'0,"0"-8"198"0,0 8-64 15,-23-3 2-15,23 1-15 0,-20 4 19 16,-1-5 183-16,6 4-192 0,4 0-8 16,-1-2-4-16,0 3 9 0,-1-1 6 15,-8-4 177-15,13 4-158 0,1-1 8 16,-1 3 18-16,6-1-10 0,0-1 77 15,2 1-229-15,0 1-36 0,0 0-22 16,35 0 5-16,-14 0-9 0,26 0-39 16,-16 0-10-16,3 0-18 0,7 0-2 0,-3 0 17 15,-1 0 7-15,29 15 4 16,-37-15 6-16,-5 11 2 0,-8-11-7 16,-6 15 18-16,-2 5 34 0,-8-6 18 0,0-2 22 15,-27 5 15-15,27-2 7 0,-37 6 16 16,-16 23 96-16,22-20-103 0,0 5-4 15,-1 0-20-15,0 0-17 0,2 3 30 16,-29 25 54-16,32-27-54 0,2-3-25 16,3-3-17-16,1-3-14 0,-10 10-3 15,21-20 1-15,2-2 7 0,4-7-47 16,3-2-57-16,1 0-84 0,0-28-577 16,0-9 161-16,0 13-161 0,0-5-161 0,0-1 13 15</inkml:trace>
  <inkml:trace contextRef="#ctx0" brushRef="#br0" timeOffset="317658.5861">25942 3156 748 0,'0'-12'66'0,"0"2"83"0,0-2 73 16,0-9 313-16,0 14-316 0,0 1-29 16,0 2-12-16,0 0 3 0,0 1 118 15,0 2-197-15,0 1-18 0,0 0-19 16,0 0 3-16,-16 0 7 0,7 0 91 0,9 20-72 15,-14-20 2-15,7 24 10 16,1-24 6-16,-3 29 7 0,-7 7 111 16,9-13-119-16,-1 3-7 0,0-1-14 0,-1 1-6 15,-5 32 56-15,6-27-78 0,3-2-3 16,1 1-4-16,0 0 0 0,1-1-17 16,1 30 46-16,2-28-57 0,0 0-8 15,0 0-11-15,0 1-8 0,18-2 16 16,4 28 25-16,-22-28-12 0,30 1-15 15,-12-3 1-15,2-1-5 0,23 24 23 16,-23-27-16-16,2 1 21 0,1-3-9 16,-3-3-4-16,2-1 7 0,20 16-12 0,-23-19-12 15,0-3-8-15,0 1 8 16,4-2-8-16,15 8 15 0,-18-10-8 0,1-1-8 16,-2 1 4-16,4 0-4 0,-2-2 4 15,17 8 11-15,-18-8 2 0,0 0 2 16,-2-1 1-16,1-2 11 0,16 1 2 15,-17-2-18-15,2-3 2 0,3 0 3 16,2 0 4-16,-1 0-2 0,30 0-11 16,-25 0-6-16,0-17 3 0,1 17 5 15,1 0-2-15,27 0 20 0,-31 0-6 16,1 0-8-16,1 0-3 0,0 0 3 0,0 0-14 16,26 0 1-16,-30-19-4 15,0 19 2-15,-2 0-5 0,-2-18 6 16,21 18-1-16,-23-18 3 0,2 18-4 0,2-9 3 15,2 9 2-15,0-8 4 0,26 2 29 16,-26 6-21-16,-1-7 0 0,-3 6-2 16,-3-1-8-16,9-3 9 0,-19 4-5 15,-2 1 1-15,-2-1 11 0,-2 1 1 16,0 0-3-16,-2 0 15 0,0 0-24 16,0 0 1-16,0 0-9 0,0 0-1 15,0 0 14-15,0 0-8 0,0 0 13 0,0 0-2 16,0 0 10-16,0 0-9 15,0 0-1-15,0 0-23 0,0-17-2 0,0 17 2 16,19-12-1-16,-19-8 1 0,17 9 5 16,-17-2-2-16,12 3 3 0,-12-2-9 15,19 0 6-15,6-11-13 16,-10 11 7-16,4-2 10 0,4 3-2 0,1-1 8 16,23-11-11-16,-24 15 1 0,-1 2 0 15,-1 6 34-15,-1 0 29 0,-1 0 29 16,14 21 120-16,-18 9-118 0,2-13-11 15,0 4-14-15,1-2 5 0,15 12 49 0,-18-15-74 16,4-4-14-16,1-1-11 0,2-2-8 16,-1-9-4-16,26 5-1 0,-21-5-8 15,-1 0-1-15,1 0 0 0,-1-22-3 16,20 4-7-16,-26 18 9 0,-3-17-3 16,-3 17 4-16,-2-12-6 0,-3 12-5 15,0-10-15-15,-7 10 2 0,-1 0-23 16,0 0-38-16,0 0-58 0,2 0-413 15,-2 0 122-15,0 0-196 0,2 0-250 16,-1 0-349-16,-1 0-40 0</inkml:trace>
  <inkml:trace contextRef="#ctx0" brushRef="#br0" timeOffset="346814.7947">17469 10789 1328 0,'-2'7'42'16,"0"0"34"-16,2 0 36 0,-2 0 43 15,-3 5 153-15,2-6-161 0,0 1-1 16,2-3 3-16,1-1 30 0,0-1 8 16,0 0 150-16,0-2-208 0,0 0-33 0,18 0-28 15,-18 0-20-15,17-24-22 0,9-5 2 16,-9 8-24-16,6-7-1 0,3-8-10 15,5-5 0-15,41-69-44 0,-31 43-9 16,6-11-41-16,6-6-32 0,1-7-40 16,2-4 1-16,62-101-127 0,-58 97 189 15,0 0 10-15,-2 4 22 0,-1 4 17 16,-1 7 15-16,41-61 5 0,-53 81 19 16,-5 10 2-16,-6 10-2 0,-7 9 7 0,9-15 2 15,-25 34 14-15,-2 4-22 0,-5 4-15 16,-1 4-9-16,-2 4-13 0,0 0-63 15,0 0 24-15,0 0-25 0,0 24-33 16,0-24-3-16,-23 17-189 16,23 3 185-16,-23-20-5 0,23 19 2 0,0-19 5 15,-16 10 40-15</inkml:trace>
  <inkml:trace contextRef="#ctx0" brushRef="#br0" timeOffset="347074.5206">18576 9143 732 0,'0'0'126'0,"0"-10"-14"0,0 10 63 15,0 0-5-15,0 0 33 16,-11 0 192-16,11 0-225 0,0 0-41 16,0 0-33-16,0 0-24 0,17-17-34 0,4-6-6 15,-6 6-26-15,4-3 1 0,3-1-4 16,-1-3-2-16,2 3-3 0,15-20-5 16,-21 24 7-16,-5 5-8 0,-3 4-4 15,-5 3 0-15,-1 5 8 0,-3 0 17 16,0 22-1-16,0-22-2 0,-20 32 4 15,20-7 15-15,-23 33 93 0,-8-24-42 16,14 2 0-16,1 0-7 0,1 0-10 16,3-4-15-16,3 19-6 0,-1-30-76 15,10-7-77-15,0-4-121 0,0-5-292 16,0-5-835-16</inkml:trace>
  <inkml:trace contextRef="#ctx0" brushRef="#br0" timeOffset="348353.9426">15396 11790 2804 0,'0'0'86'0,"0"0"101"16,0 0 131-16,15 0 577 0,-15 0-465 15,0 0-48-15,0 0-73 0,0 0-1 16,0 0 187-16,0 0-302 0,0 0-25 16,0 0-29-16,0 12-7 0,0-12-18 15,16 13 38-15,2-13-92 0,-18 15 3 16,20-6 2-16,-7 0 8 0,12 12 83 15,-11-8-75-15,0 3 3 0,2 1 7 16,1 3 11-16,12 21 91 0,-15-18-133 16,2 3-21-16,-2 0-27 0,0-4-12 15,-2 2 0-15,9 11 0 0,-13-20 0 0,-1-4 0 16,-2-3 0-16,-1-4 0 0,4-2 0 16,5-25 0-16,-5 4 0 15,6-7 0-15,19-44 0 0,2-21 0 16,-3-12 0-16,-18 53 0 15,-5 2 0-15,-2 4 0 0,-3 2 0 16,-2 7 0-16,-1-18 0 0,-1 33 0 16,0 7 0-16,0 4 0 0,0 6 0 15,0-1 0-15,0 4-88 0,0 0-148 16,0 24-181-16,0-24-268 0,0 33-189 16,0 15-1400-16,0-20 989 0,0 0 199 0,0-1 386 15</inkml:trace>
  <inkml:trace contextRef="#ctx0" brushRef="#br0" timeOffset="348780.0612">16186 11893 1863 0,'0'-3'148'16,"0"2"91"-16,0-1 95 0,0 0 65 16,-20 2 35-16,20-1 419 0,-16 1-502 15,16 0-81-15,0 0-64 0,-14 0 8 16,14 0-19-16,-9 0 238 0,2 0-204 15,7 0 0-15,-9 14-6 0,4-14 2 0,-9 18 172 16,7-6-208-16,-4 3 15 16,-1 2-3-16,1 5-26 0,-4 4-60 0,-9 30-50 15,17-28-65-15,0 1 0 0,5-3 0 16,2-1 0-16,0 16 0 16,69-4-257-16,-18-29-255 15,-23-8 183-15,-1 0-63 0,1 0-67 16,23-22-623-16,-29 22 460 0,-4-14-29 15,-6 14-45-15,-4-16-135 0,-3 16 51 16,0-14-436-16</inkml:trace>
  <inkml:trace contextRef="#ctx0" brushRef="#br0" timeOffset="349070.5632">16165 12114 2848 0,'-4'-2'186'16,"1"0"143"-16,0 1 130 0,1-1 28 15,1 0-77-15,-1-1 84 0,2 2-371 16,0 0-13-16,0-2 1 0,0 0 4 16,21-1 125-16,-21 0-137 0,0 3 20 15,23 1-6-15,-23 0 10 0,17 0 1 16,-2 0 77-16,-15 0-109 0,12 17-1 0,-12-17-5 16,8 16 11-16,-2 0 68 0,-3-16-81 15,0 19-1-15,-1-8 4 16,-2 0-1-16,0 0-23 0,0 14-3 0,0-11-53 15,0 0-11-15,0-1-10 0,0 1-44 16,0 9-282-16,0-13 10 0,0-1-149 16,0-1-77-16,0-3-194 0,0-1-158 15,0-3-1220-15,0-1 1128 0,21 0 296 16</inkml:trace>
  <inkml:trace contextRef="#ctx0" brushRef="#br0" timeOffset="349424.3776">16515 11950 1664 0,'4'-7'75'16,"0"0"82"-16,-1 3 84 0,1-3 101 15,0-3 400-15,-2 6-373 0,-2 2-23 16,0 1-47-16,0 1-21 0,0-2-31 15,0 2 146-15,0 0-212 0,-19 0 23 16,19 0 34-16,-13 0 35 0,-5 22 247 16,8-22-302-16,-3 24-14 0,1-7-12 15,-3 5 6-15,0 1-17 0,-15 31 111 16,17-24-178-16,-1 1-23 0,3-2-25 0,2 0-19 16,3 21-28-16,6-30-19 0,0-1-29 15,0-4-55-15,28-2-57 0,-28-4-55 16,56 3-297-16,-34-10 183 0,3 0-102 15,-2-2-69-15,1 0-87 0,17 0-781 16,-25-22 649-16,-2 22-55 0,0-16 16 16,-4 16 38-16,0-18 104 0</inkml:trace>
  <inkml:trace contextRef="#ctx0" brushRef="#br0" timeOffset="349733.2232">16594 12134 2663 0,'0'-3'104'0,"0"1"130"16,-4 2 153-16,4-3 130 0,0 0 358 16,0 1-620-16,0 0-111 0,0-1-80 15,0-1-8-15,0 1-26 0,21-9-9 16,-4 7-20-16,-17 0-1 0,21 1 5 16,-9 0 11-16,10-2 48 0,-22 5-19 15,14 0-1-15,-14 1 30 0,9 0 11 0,-9 0 81 16,4 0 299-16,-4 0-235 0,0 19-65 15,0-19-62-15,0 22-15 16,0 5 71-16,0-11-96 0,-16 1-4 0,16 0-26 16,0-1-11-16,0 1-15 0,0 17-3 15,0-17-41-15,0-2-55 0,0-2-76 16,0 2-116-16,22 6-556 0,-22-15 247 16,15-2-216-16,-15-3-167 0,24-1-245 15,-5 0 169-15</inkml:trace>
  <inkml:trace contextRef="#ctx0" brushRef="#br0" timeOffset="349974.5026">17036 12003 3285 0,'0'0'83'0,"0"0"351"15,0 0-71-15,0 0 0 0,0 0-44 16,0 0-72-16,0 0-20 0,20 0-195 16,-20 0-30-16,29 0-29 0,-10 0-36 15,4-20-58-15,21 6-373 0,-24 14 74 0,-3-12-103 16,-4 12-33-16,-1 0-107 0,0-10-691 16,-12 10 789-16,0 0 202 0</inkml:trace>
  <inkml:trace contextRef="#ctx0" brushRef="#br0" timeOffset="350140.5896">16977 12183 3566 0,'28'0'107'0,"-11"0"98"0,3 0 78 0,3 0 53 15,23 0 55-15,-25-19-381 0,2 19-209 16,-1 0-244-16,-3-16-262 0,15 3-1382 15,-22 13 1292-15</inkml:trace>
  <inkml:trace contextRef="#ctx0" brushRef="#br0" timeOffset="350948.4419">17789 11780 4014 0,'0'0'164'15,"0"-12"466"-15,0 12-135 0,0-8-7 16,0 8 5-16,0 0 30 0,0 0 288 16,0 0-538-16,0 0-103 0,0 0-85 0,0 0-40 15,0 0-45-15,30 43 0 0,-30-23 0 16,32 4 0-16,-14 5 0 0,2 4 0 15,0 1 0-15,1-1 0 0,17 30 0 16,-5-9 0-16,-20-35 0 16,11 7 0-16,10-14 0 15,-28-12 0-15,0 0 0 16,-1 0 0-16,2-29 0 0,0 9 0 16,8-35 0-16,1-19 0 15,-9 28 0-15,-1-49 0 16,-6 4 0-16,0 49 0 0,0-26 0 15,0 30 0-15,0 28 0 16,0 0 0-16,0 10-45 0,0 0-145 16,0 0-201-16,0 29-260 0,0-29-194 0,0 51-1282 15,0-27 903-15,15 0 66 0,-15-1 360 16</inkml:trace>
  <inkml:trace contextRef="#ctx0" brushRef="#br0" timeOffset="351356.5686">18463 11848 1417 0,'23'-12'87'16,"-23"1"64"-16,0 1 66 0,13-7 328 15,-13 12-270-15,0 0 24 0,10 5 10 16,-10-5 31-16,0 2 294 0,0 3-364 16,0 0-21-16,0 0-40 0,0 0 16 15,0 0-18-15,0-2 181 0,-17 1-209 16,17 1 12-16,0 0-7 0,0 0-2 0,-15 0 103 16,0 0-173-16,5 0 10 15,-4 21 4-15,2-21 21 0,-4 25 1 16,-16 7 110-16,18-12-145 0,-2 3-5 0,4 2-19 15,2 4-17-15,-7 29-19 0,11-29-53 16,3 3 0-16,3-3 0 0,0-3 0 16,0-2 0-16,30 13-17 15,-30-23-86-15,34-2-105 0,-13-6-102 0,3-3-124 16,29-3-631-16,-26 0 448 0,-2-21-123 16,2 21-25-16,-6-25-109 0,-1 25-93 15,8-43-539-15</inkml:trace>
  <inkml:trace contextRef="#ctx0" brushRef="#br0" timeOffset="351684.5389">18475 12008 2975 0,'0'-3'207'15,"0"3"147"-15,0 0 126 0,0 0-21 16,0-5 167-16,0 3-451 0,18 0-14 15,-18-1-31-15,23-1-25 0,-10-1-44 16,18-3-4-16,-14 4-36 0,-6 3 5 16,2-3-10-16,-3 3-3 0,5 0-6 15,-15 1 6-15,5 0 16 0,-5 0 59 0,3 0 74 16,-3 0 47-16,1 24 225 0,-1-24-286 16,0 19-29-16,0-5-20 0,0 3 0 15,0 17 55-15,0-17-96 0,0 3-23 16,0-1-21-16,0-1-5 0,0-1-20 15,0 10-115-15,0-15-42 0,0-4-104 16,0-1-118-16,0-2-112 0,0-2-888 16,0-3 505-16,0 0-200 0,14 0 3 15,-14-25 232-15</inkml:trace>
  <inkml:trace contextRef="#ctx0" brushRef="#br0" timeOffset="352238.423">18996 11785 896 0,'5'0'199'0,"-2"0"34"15,-3 0 91-15,2 0 11 0,-2 0 18 16,0 0 282-16,0 0-320 0,0 0 13 16,0 0-3-16,0 0 12 0,0 0-53 15,0 0 139-15,-13 0-270 0,13 0-8 16,0 0 2-16,0 0 37 0,-14 0-4 15,2 0 146-15,5 16-233 0,-2-16-29 0,1 17-39 16,1-17-12-16,-8 37-2 16,10-25-21-16,-1 0-27 0,3-1-24 0,3 0-29 15,0-1-13-15,0 7-113 0,0-10 132 16,21 0 4-16,-21-1 30 16,18 0 10-16,3 0-36 0,-21-4 39 0,24 0 4 15,-13-2 6-15,0 1 14 0,10 2 15 16,-13 1 7-16,0 0 23 0,-3 1 27 15,0 2 15-15,-2 1 19 0,-2 9 79 16,-1-5-84-16,0-1-7 0,0 0-10 16,0 0 9-16,-24 14 22 0,5-14-70 0,19 2-24 15,-30-2-7-15,13 0-3 0,-3-2-10 16,-18 4-123-16,16-9-44 0,1-4-111 16,0 0-208-16,4 0-269 0,0-20-253 15,-5-13-1264-15,14 13 1577 0</inkml:trace>
  <inkml:trace contextRef="#ctx0" brushRef="#br0" timeOffset="353358.5239">19738 11708 1621 0,'0'0'74'0,"0"0"67"0,0 0 364 15,17-18-189-15,-17 18 44 0,0 0 39 16,0 0 44-16,0 0-39 0,0 0 198 16,0 0-409-16,0 0-46 0,0 0-34 15,0 0 18-15,0 0 214 0,0 0-117 16,0 18 0-16,0-18-32 0,0 32-16 15,0-7-25-15,0 36 106 0,0-24-147 16,20 1-20-16,-20 5-26 0,17-1-13 0,0 36-3 16,-17-42-47-16,12-2-31 15,-12-5-49-15,11-3-65 0,-11-7-90 0,12 8-522 16,-12-16 308-16,4-6-51 16,-2-2-101-16,1-3-149 0,-1 0-1184 0,0-19 1048 15,-2 19 241-15</inkml:trace>
  <inkml:trace contextRef="#ctx0" brushRef="#br0" timeOffset="353567.558">19648 11911 2987 0,'-3'0'122'0,"0"0"140"0,3 0 146 15,-1 0 113-15,1 0-23 0,0 0 349 16,28 15-525-16,-9-15-73 0,3 0-107 15,8 0-53-15,42 0-98 0,-34 0-95 16,-2 0-107-16,-2 0-118 0,-4-17-172 16,-6 17-224-16,5 0-1067 0,-23 0 774 15,-6 0 228-15,0 0 231 0</inkml:trace>
  <inkml:trace contextRef="#ctx0" brushRef="#br0" timeOffset="354136.0857">20340 11353 2364 0,'0'-1'84'0,"0"1"341"15,0 0-2-15,0 0 82 0,0 0 15 16,0 0-10-16,0 21-88 0,0 3 199 15,0-8-329-15,0 5-9 0,0 3-11 16,0 7-10-16,22 40 180 0,-5-30-262 16,-17 5-19-16,19 4-25 0,-19-3-5 15,18 2-47-15,-2 39-10 0,-16-47-74 16,14-4 0-16,-9-7 0 0,0-5 0 16,3 14-219-16,-4-28-41 0,-2-2-133 0,-1-3-114 15,1-3-109-15,-2-2-53 16,0-1-1207-16,0 0 669 0,0-27 89 0,0 10 383 15</inkml:trace>
  <inkml:trace contextRef="#ctx0" brushRef="#br0" timeOffset="356188.0826">20664 11705 1938 0,'0'0'88'0,"-3"0"55"0,3 0 64 15,0 0 44-15,-2 0 51 0,-2 0 468 16,3 0-360-16,-1 0-23 0,1 0-70 15,1 0-28-15,0 0-27 0,0 0 229 0,0 0-236 16,0 0-13-16,0 0-17 0,0 0-22 16,0 0 113-16,0 0-195 0,0 0-2 15,0 0-16-15,0 0 25 0,0 0 51 16,0 20 140-16,0-20-215 0,0 21-82 16,0-7-22-16,0 3 0 0,0 23 0 15,0-23 0-15,0 1 0 0,0 2 0 16,0-3 0-16,0-2 0 0,0 10 0 15,0-14 0-15,0-1-22 0,0-3-140 0,0-2-131 16,0 2-736-16,13-4 432 16,-13-3-78-16,0 0-170 0,0 0-125 0,0 0-178 15,10-28-683-15</inkml:trace>
  <inkml:trace contextRef="#ctx0" brushRef="#br0" timeOffset="356656.5506">20651 11661 2320 0,'-15'-3'86'0,"15"1"94"16,0 2 108-16,0-2 126 0,0 2 40 15,0 0 413-15,-8-2-549 0,8 2-85 16,0 0-75-16,0 0 3 0,0 0 119 16,0 0-187-16,0-1-34 0,0 0-35 15,0-5-24-15,24 1-7 0,2-10-34 16,-7 6 9-16,3-2 27 0,2 1 2 16,2 0-5-16,26-7 5 0,-27 11-1 0,0 3 0 15,-5 3 8-15,-1 0-2 16,-3 0 8-16,9 27 12 0,-16-27 5 0,0 28 3 15,-4-14 11-15,0 2-10 0,1 14-1 16,-4-13-33-16,-1-2 10 0,-1 1 3 16,0-1 14-16,0 0 14 0,0 19 73 15,-18-18-27-15,18 1 33 0,-24 1 11 16,24 1 4-16,-52 17 79 0,34-21-143 16,-4 2-24-16,1 0-22 0,2-5-9 15,0-2-21-15,-13 7-60 0,19-14-35 16,0 0-82-16,2-3-135 0,-1 0-133 15,-1-25-996-15,7 25 542 0,1-22-213 16,2 7 125-16,3 0 216 0</inkml:trace>
  <inkml:trace contextRef="#ctx0" brushRef="#br0" timeOffset="357242.6116">21253 11217 2675 0,'0'-2'92'0,"0"-1"411"16,0 3-79-16,0 0 15 0,0 0-50 15,0 0-36-15,0 0 82 0,0 0-286 16,0 0 57-16,0 0 53 0,0 24 31 0,0-24 13 15,19 50 144-15,-19-23-261 0,18 3 2 16,-18 5-4-16,25 3 0 0,-1 43 130 16,-12-40-224-16,-1 3-30 15,-1-2-41-15,-1-2-17 0,1-3-18 0,4 26-234 16,-7-35-22-16,-1-6-125 0,-1-6-134 16,-1-3-120-16,3-1-1077 0,-6-12 712 15,1 0-149-15,0 0 208 0,0-22 231 16</inkml:trace>
  <inkml:trace contextRef="#ctx0" brushRef="#br0" timeOffset="357841.3676">21186 11298 1682 0,'0'-9'98'15,"0"4"92"-15,0-3 94 0,0 4 114 0,0-1 24 16,0-2 428-16,0 2-504 0,0 3-80 16,0 0-85-16,14-1-48 0,-14-5-25 15,14 3-92-15,-14 0-21 0,21-2 10 16,-6 1-6-16,5-1-4 0,29-9-1 15,-19 11 6-15,-1-2-16 0,4 1 6 16,0 1-6-16,29-1 42 0,-35 6 1 16,-2 0-12-16,33 0 12 15,-43 25-7-15,-5-25 0 0,-1 20 20 16,-2-20 14-16,3 42 109 0,-7-26-47 16,-3 2 30-16,0 2 9 0,0 2 15 15,0 26 108-15,-23-25-179 0,23 4-4 0,-22-2-11 16,22 4 2-16,-28-4-2 0,-2 25 22 15,14-28-84-15,1-1-13 0,0-1-9 16,2 0-3-16,-8 9-10 0,12-20-20 16,1-2-25-16,4 0-18 0,1-3-19 15,3-1-1-15,0-2-95 0,0-1 125 16,0 0 14-16,20 0 33 0,-20 0 8 16,20 0 9-16,5 0 15 0,-25-15 18 15,24 15 36-15,-13 0 35 0,1 0 32 16,4 18 146-16,-8 3-159 0,-8-21-26 15,11 29-26-15,-5-15-17 0,3 19-19 0,-3-17-30 16,0 0-14-16,0-3-36 0,1 2-66 16,3-2-88-16,8 3-462 0,-10-9 254 15,3-3-83-15,0-2-109 0,-2-2-126 16,10 0-1049-16,-10 0 938 16,1-23 203-16</inkml:trace>
  <inkml:trace contextRef="#ctx0" brushRef="#br0" timeOffset="358197.9568">22041 11483 3360 0,'0'0'100'15,"-22"0"112"-15,22 0 92 0,-20 0 74 16,0 22 132-16,9-22-387 0,-2 18-64 15,3-18-26-15,1 24-9 0,1-11-6 16,0 12 1-16,8-9-19 0,0-3-23 16,0-2-6-16,0-1-14 0,33-1-20 15,-3 4-7-15,-13-9 55 0,1 2 23 16,1-6 2-16,2 1-20 0,16 0-8 16,-16-1 23-16,-1 3 34 0,-1-2-9 15,-4 1 10-15,-1 2 10 0,8 10 133 0,-17-7-39 16,-2 4 10-16,-3 0 0 0,0 3 8 15,-21 18 79-15,21-15-180 0,-33-1-35 16,10 4-26-16,-1-2-20 0,1-2-65 16,-25 12-325-16,24-17 54 0,2-4-216 15,1-2-190-15,2-2-294 0,-11-3-1002 16</inkml:trace>
  <inkml:trace contextRef="#ctx0" brushRef="#br0" timeOffset="359548.2253">12683 12506 1865 0,'-4'5'178'0,"2"-5"102"16,0 3 135-16,-1-3 87 0,1 0 39 16,-1 2 426-16,3-2-647 0,0 0-94 15,-2 0-36-15,2 0 4 0,0 0-7 16,0-26 75-16,32 3-188 0,-8 6-26 16,8-5 2-16,13-5 8 0,61-34 100 15,-42 29-82-15,2 0-18 0,0 3-28 16,-9 4-21-16,-7 3-30 0,19-3-184 15,-48 17-24-15,-8 5-98 0,-6 2-26 16,-5 1-81-16,-2 0-797 0,0 20 241 0,-31-20-119 16,31 20 249-16</inkml:trace>
  <inkml:trace contextRef="#ctx0" brushRef="#br0" timeOffset="360232.1044">13063 15652 3458 0,'-2'0'185'0,"-1"0"141"0,-1 0 108 16,4 0 534-16,0 0-533 0,0 0-2 16,21 0-22-16,-2 0-35 0,42-44 103 0,-16 24-338 15,10-6-54-15,10-6-47 0,4 1-44 16,0-3-80-16,62-26-343 0,-77 35-45 16,-9 8-185-16,-14 5-287 0,-10 12-304 15,-15 0-1410-15</inkml:trace>
  <inkml:trace contextRef="#ctx0" brushRef="#br0" timeOffset="375211.8606">15603 13205 2967 0,'0'0'89'0,"0"0"52"0,-19 2 101 0,19-2 73 16,-13 0 458-16,13 0-428 0,0 0-79 16,-10 0-77-16,10 0-57 0,0 0-27 15,0 0 88-15,0 0-51 0,0 0 39 16,0 0 29-16,0 0 13 0,16 15 181 16,-16-3-233-16,15 1-4 0,-15 1-4 15,0 5 3-15,0 3 3 0,0 41 54 16,0-27-141-16,0 8-35 0,0 4-3 15,0 4-15-15,0 56-16 0,0-55-13 16,0 3 0-16,0-5 0 0,0-4-46 16,0-5-88-16,0 24-423 0,0-39 100 0,0-8-96 15,0-7-130-15,0-5-285 0,0-3-1300 16,0-4 1141-16,0-21 366 0</inkml:trace>
  <inkml:trace contextRef="#ctx0" brushRef="#br0" timeOffset="375586.5154">15946 13637 2721 0,'0'0'125'0,"-21"0"147"0,21 0 679 16,0 0-468-16,-15 0-78 0,15 16-106 16,0-16-31-16,0 19 180 0,0-19-233 0,0 17 6 15,0-5-11-15,0 2 18 16,21 1-19-16,-3 17 128 0,-18-12-205 0,22 1-31 15,-22 1-33-15,21-1-18 0,-3 23-19 16,-18-22-38-16,15-1-28 0,-15 1-66 16,8-2-73-16,-8-2-110 0,4 13-598 15,-4-20 337-15,0-3-157 0,0-1-88 16,0-7-160-16,0 0-1069 0,0 0 1322 16</inkml:trace>
  <inkml:trace contextRef="#ctx0" brushRef="#br0" timeOffset="375990.4809">15989 13821 2011 0,'-4'-5'54'0,"-1"-2"57"0,1 1 65 16,1-1 68-16,-1-13 249 0,3 12-263 15,1-1-21-15,0-3-23 0,0 2-2 16,0 1-13-16,21-10 135 0,-21 11-154 16,18-1-16-16,-18 1-11 0,26 3-1 0,-10-2-26 15,20-3 52-15,-16 6-94 16,-1 1 2-16,2 3 2 0,0 0 10 0,20 0 82 16,-20 0-71-16,-4 0 8 15,3 27 1-15,-4-27 27 0,16 19 165 0,-18 10-132 16,-4-12 3-16,-1 1-11 0,-1 3-7 15,-3 1-16-15,-2 27 40 0,-3-23-114 16,0-1-9-16,0 1-14 0,-25-1-5 16,-1 24 3-16,26-27-15 0,-32-2-13 15,11 0-16-15,-1-2-19 0,-4-2-43 16,-24 5-226-16,23-14 37 0,0-5-68 0,-1-2-81 16,4 0-203-16,-21 0-983 0,25-22 594 15,2 22 38-15,6-19 276 16</inkml:trace>
  <inkml:trace contextRef="#ctx0" brushRef="#br0" timeOffset="378021.6848">17139 13788 2569 0,'0'0'81'0,"0"0"78"15,0 0 105-15,0 0 132 0,-13 0 432 16,13 0-472-16,0 0-102 0,0 9-72 16,0-9-13-16,0 0-19 0,0 6 147 15,26-1-141-15,-26-3 8 0,36 4 23 16,-12-1 20-16,28 4 141 0,-25-5-226 16,2 1-49-16,-3 1-39 0,-1-1-18 15,-3-1-50-15,11 5-222 0,-21-6-37 16,-3 2-107-16,-3-4-163 15,-1 2-233-15,-2-3-1182 0,-3 0 882 0,0 0 299 16</inkml:trace>
  <inkml:trace contextRef="#ctx0" brushRef="#br0" timeOffset="378253.8273">17210 14000 3613 0,'-4'2'79'16,"2"1"124"-16,2-1 161 0,0 0 109 15,0-1 501-15,32-1-587 0,-32 0-59 16,41 0-94-16,-14 0-72 0,3 0-92 0,36 0-152 16,-32-15-78-16,-1 15-123 0,-1 0-99 15,-5 0-216-15,18 0-1150 0,-28-11 607 16,1 11 82-16,-6 0 330 0</inkml:trace>
  <inkml:trace contextRef="#ctx0" brushRef="#br0" timeOffset="378678.0682">17956 13629 4809 0,'0'-5'129'0,"0"-2"92"0,0 2 112 15,0 2 131-15,0-1 384 0,0 4-485 16,0 0-84-16,0 0-40 0,0 0-22 16,0 0-67-16,22 21-11 0,7 3-139 15,-10-6 0-15,3 5 0 0,4 2 0 16,23 35 0-16,-25-28 0 0,1 2 0 15,-4-1 0-15,1-3 0 0,-1-2 0 16,13 14 0-16,-20-25 0 0,0-5 0 0,-3-2 0 16,-1-6 0-16,8-4 0 0,-11 0 0 15,3-34 0-15,-3 13 0 0,1-8 0 16,-1-5 0-16,4-52-100 0,-11 34-18 16,0-4-31-16,0-4-4 0,0 2 7 15,-19-48-32-15,19 63 141 0,-24 5 24 16,24 10 5-16,0 9-8 0,-12 6-26 15,12 3-213-15,0 8-4 0,0 2-88 16,0 0-92-16,-8 0-161 0,1 29-1108 16,3 4 599-16,0-8 48 0,0 0 331 15</inkml:trace>
  <inkml:trace contextRef="#ctx0" brushRef="#br0" timeOffset="379044.5336">18786 13578 2303 0,'2'0'60'0,"0"-10"44"15,-2 10 50-15,0-5 73 0,0 5 338 16,0 0-221-16,0 0 15 0,0 0-42 0,0 0-17 15,0 0 103-15,0 0-280 0,-19 0-21 16,19 0 12-16,-12 0 45 0,12 0 64 16,-29 22 296-16,16-22-264 0,-1 29-25 15,0-9-29-15,0 4-11 0,-12 27 124 16,13-22-175-16,-1 2-14 0,3 0-9 16,3-1-18-16,3-2-39 0,1 23-10 0,4-27-52 15,0-2-18-15,0-4-60 16,32-2-77-16,6 7-380 0,-14-17 148 0,3-3-96 15,-1-3-70-15,2 0-239 0,0 0-126 16,18-24-1153-16,-30 24 1149 16,0-19 277-16</inkml:trace>
  <inkml:trace contextRef="#ctx0" brushRef="#br0" timeOffset="379353.9739">18755 13830 2986 0,'-4'0'194'0,"0"0"46"16,4 0 125-16,0 0 31 16,0 0-14-16,0 0 95 0,25 0-387 0,-25 0-47 15,28 0-30-15,-9 0 0 0,1 0-12 16,16-18 33-16,-22 18-17 0,0-11 22 16,-4 11 3-16,0 0 38 0,5 0 212 15,-11 0-83-15,-1 0 20 0,-1 25-7 16,1-25 8-16,-1 23-20 0,-1 3 135 15,-1-12-201-15,0 1-17 0,0 2-12 16,0-1 3-16,0 17 83 0,0-16-129 16,0 0-27-16,0 0-38 0,18 0-54 15,-18 0-74-15,18 10-346 0,-18-16 91 16,12-4-104-16,-12-2-95 0,12-5-281 16,2 2-1252-16,-8-2 895 0,0-23 345 0,1 23 306 15</inkml:trace>
  <inkml:trace contextRef="#ctx0" brushRef="#br0" timeOffset="379713.7681">19356 13641 2233 0,'4'-6'122'0,"-1"0"85"0,-1 1 113 16,-2 1 78-16,0 0 57 0,0 2 448 16,0 0-562-16,0 2-86 0,0 0-67 15,0 0-2-15,0 0 7 0,-19 0 227 16,19 0-189-16,-16 19 11 0,-20-3 457 16,22 7-478-16,2-9-2 15,-3 3-47-15,-12 23 14 0,16-19-186 16,0 2 0-16,0 2 0 0,3 4 0 15,0-2 0-15,0 33 0 0,6-28 0 16,2-1 0-16,0-2 0 0,0-1 0 0,0-4 0 16,26 13-157-16,7-24-127 0,-10-6-205 15,6-7-195-15,0 0-222 0,6 0-208 16,29-22-1374-16,-31-13 1474 0,-4 15 365 16</inkml:trace>
  <inkml:trace contextRef="#ctx0" brushRef="#br0" timeOffset="380045.4793">19410 13860 3693 0,'-4'-2'84'0,"1"-1"106"16,-1-1 459-16,4-1-337 0,0 1-93 15,0-1-109-15,0-2-57 0,0 2-39 16,24-6-18-16,-2 7 3 0,-22 2 0 15,26 2 1-15,-12 0 9 0,13 0 49 16,-17 22 5-16,0-22 29 0,0 16 16 16,-1-16 17-16,-2 16 18 0,3-3 108 15,-8-13-133-15,1 8-6 0,0-8 18 16,-2 13 30-16,3-1 143 0,-4-5-174 0,0 3-27 16,0 3-10-16,0 0 5 0,0 1-16 15,0 17 36-15,0-15-94 0,0-1-13 16,0-1-16-16,0-1-38 0,22 8-262 15,-8-15-7-15,-14 0-128 0,0-3-86 16,17-2-269-16,-17-1-207 0,9 0-1506 16,-9 0 1577-16</inkml:trace>
  <inkml:trace contextRef="#ctx0" brushRef="#br0" timeOffset="380610.8252">19956 13791 2660 0,'0'0'98'16,"0"0"114"-16,0 0 160 0,0 0 183 15,0 0 540-15,22 0-618 0,-22 0-75 16,32 0-15-16,-7 0-2 0,36 0 193 16,-24 0-397-16,3 0-52 0,0 0-56 15,-3 0-32-15,0 0-44 0,23-15-181 16,-36 15-35-16,-6 0-155 0,-7 0-105 16,-2 0-125-16,0 0-1056 0,-9 0 611 15,0 0-145-15,0 0 319 0</inkml:trace>
  <inkml:trace contextRef="#ctx0" brushRef="#br0" timeOffset="381018.462">20630 13479 3413 0,'0'-3'293'0,"0"1"141"16,0 0 98-16,0 0 6 0,0 0-63 16,0 2 342-16,0 0-472 0,0 0-48 15,0 0-44-15,18 25-9 0,8 5 128 16,-8-11-264-16,-2 5-47 0,4 3-52 16,2 2-9-16,-1 2 0 0,22 28 0 15,-22-31 0-15,0-4 0 0,0-4 0 16,-4-2 0-16,11 5 0 0,-16-16 0 15,-2-5 0-15,2-2 0 0,-1 0 0 16,-1 0 0-16,11-46 0 0,-10 22 0 16,0-6 0-16,-1-5 0 0,-3-6 0 0,-1-53 0 15,-6 43 0-15,0 0 0 0,0 5 0 16,0 5 0-16,-24 6-6 0,24-12-47 16,-15 34-47-16,15 6-92 0,0 5-79 15,0 2-55-15,0 0-503 0,0 26 297 16,-10-26-186-16,10 32-173 0,0-10-190 15,0 6-73-15,0 21-474 0</inkml:trace>
  <inkml:trace contextRef="#ctx0" brushRef="#br0" timeOffset="381378.7761">21463 13414 1687 0,'1'-5'83'16,"-1"0"80"-16,0 0 86 0,0 2 108 15,0-2 43-15,0-2 455 0,0 7-466 16,0-2-67-16,0 2-64 0,0 0-27 16,0 0-41-16,0 0 166 0,-15 0-173 0,15 0 34 15,-13 0 9-15,13 0 29 0,-33 22 201 16,18 1-268-16,-1-7-10 0,-2 3 4 15,0 4 22-15,1 4-9 0,-13 27 90 16,19-23-224-16,4-2-40 0,3 0-21 16,4 0 0-16,0 20 0 0,27-30 0 15,-27 0 0-15,39-4-11 0,-12-2-99 16,4-4-91-16,32 1-472 0,-30-10 234 16,-3 0-65-16,-1 0-93 0,-2 0-213 15,10-22-899-15,-24 5 825 0,-1 17 167 16,-4-20 88-16,-5 20 126 0</inkml:trace>
  <inkml:trace contextRef="#ctx0" brushRef="#br0" timeOffset="381676.4656">21485 13646 2389 0,'-10'-3'144'0,"4"1"181"0,6 2 198 0,-3 0 170 16,3-2-66-16,0 2 211 0,0 0-605 15,0 0-4-15,0 0 24 0,22 0 8 16,-1 0 86-16,-21 0-282 0,30 0-41 15,-14 0-19-15,4 0-2 0,-2 0-5 16,19 0-11-16,-20 0 1 0,-1-15 2 0,-4 15-3 16,-3 0 4-16,2 0-10 0,-9 0 35 15,0 0 46-15,-2 0 50 16,0 0 43-16,0 0 5 0,0 19 109 0,0 8-157 16,0-11 8-16,0 2-12 0,-16-1-15 15,16 19 0-15,0-19-83 0,0 2-10 16,0 0 0-16,0-1-17 0,0-1-85 15,21 11-363-15,-21-16 76 0,15-3-122 16,-15-5-122-16,23-4-331 0,6 0-1374 16,-13-20 1122-16,2 20 399 0</inkml:trace>
  <inkml:trace contextRef="#ctx0" brushRef="#br0" timeOffset="382010.2798">22232 13297 3328 0,'0'-2'154'0,"0"0"136"16,0 2 107-16,-31 0 89 0,31 0-87 15,-51 21 182-15,30-21-374 0,2 20-41 16,3-20-50-16,1 25-30 0,-8 6-27 16,23-14-54-16,-13 1-1 0,13 1 6 15,0-1-1-15,0 2-2 0,26 15-27 16,-26-20-7-16,32-1 1 0,-13-1 7 15,1-1 6-15,26 5 5 0,-25-8 3 16,-2-1 22-16,0-1 36 0,-6 1 24 0,0-2 41 16,1 16 168-16,-14-10-148 0,0 0-20 15,0 3-40-15,0 2-23 0,-53 16-11 16,30-15-38-16,-8 1-4 0,1-2-19 16,-6 1-36-16,0 2-69 0,-36 9-436 15,39-16 133-15,0-5-163 0,5-4-221 16,-1-2-253-16,-15-2-1295 0,26 0 1613 15</inkml:trace>
  <inkml:trace contextRef="#ctx0" brushRef="#br0" timeOffset="382884.3374">18355 14515 1483 0,'-9'2'66'15,"4"0"62"-15,2 1 65 0,1-1 53 16,2-2 200-16,0 0-249 0,0 2 17 16,0-2 12-16,0 0 50 0,0 0 47 15,0 0 353-15,27 0-371 0,-27 4-64 16,29-2-58-16,-6 0-20 0,39 1 100 15,-23-2-123-15,10-1 36 0,6 1 31 16,7-1 28-16,10 0 3 0,80 0 93 16,-67 0-248-16,8 0-47 0,6 0-25 15,7-16-2-15,119-2-47 0,-105 18-35 0,9-26-64 16,7 10-52-16,4-5-17 16,4 4 6-16,141-23-106 0,-134 22 197 0,-2 2 36 15,1 3 38-15,-4 5 29 0,120-6 164 16,-144 11 9-16,-1 3 44 0,-13-2 4 15,-10 2 1-15,-8 0-46 0,62 0 63 16,-81 0-149-16,-8 0 2 0,-7 0 8 16,-8 0 9-16,30 0 58 0,-51 0-118 15,-7 0-10-15,-5 0-10 0,-5 0-5 0,-7 0 2 16,-3 0-10-16,0 0-33 16,0 0-46-16,0 0-51 0,-21 0-58 15,21 0-372-15,0 0 126 0,-18-10-118 16,18 10-330-16,0 0-270 0,0-12-168 0,0 2-703 15</inkml:trace>
  <inkml:trace contextRef="#ctx0" brushRef="#br0" timeOffset="383546.4606">19986 14805 3211 0,'19'0'398'16,"-19"0"4"-16,0 0 111 0,0 0-53 16,0 0-2-16,0 0-65 0,0 0 382 15,0 0-433-15,0 24-30 0,0-24-72 16,0 29-3-16,22 17 94 0,-22-14-241 16,0-1-61-16,24 5-29 0,-24 1 0 0,20 2 0 15,5 34 0-15,-14-41 0 16,2 0 0-16,-3-3-23 0,0-3-114 0,10 11-491 15,-13-23 80-15,0-4-79 0,-2-2-139 16,1-3-233-16,-2-1-140 0,0-4-1146 16,-4 0 1599-16</inkml:trace>
  <inkml:trace contextRef="#ctx0" brushRef="#br0" timeOffset="384077.5937">20027 14829 2366 0,'0'-9'71'0,"0"-2"57"0,0 0 64 16,0 0 76-16,0 0 12 0,16-14 236 16,-16 14-335-16,0 0-72 0,19 0-59 15,-19-2-22-15,24 3-10 0,11-10 23 16,-14 11-6-16,2 1 6 0,4 4 16 15,2 0 20-15,25 4 90 0,-30 0-80 16,3 21 7-16,-4-21 6 0,-2 25 6 0,0-25-4 16,17 44 63-16,-21-29-79 0,-2 0 4 15,0 1 3-15,-5-2 28 0,4 19 106 16,-13-15-126-16,-1 1-19 0,0 3-31 16,0 1-10-16,-33 2-21 0,-6 26-10 15,16-25-16-15,3-1 5 0,-3-1 3 16,2-1-13-16,-16 17-4 0,21-28-11 15,5 5-1-15,1-5-24 0,1-1-3 16,3-4-3-16,1 3-21 0,3-7 67 16,2 0 17-16,0-2 3 0,0 1 8 15,27-2 38-15,-27 0 2 0,23 0 39 16,-23 0 30-16,26 0 29 0,-10 0 13 0,10 0 132 16,-14 0-176-16,1 0-7 0,-3 0 1 15,1 0-3-15,11 22 92 0,-14-22-140 16,2 21-16-16,-1-8-28 0,2 0-12 15,0-2-14-15,8 13-87 0,-11-15-33 16,1 0-73-16,-1-1-91 0,1 0-110 16,8 1-565-16,-10-8 362 0,4-1-125 15,-1 0-63-15,3 0-217 0,0-21 73 16,19-8-337-16</inkml:trace>
  <inkml:trace contextRef="#ctx0" brushRef="#br0" timeOffset="384427.9019">20903 15025 2432 0,'0'-2'111'0,"0"2"450"0,-19 0-83 16,19 0 5-16,0 0-36 0,-18 18-63 16,6-2 6-16,12-16-280 0,-13 13-43 15,13-13 11-15,-11 17-19 16,11-9-48-16,-5 13 12 0,5-11-26 15,0 2 13-15,0 0-7 0,0-1-4 0,23 5 0 16,1-10 5-16,-24-2 1 0,29-4 2 0,-12 3-3 16,-1-3-3-16,14 0 2 0,-16 0 28 15,-2 0 32-15,-2 0 21 0,-2 0 1 16,1 0 48-16,-7 0-60 16,1 0 32-16,-3 0 29 0,0 0 18 0,0 17-7 15,0 3 76-15,-28-20-146 0,28 27-22 16,-30-14-22-16,13 3-15 0,-22 13-31 15,20-18-50-15,1 0-73 0,-2-1-114 16,2-3-137-16,1 0-97 0,-11-3-1044 16,14-4 473-16,2 0-161 0,3 0 297 0</inkml:trace>
  <inkml:trace contextRef="#ctx0" brushRef="#br0" timeOffset="386038.3505">16566 13940 1787 0,'0'-3'88'0,"-12"-2"265"16,12 3-88-16,0 1-5 0,0 1 6 0,0 0 30 15,0 0 239-15,0-3-303 0,-7 3-24 16,7 0-6-16,0 0-3 0,0 0-29 15,0 0 105-15,-3 0-163 0,3 0-12 16,0 0-10-16,0 0 1 0,0 0 75 16,0 0-55-16,0 0 19 0,0 0 10 15,0 20-19-15,0-20-27 0,0 38 53 16,0-20-80-16,0 2-5 0,0 1 0 16,0 0-7-16,0 24 14 0,0-22-59 15,0-1-9-15,20-3-1 0,-20-1-2 16,32-3-6-16,10 8-84 0,-17-21 2 15,2 0-32-15,2-2-19 0,-1 0-12 16,25-30-159-16,-30 30 159 0,-1-31 4 16,-2 13 9-16,-4-2 9 0,-5-1 15 0,6-24-65 15,-16 20 117-15,-1 0 18 0,0-1-11 16,-25 1 9-16,-18-21-17 0,16 26 86 16,-3 2 24-16,-2 7 44 0,0 5 23 15,1 6 11-15,-25 0 75 0,29 28-154 0,4-10-26 16,3 2-44-16,4 3-69 15,-2 18-411-15,18-2-576 16,0-10-554-16,30-29 827 0,-12 15 147 0</inkml:trace>
  <inkml:trace contextRef="#ctx0" brushRef="#br0" timeOffset="386502.2961">16725 14156 797 0,'0'0'28'0,"0"0"33"0,-4 0 41 15,4 0 52-15,0 0 227 0,0 0-156 0,-2 17 495 16,2-17-467-1,-1 0 30-15,-1 0 72 0,0 0 78 0,2 0 438 16,0 0-504-16,-2 0-54 16,2 0-33-16,0 0-5 0,0 0 21 0,0 0 339 15,0 25-314-15,21-25-22 0,-21 26-34 16,24-9-41-16,13 26 15 0,-15-19-225 16,0 1-14-16,0-1-7 0,40 39-694 15,-43-49 52-15,-2 1-317 16,-2-7-446-16,12-1-1680 0</inkml:trace>
  <inkml:trace contextRef="#ctx0" brushRef="#br0" timeOffset="391444.3022">19319 14149 711 0,'-7'0'-6'0,"4"0"12"0,0 14 4 0,2-14 18 16,0 0 10-16,-1 0 7 15,2 0 73-15,0 0-55 0,0 0 14 16,0 0 20-16,0 0 31 0,0 0 212 0,0 0-157 15,0 0-13-15,0 0-28 0,0 0-6 16,0 0-23-16,0 0 85 0,0 0-113 16,0 0 3-16,0 0-4 0,0 0 8 15,0 0 2-15,0 0 61 0,0 0-89 16,0 0-6-16,0 0 0 0,0 0 1 16,0 0 69-16,0 0-64 0,0 0 12 15,0 0 7-15,0 0 7 0,0 0 10 16,0 0 143-16,0 0-116 0,0 0 1 0,0 0-15 15,0 0-6-15,0 0 46 16,0 0-100-16,0 0-9 0,0 0-5 0,0 0 12 16,0 0 7-16,0 0 42 15,20 0-64-15,-20 0-22 0,0 0-6 0,18 0 4 16,-2 14 17-16,-16-14-21 0,16 0-5 16,-16 0-13-16,16 0 4 0,-7 0 8 15,6 0-4-15,-6 0-1 0,-3 0 0 16,-1 0 1-16,-1 0 3 0,5 0-11 15,-8 0 9-15,1 0 5 0,-2 0 10 16,0 0 4-16,0 0 6 0,2-11 16 0,0 11-32 16,-1 0 7-16,3 0-1 0,-1 0-3 15,4-8 0-15,-3 8-16 0,0 0-1 16,0-7 7-16,1 7 1 0,-3-3 2 16,6-3 6-16,-4 3-1 0,1 1 7 15,1-1 7-15,-2 1 0 0,5-1 14 16,-5 1-30-16,-2 1-10 0,0 1-4 15,0 0 0-15,2 0 5 0,0 0-40 16,-4 0-27-16,2 0-60 0,-2 0-90 16,3 0-136-16,-3 0-843 0,0 0 389 15,0 0-83-15,0 0 100 0,0-28 140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5-21T15:11:57.140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5332 11638 2262 0,'0'0'75'0,"27"-23"53"0,-27 23 52 0,21-17 61 16,-5 17 8-16,3-26 41 0,4 12 53 0,6-4 40 15,7-8 9-15,12-3-33 0,12-9-48 0,14-11-25 16,16-10-42-16,18-12-2 0,13-12-10 16,23-6-38-16,16-10-17 0,15-7-29 0,13-6 5 0,11-2 1 15,10-3 9-15,2 4 8 0,2 2-21 0,-9 6-26 16,-15 10-37-16,-14 10-37 0,-20 11-46 16,-24 12-59-16,-27 15-80 0,-26 13-70 0,-23 7-50 15,-16 9-25-15,-17 10-55 0,-17 4-67 0,-5 4-82 16,0 0-164-16,-38 0-141 0,12 0-150 0,0 0-193 15,0 0 167-15,-1 0 271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5-20T15:09:58.38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11533 1119 1894 0,'-4'0'103'0,"-3"0"66"0,2 0 84 15,3 0 29-15,0 0 0 0,0 0 417 16,2 0-388-16,0 0-44 0,0 0-48 15,33-17-21-15,-11 17-57 0,42-24 119 16,-20 10-196-16,6-3 146 0,8 0-150 16,2-5 12-16,69-24-27 0,-32-8 10 15,-69 43-10-15,33-14 13 0,-5 1-25 0,46-14-23 16,-66 21-6-16,-1 4-3 0,-7 13 82 16,3 0-71-16,-27 0 8 0,-4 0-19 15,-26 28 8-15,6-8 33 16,-46 43 85-16,24-28 2 0,-109 99 244 15,95-85-275-15,3-2 25 0,2 3-35 16,2-1-67-16,-33 43 83 0,52-49-73 16,7-2 81-16,11-12-104 0,12-5-16 15,0-9 27-15,68-8-47 0,-30-7 36 16,12-22-30-16,8 0 2 0,8-6-6 16,77-37-41-16,-71 31 34 0,5-5-1 15,1-4-4-15,3 1 26 0,-4 4-47 0,53-32 28 16,-74 40 38-16,-8 8 30 0,-15 2-37 15,-8 10 15-15,-14 10 135 0,-11 0-105 16,-45 23 57-16,7-4-67 0,-14-19-27 16,-11 46 61-16,-88 33 64 0,64-33-99 15,0 1-4-15,-13 2-13 0,13 0 39 16,-65 49-41-16,95-64-4 0,8-7-35 16,20-6 10-16,15-7 14 0,14-6-3 15,55-8 10-15,-14-22-7 0,14 1 6 16,10-7-6-16,9-6 9 0,103-53-33 15,-80 42 24-15,1-3-7 0,6 2 14 16,-5 2-4-16,-3 6 56 0,75-32-41 0,-95 45-32 16,-12 11 46-16,-10-3-1 0,-9 6 9 15,2 3 12-15,-34 8 32 0,-13 25 8 16,-27-25 45-16,-6 37-49 0,-12-5-30 16,-75 36-33-16,44-18-25 0,-7-9 0 15,-1 1 0-15,4-1 0 0,-62 31 0 16,90-44 0-16,6-3 0 0,19 0 0 15,11-15 0-15,16-10 0 0,54 0 0 16,-13-23 0-16,8 2 0 0,14-8 0 0,11-15 0 16,85-35 0-16,-89 37 0 15,13-7 0-15,1 11 0 0,-4-1 0 0,-8 3 0 16,52-10 0-16,-70 29 0 16,-14-1 0-16,-11 12 0 0,-13 6 0 0,-14 29 0 15,-28-10 0-15,-9 4 0 0,-12 5 0 16,-7 14 0-16,-8-5 0 0,-73 39 0 15,65-36 0-15,7-7 0 0,7 2 0 16,15-8 0-16,-8 8 0 0,49-28 0 16,0-3 0-16,0-4 0 0,39-22 0 0,-2 1 0 15,60-32 0-15,-39 21 0 0,10 3 0 16,2-6 0-16,2 12 0 0,-1-12 0 16,60-28 0-16,-75 48 0 0,-4-5 0 15,-12 3 0-15,-4-5 0 0,-4 10 0 16,-32 12 0-16,0 0 0 0,-41 0-16 15,7 0-238-15,-13 29-390 0,-84 12-1840 16,58-23 719-16,6 3 361 0,-8-1 381 16</inkml:trace>
  <inkml:trace contextRef="#ctx0" brushRef="#br0" timeOffset="3287.5417">11683 1786 1413 0,'0'0'245'0,"-14"0"-6"15,14 0 91-15,0 0 17 0,0 15 12 16,0-3 65-16,0-12 502 0,0 0-497 16,0 0-95-16,0 0-89 0,0 6 9 15,26-6 188-15,-26 0-182 0,20 0-29 16,23-17 293-16,-26 17-407 15,4-22-11-15,-6 22 97 0,39-14 66 16,-25-1-140-16,10 15-25 0,6-13 9 0,6 2-29 16,4 1-20-16,68-16-64 0,-54 11 0 15,1-5 0-15,2 1 0 0,0 7 0 16,65-15 0-16,-81 15 0 0,7 1 0 16,-6 0 0-16,-6 5 0 0,-4-6 0 15,32-11 0-15,-43 9 0 0,2 11 0 16,-11-8 0-16,-2 1 0 15,17-15 0-15,-25 18 0 0,0 0-22 16,1 3 22-16,-2-10 0 0,0 10 0 0,11 1 22 16,-18 3-22-16,1 0 0 0,0 0 0 15,-3 0 0-15,6 0 0 0,-8 21 0 16,2-21 0-16,-1 0 0 0,1 0 0 0,4 0 0 16,16 18 0-16,2-18 0 15,-13 32 0-15,2-20 0 0,23 23 0 16,-4 15 0-16,-16-22 0 15,24 25 0-15,2 8 0 16,-24-32 0-16,23 17 0 0,-2-2 0 16,-29-27 0-16,12 12 0 15,-9-6 0-15,-11-15 0 16,-1-5 0-16,-1 5 0 0,-5-7 0 16,0-1 0-16,0 3 0 0,0-3 0 15,0 2 0-15,0 0 0 0,0 0 0 0,23 5 0 16,-23-3 0-16,0 0 0 0,0-2 0 15,0 3-108-15,13-2-129 0,-13 9-579 16,0-9 264-16,0 2 8 0,0-3-104 16,-18 0-46-16,-2 3-599 0,20-2 879 15,-25-3 6-15,25 0 52 0,-28 0-23 16,11 0-57-16,-16 23-99 0,12-5 434 16,1-18 106-16,-4 0 133 0,3 24 85 15,3-24 91-15,-14 28 380 0,15-17-372 16,3-11 15-16,3 22 33 0,1-15 94 15,-11 7 446-15,16-8-536 0,-5-2-40 0,6-2 16 16,2 1 25-16,2-3-5 0,0 0 92 16,34 0-350-16,-34-26-49 0,38 26-12 15,-9-34-19-15,41-11-19 0,-30 19-11 16,6-1 3-16,1-2-29 0,4-5 23 16,0 4 20-16,51-22 85 0,-53 23-17 15,-1 3 6-15,-4-1 32 0,-3-7-26 16,20 3 39-16,-42 22-93 0,-3-6-28 15,-9 10-15-15,-7 5 5 0,0 0-24 16,-29 24-27-16,29-24-41 0,-34 19-84 16,13-19-136-16,0 22-197 0,-22-4-798 15,27-18 424-15,-2 18 13 0,5-18-197 0,13 20 41 16,-18-9 295-16</inkml:trace>
  <inkml:trace contextRef="#ctx0" brushRef="#br0" timeOffset="3472.756">13935 2100 2623 0,'-6'10'119'0,"3"-3"138"0,-3 7 161 0,1-4 691 16,2-7-642-16,3 5-88 16,0-8-56-16,0 0 7 0,48-17 174 15,-26 17-390-15,4-28-58 0,7 10-36 0,1 18-3 16,2-29-19-16,33-11-13 0,-35 23-65 15,-3-1-74-15,1 3-203 0,-12 1-106 16,14-11-574-16,-23 21 452 0,-6 4-72 16,-5 0-289-16,0 0 62 0,0 0 146 15</inkml:trace>
  <inkml:trace contextRef="#ctx0" brushRef="#br0" timeOffset="3617.7686">14157 2237 4348 0,'0'7'176'0,"43"3"600"16,-23-10-99-16,1 0-59 0,6 0-62 0,0 0-144 16,6-23-199-16,34-5-111 0,-33 11-173 15,-7 0-138-15,3-1-288 0,-8-3-195 16,7-13-1617-16,-24 22 998 0,-3-1 43 16,-2 2 469-16</inkml:trace>
  <inkml:trace contextRef="#ctx0" brushRef="#br0" timeOffset="5217.6881">9317 2319 2692 0,'0'0'136'15,"0"19"123"-15,0-9 138 0,0 0 131 16,0 0 272-16,0-3-653 0,0-7 31 16,0 9-29-16,0-4 32 0,0 3 268 15,0 2-300-15,0-3-30 0,19-2-37 16,-19 3 16-16,22 0-15 0,10-5-6 16,-13-3-63-16,4 0-8 0,2 0 77 15,-2-25-92-15,39-16 12 0,-28 12-41 0,-1 7 41 16,1-6-9-16,-3 0 10 0,-1 0-19 15,21-11 12-15,-32 27-5 16,-9 12 14-16,1 0 0 0,-7 0-7 0,-1 22 42 16,-3-22-14-16,0 36 24 0,-23-15 7 15,23 2-33-15,0 1 60 0,-22 17 86 16,22-22-10-16,-14 0-107 0,14-9-35 16,0-1-48-16,22-9 7 0,-22 0 35 15,33 0 40-15,-8 0-61 0,3-37-14 16,4 15-24-16,39-27-40 0,-33 18 57 15,1-3 15-15,1-2 1 0,-1 2-11 16,29-18 30-16,-45 35-8 0,-1 2 37 0,-3 5-14 16,-6 10 27-16,-2 0 43 0,-11 22 151 15,0 1-97-15,0 3 16 0,-33 6-6 16,33 4-22-16,-47 37-11 0,47-37-122 16,-21 1 0-16,21-9 0 0,0 7 0 15,0-15 0-15,0-9 0 0,20-11 0 16,-3 0 0-16,8 0 0 0,5-38 0 15,43-28-55-15,-31 31-11 0,-3 0-10 16,4 1 11-16,2-4 24 0,-1-1 44 16,43-26 44-16,-46 36 16 0,-4 7-13 15,2 5 5-15,-11 17 0 0,10-6-25 16,-30 6-30-16,-8 34 0 0,0-13 0 16,0 3 0-16,-25 4 0 0,-3 21 0 0,28-25 0 15,-26 12 0-15,26-18 0 0,-15 1 0 16,15-4 0-16,0-15 0 0,25 0 0 15,-6 0 0-15,6-27 0 0,6 27 0 16,35-56 0-16,-26 56 0 0,3-41 0 16,2 13 0-16,2 2 0 0,-3 2 0 15,37-25 0-15,-40 28 0 0,-6 4 0 16,-9 5 0-16,-6 5 0 0,-1 7 0 16,-17 0 0-16,-2 29 0 0,0-12 0 15,0 9 0-15,-23 24 0 0,23-25 0 0,0-8 0 16,0 8 0-16,0-4 0 0,0 1 0 15,43-5 0-15,-21-17 0 0,3 0 0 16,-5 0 0-16,10 0-141 16,1-36-172-16,27-18-1038 0,-33 28 393 0,2-1-199 15,-5 5-163-15,8-7 29 0</inkml:trace>
  <inkml:trace contextRef="#ctx0" brushRef="#br0" timeOffset="6441.6526">9161 2510 1152 0,'0'0'95'0,"-3"0"272"16,1 0-56-16,2 0 21 0,0 0 40 16,0 0 109-16,0 0 557 0,22 0-566 15,-22 0-81-15,21 0-78 0,-21 24 33 16,17-24-15-16,-4 27 228 0,-13-27-391 16,11 0 3-16,-11 0-13 0,0 12 11 15,8-12 135-15,-8 0-210 0,0 0-44 16,0 0-32-16,0-29 0 0,-21 6-22 0,2-36-47 15,19 26 53-15,-18-4-3 0,18 3 92 16,-23-15-86-16,-9-43-35 16,13 39-22-16,-6 3 16 0,3-8 1 0,-2 3 1 15,-1-7-30-15,-16-42 1 16,24 56 45-16,-2 4 3 0,10 3 1 0,-2 7 10 16,-2-21-13-16,7 29 22 0,2 6-11 15,0 3 5-15,4 2-37 0,0 3 33 16,0-10-14-16,0 13 101 0,0 4-70 15,0-2 31-15,0-1-69 0,0-21 38 16,21 15 7-16,-21-3 26 0,29-5-43 16,-6-5 3-16,7-3-16 0,50-39 28 0,-31 28-24 15,7-5 13-15,6-4-14 16,9 3 6-16,56-45 40 0,-76 55-18 0,0-3-3 16,-5 6-11-16,-11 8 14 0,8-6-91 15,-31 21 62-15,-3 3 6 0,6 1 90 16,-12 6-34-16,-3 1-23 0,0 0-144 15,0 0 110-15,0 0 36 0,-20 0 211 16,20 0-229-16,0 22 21 0,-17-22-15 16,17 17-60-16,-15-2 66 0,15-15 27 15,0 19-9-15,0-19 27 0,0 16-10 16,0-1 6-16,27-1-67 0,-27-8 0 16,25 4 0-16,-11-2 0 0,20 10 0 0,-15-5 0 15,3 3 0-15,-2-4 0 0,6 8 0 16,0 1 0-16,27 13 0 0,0 12 0 15,-30-25 0-15,24 11 0 16,-6 6 0-16,-24-29 0 16,10 7 0-16,-10-11 0 15,-13-1 0-15,2 3 0 0,-6-7 0 16,0 0 0-16,0-25 0 16,0 25 0-16,-18 0-84 0,18-18-47 15,0 18-115-15,-14 0-403 0,14 0 244 16,-19 0-43-16,19 0-14 0,-11 0-98 0,0 0-978 15,4 0 733-15,1 0-150 0,1 0 236 16,3 0 163-16,-7 0 104 0</inkml:trace>
  <inkml:trace contextRef="#ctx0" brushRef="#br0" timeOffset="6705.734">9760 1436 3158 0,'-8'0'218'15,"3"0"218"-15,2 0 100 0,2 0 140 16,1 0-41-16,0 0 327 0,20 0-620 0,-2 0-121 16,10-25-52-16,8 5-50 0,62-41 25 15,-42 25-124-15,9-5-7 0,0 0 23 16,-2-3-53-16,-1 2 3 0,45-28-31 16,-60 39 47-16,-9 4-16 0,-9 8-48 15,-4-1 25-15,1 13-75 0,-25 7 89 16,-1 0-65-16,0 0-35 0,-23 27-59 15,23-27-106-15,-60 51-453 0,31-27 345 16,4-8-51-16,-1 6-145 0,4-2-143 16,-19 26-1074-16,28-32 1046 0,3-2 153 0,2-2 225 15</inkml:trace>
  <inkml:trace contextRef="#ctx0" brushRef="#br0" timeOffset="6968.5735">10274 1380 3399 0,'0'8'200'0,"0"-4"154"0,0-2 165 15,0 3 111-15,28-4 322 0,-1-1-715 0,-7-27-101 16,3 27-102-16,5-40-16 0,33-1-41 16,-29 13-65-16,-3 5-147 15,2 5-72-15,-4-6-88 0,-2 2-165 0,12 5-894 16,-24 8 624-16,-4 9 10 0,0-7 130 15,-5 7 171-15</inkml:trace>
  <inkml:trace contextRef="#ctx0" brushRef="#br0" timeOffset="7105.3224">10446 1489 2675 0,'24'0'150'0,"-7"0"159"15,5-19 143-15,28-15 692 0,-20 19-844 0,-3-1-131 16,1 0-238-16,0-2 50 15,18-11-548-15,-30 13-201 0,-8 16-436 0,-8-10 89 16,0 10 229-16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02:22.6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23722 2087 995 0,'0'-2'51'15,"0"1"58"-15,0 1 63 0,0-1 54 0,0 1 216 16,0 0-249-16,-9 0-12 0,9 0-12 15,0 0 11-15,-8 0 160 0,1 0-176 16,4 0 2-16,0 0 2 0,-1 0 20 16,1 0 8-16,-2 0 164 0,3 0-200 15,0 0-23-15,0 0-10 0,0 0-11 16,1 0-17-16,0 0 46 16,1 0-92-16,0 0-23 0,0 0 0 0,0 0-19 15,20 0 8-15,-20 0-26 0,23 0 19 16,-2 0-8-16,3 0 16 0,6 0 3 15,44 0 10-15,-27 0-28 0,1 0 3 16,6 0-4-16,3 0 8 0,65 17-14 0,-56-17 2 16,2 0-3-16,5 0 10 0,0 0-6 15,1 0 7-15,54 0-3 0,-71 0 4 16,-9 0-13-16,-6 0 12 0,-7-16-12 16,9 16 11-16,-28-11-11 0,-3 11 11 15,-2 0-4-15,-3-9 0 0,-2 9 2 16,1-4-12-16,-6 4 5 0,0 0 9 15,0 0-7-15,-1 0 7 0,0 0-3 16,0 0 0-16,0 0-7 0,0 0 0 16,0 0-1-16,0 0 7 0,0 0 5 15,0 0-7-15,0 0-1 0,0 0-4 0,0 0 7 16,0 0 4-16,0 0-4 16,0 0 1-16,0 0-7 0,0 0 7 0,0 0-8 15,0 0 4-15,0 0-3 0,0 0 4 16,0 0 9-16,0 0-17 0,0 0-1 15,0 0-2-15,0 0 13 0,0 0 0 16,0 0-3-16,0 0 1 0,0 0-4 16,0 0 3-16,0 0 4 0,0 0 3 15,0 0-4-15,0 0-3 0,0 0-7 16,0 0 18-16,0 0-17 0,0 0 9 16,0 0 1-16,0 0 0 0,0 0 3 15,0 0-7-15,-18 0 3 0,18 0-3 0,0-14 2 16,-22 14 3-16,22 0-1 0,-14-12 0 15,14 12-1-15,-14-12-4 0,-1 1 0 16,8 5-5-16,2-1 6 16,-2 1 7-16,1-1-8 0,-8-5 6 0,9 8-5 15,-1-1-4-15,-1 1 1 0,0 3-7 16,2-2 2-16,-3 2-5 0,3 1 13 16,2 0 0-16,-2 0-4 0,3 0-2 15,-2 0 8-15,3 0-2 0,1 0 8 16,0 15-3-16,0-15-1 0,0 0 7 15,22 10-13-15,-22-2 9 0,26-8-6 0,-6 14 2 16,0-7-4-16,26 6-6 16,-22-6 1-16,-2 1 3 0,2-1 1 0,-5 0-2 15,0-2 9-15,13 7-9 0,-19-8 4 16,-3-1-8-16,-2-1 8 0,-2 1-5 16,-3 1 1-16,-3-1 5 0,0-1 0 15,0 1 0-15,-22 1 6 0,22 2-2 16,-45 4 21-16,27-3-35 0,-4-2 10 15,-1 1 1-15,3 2 3 0,-21 5 12 16,23-9-15-16,1 1-1 0,4-1 8 0,0 1-8 16,4-2 8-16,-3 2 28 15,8-4-2-15,0 1 9 0,4-2 2 0,0 0 4 16,0 0 14-16,0 0-56 16,20 0-12-16,-20-18-2 0,22 18-6 0,-22-17-16 15,25-4-92-15,-5 9 9 0,-20 1-33 16,0-1-34-16,0 0-66 0,0-9-460 15,-28 11 226-15,10 3-46 0,-5 2-78 16,1 0-169-16,0 2 32 0</inkml:trace>
  <inkml:trace contextRef="#ctx0" brushRef="#br0" timeOffset="887.7453">24999 1412 186 0,'0'-2'8'16,"16"-1"34"-16,-16 1-9 0,0-1-3 0,12 3-3 15,-12 0 20-15,7 0 53 0,-7 0-7 16,0 0 48-16,0 0 57 0,0 0 67 16,0 0 23-16,0 0 233 0,0 0-299 15,0 0-21-15,0 0-7 0,0 0 22 16,0 0 10-16,0 0 266 0,0 0-239 15,0 0-7-15,0 0-41 0,0 0-12 16,0 0 80-16,0 0-167 0,0 0-16 16,0 0-7-16,0 0 164 15,0 24-184-15,0-24-7 0,0 25 25 16,0 13 100-16,0-17-88 0,0 4 3 16,0 4 32-16,0 3 43 0,0 41 200 15,0-36-198-15,0 5-5 0,0 2-13 16,0 2 0-16,0 1-21 0,0 48 33 0,0-44-110 15,0 2-19-15,0 3-4 0,0 2-9 16,0 65 9-16,0-62-27 0,0 3 2 16,0 0 73-16,19-1 55 0,-19-5 5 15,18 46 59-15,-4-55-194 0,-14-8-7 16,0 0 0-16,10-7 0 0,-10 17 0 16,0-29 0-16,0-3 0 0,0-5 0 15,0-1 0-15,0-6 0 0,0 2 0 16,0-6 0-16,0-3 0 0,0 0 0 0,0 0-168 15,0 0-625-15,0-25 77 0,0 25-62 16,0-22-214-16,29 22-176 0,-14-27-110 16,27 1-553-16</inkml:trace>
  <inkml:trace contextRef="#ctx0" brushRef="#br0" timeOffset="1651.9418">25133 2549 529 0,'-11'0'32'0,"11"0"76"0,-10-7 329 16,10 7-145-16,-9 0 7 16,9 0-4-16,0 0 29 0,-6 0 381 15,6 19-318-15,-2-19 7 0,1 0-39 0,1 15-37 16,0-15-57-16,0 12 112 0,0-12-242 15,0 0-46-15,22 9-37 0,-22-9-25 16,56 0-9-16,-29 0-19 0,82 0-8 16,-69 0 6-16,-2 0-1 15,3 0 8-15,-5-13-3 0,-3 13 2 16,20 0 4-16,-32 0 7 0,-5 0-11 16,-5 0 12-16,-4 0 15 0,0 17 72 15,-7-2 8-15,0-15 26 0,0 18 13 16,0-18 5-16,-26 22-21 0,26 2 102 15,-24-12-133-15,24 2-8 0,0 1-5 0,-14-1 12 16,14 22 101-16,0-16-86 0,0 3 9 16,0 5 15-16,0 1 28 0,23 2 2 15,-6 42 136-15,-17-30-199 0,17-2-38 16,-17 3-34-16,12-1-21 0,-12 45-10 16,10-50 0-16,-10 2 0 0,0-4 0 15,5-2 0-15,-5-3 0 0,4 24 0 16,-4-32 0-16,0-2 0 0,2-4 0 15,-2-3 0-15,2 6 0 0,-2-13 0 16,2-2 0-16,-2-5-133 0,4 0-203 16,-2 0-306-16,5-21-1459 0,-3 21 666 15,1-25 29-15,4 5 308 0</inkml:trace>
  <inkml:trace contextRef="#ctx0" brushRef="#br0" timeOffset="2893.1661">24974 1769 360 0,'0'0'20'0,"19"0"21"0,-19 0 15 15,0 0 26-15,0 0 183 0,0 0-55 16,0 0 38-16,0 0 0 0,0 0-12 15,0 0 115-15,0 0-210 0,10 0-11 16,-10 0 6-16,0 0 14 0,8 0 7 16,-6 0 204-16,-2 8-138 0,2-8 27 15,-2 0 9-15,2 0 6 0,-2 0-30 16,0 0 136-16,0 0-237 0,0 0-38 0,0 0-22 16,0 0-19-16,21 0 3 15,7 0-57-15,-7 0 7 0,4 0 5 16,4 0 8-16,1 0 9 0,37 0 6 0,-32 0-22 15,0 0-9-15,-6 0-1 0,-2-10 8 16,20 10 6-16,-33 0 17 0,-3 0 17 16,-2-7 9-16,-3 7 18 0,0 0 11 15,-2-5 93-15,-4 5-100 0,2 0-15 16,-2-2-2-16,0 2-13 0,0-1 19 16,0 1-53-16,0 0-14 0,0 0 3 15,0 0 2-15,0 0 8 0,0 0 81 16,0 0-19-16,0-17 15 0,13 17-4 0,-13 0 2 15,0 0 26-15,0 0-83 0,0-9-20 16,0 9-3-16,0-9-10 16,0 4 0-16,0-10 4 0,0 5-1 0,0-1-14 15,0-3 7-15,0-1-1 0,0-23 1 16,0 14-6-16,0-1 3 0,0-6-1 16,0-2 4-16,0-1 1 15,0-45-14-15,0 38 10 0,0-3-2 0,0 1 2 16,0-2 1-16,0-36-2 0,0 42 4 15,0 0 3-15,0 3-6 0,0 0-1 16,0 5-1-16,0-26-3 0,0 31 7 0,0 5 3 16,14 4 2-16,-14-7 14 0,0 17-9 15,0 1 0-15,0 1 4 0,0 1-4 16,11-1 32-16,-11 2-27 0,0 1-2 16,0 0-13-16,4 1-4 0,-4 1-3 15,0 0 2-15,2 0-2 0,-2 0 5 16,0 0-13-16,0 0-30 0,5 15-181 15,-5-15-7-15,0 0-81 0,3 0-43 16,-3 0-93-16,0 8-715 0,0-8 449 16,0 0-171-16,0 0 36 0,0 0-475 15</inkml:trace>
  <inkml:trace contextRef="#ctx0" brushRef="#br0" timeOffset="3338.0031">25490 678 661 0,'0'-2'70'15,"0"-2"72"-15,0 1 341 0,0 1-233 16,0 2-38-16,0-2-37 0,0 2 103 0,0 0-156 15,0 0-9-15,-16 0-6 0,3 0 65 16,13 0-113-16,-12 16-16 0,12-16 1 16,-11 17 43-16,4-17-44 0,7 14-19 15,-3-4-10-15,3 10 4 0,0-10-14 16,0 0 2-16,26-1-6 0,-4 5 5 16,3-2-9-16,-25-7 3 15,22-5 1-15,-22 1-4 0,18-1-1 16,-4 0-7-16,-14 0 4 0,9 0-8 15,-9 0-13-15,0-18-32 0,0 18 33 16,0-23 12-16,-31 5 0 0,5 1 9 16,12 17 2-16,-3-12 11 0,-19 12 32 15,16 0 1-15,3 0 6 0,-15 0 55 16,9 17-16-16,18 3-54 16,5-20-12-16,0 21-12 0,24-4-110 15,-24-17-120-15,37 12-199 0,-10-12-269 16,34 0-629-16</inkml:trace>
  <inkml:trace contextRef="#ctx0" brushRef="#br0" timeOffset="3794.9962">25957 439 1574 0,'-4'-4'306'0,"0"4"-20"15,-1-1 118-15,1 1 18 0,-8 0 461 16,7 0-486-16,1 0-71 0,-2 0-54 16,-2 19 161-16,6 1-242 0,0-6-14 15,-1 1 14-15,1 22 173 0,2-16-218 16,-2 0-31-16,2 1-46 0,-4 22 5 15,4-24-71-15,-2 1 2 0,0 21-7 16,2-11-3-16,-1-16-14 0,0 9-261 16,0-14-30-16,1-1-84 0,0-5-82 15,0 3-137-15,0-1-887 0,0-6 538 16,0 0 98-16,0 0 236 0</inkml:trace>
  <inkml:trace contextRef="#ctx0" brushRef="#br0" timeOffset="4203.8497">25874 453 663 0,'14'-1'66'15,"-14"-1"67"-15,0 2 77 0,8-4 291 16,-8 4-305-16,0 0-47 0,5 0-39 16,-1-1 87-16,2 1-132 0,0 0-21 0,0 0-17 15,17 0 3-15,-10 0-19 0,3 0-7 16,2 0-3-16,23 0-6 16,-19 0 0-16,-2 0 3 0,3 0 5 0,19 15-4 15,-23-15 2-15,0 20 0 0,-3-20 0 16,11 31 4-16,-20-20-4 0,-3 3 24 15,-1 1 35-15,-1 19 168 0,-2-17-60 16,0 2 14-16,-22 0 9 0,-5 24 203 16,11-23-212-16,-4 1 1 0,-3-3-21 15,-4 0-25-15,-35 15 7 0,30-20-127 16,-4 1-11-16,0-3-18 0,4-4-46 16,0 1-110-16,-19-3-595 0,31-5 151 15,7 0-235-15,6 0 57 0</inkml:trace>
  <inkml:trace contextRef="#ctx0" brushRef="#br0" timeOffset="5334.3891">25746 3575 690 0,'0'0'45'0,"0"0"63"0,-9-2 65 16,9 0 83-16,-6 0 289 0,3 1-296 15,0-1-53-15,-1-1-45 0,2 0-18 16,-3-2 60-16,3 1-94 0,-2-1 23 16,1 2 24-16,1-1 22 0,-2 2-3 15,-1-1 92-15,2 3-152 0,-1 0-5 16,2 0 11-16,-2 0 1 0,-2 0-20 15,-4 24 27-15,7-7-88 0,-1-17-8 16,2 20-9-16,-1-20-5 0,2 18 7 0,1-1-9 16,0-9-10-16,0-1 6 15,0-2 1-15,20-5 2 0,-5 9-12 0,-15-9-34 16,25 0-30-16,-12 0-23 16,2 0-9-16,-2 0 15 0,14-18-49 15,-16 18 68-15,0-16-8 0,-5 16-2 0,1 0 2 16,0-16-18-16,-6 3 70 15,-1 13 4-15,0-12 6 0,0 5 8 0,0 1 0 16,-25-5 2-16,25 6 1 0,-19 1 3 16,19 1 2-16,-24 1 8 0,24 2 11 15,-34 0 43-15,23 0-27 0,2 0 3 0,2 0-4 16,7 18-5-16,0-18-2 16,0 16-43-16,0-16-79 0,25 0-138 15,-25 8-156-15,34-8-285 0,6 0-818 0,-22 0 950 16</inkml:trace>
  <inkml:trace contextRef="#ctx0" brushRef="#br0" timeOffset="5919.4551">26463 3575 1606 0,'4'0'127'0,"-2"-4"55"16,-2 1 61-16,0-2-7 0,0 2-33 0,0-3 132 15,0 3-194-15,0 2 1 0,-22-1-1 16,22 2 13-16,0 0 6 0,-18 0 175 16,-2 0-178-16,9 18-27 0,-5-18-29 15,1 18-14-15,-20 7 37 0,20-10-90 16,-2-1-11-16,5 3-10 0,5 0-18 15,5 0 6-15,2 15-8 0,0-18 1 16,33-2-21-16,-15 0-36 0,5-4-31 16,1-4-16-16,26 6-95 0,-26-6 142 0,1-1 24 15,-2 2 24-15,-5-1 7 0,18 6 3 16,-23-5-2-16,-1 3 7 16,-4-2 1-16,-3 2 6 0,-3 1 2 0,-2 14 23 15,0-11 6-15,0 2 30 0,-25 1 31 16,25-1 31-16,-29 0 8 0,-5 11 100 15,15-11-142-15,-6-4-6 0,-2 1-12 16,0-4-23-16,-32 8-1 0,30-10-45 16,2 0-9-16,-4-4-50 0,3-1-105 15,3 0-225-15,-13-25-1044 0,23 25 379 16,5-25 131-16,6 9 267 0</inkml:trace>
  <inkml:trace contextRef="#ctx0" brushRef="#br0" timeOffset="6833.5804">23038 1691 1952 0,'0'0'113'15,"0"0"66"-15,0 0 54 0,-18 0 17 16,18 0 221-16,0 0-236 0,0 0 3 16,-11-13-8-16,11 13 0 0,0 0-16 15,0-10 115-15,-8 10-184 0,8-9-21 16,0 9-12-16,-4 0-5 0,0 0-27 16,-3-3 68-16,-2 3-45 0,0 0 22 15,-7 18 13-15,-3-18 8 0,-24 43 107 16,18-22-140-16,-5 4-9 0,0 4-6 15,0 0-16-15,3 5-23 0,-19 36 1 16,25-32-46-16,8-1 0 0,4-1-7 0,8 0-1 16,1 27-3-16,40-37-12 0,-13-3-11 15,5-4-38-15,4-4-67 0,50 2-435 16,-45-17 181-16,2 0-77 0,-2 0-46 16,-7 0-98-16,-2-18-45 0,16-1-655 15,-32 19 672-15,-3-21 30 0,-7 21 165 16</inkml:trace>
  <inkml:trace contextRef="#ctx0" brushRef="#br0" timeOffset="7144.9956">22962 2003 2141 0,'0'0'86'0,"0"0"53"15,0 0 57-15,0 0 30 0,0 0 25 16,0 0 295-16,0 0-302 15,25 0-47-15,-25 0-66 0,27 0-41 0,12 0-26 16,-18 0-60-16,4 0 1 0,-1-15 3 16,-3 15-8-16,-1-12 3 0,9 12-2 15,-20-13-1-15,0 13 63 0,-7 0 58 16,0 0 47-16,-2 0 25 0,0 24 53 16,0-24-156-16,-26 23-5 0,26-9 15 15,-18 1 16-15,4 23 83 0,14-21-125 0,-15 4-11 16,15 2-30-16,-12-2-10 0,12 0-5 15,-7 17-54-15,7-21-54 0,0-3-94 16,0-2-135-16,0-2-258 0,19-2-1104 16,-19-8 621-16,24 0 179 0,-24 0 274 15</inkml:trace>
  <inkml:trace contextRef="#ctx0" brushRef="#br0" timeOffset="8132.132">23535 2005 471 0,'0'0'15'15,"0"2"44"-15,0-2 5 0,0 0 34 16,0 0 52-16,0 0 48 0,7 0 259 16,-7 0-249-16,0 0-7 0,0 0-14 15,0 0 7-15,0 0-13 0,0 0 125 0,0 0-182 16,0 0-14-16,0 0-2 16,0 0 4-16,0 0-8 0,-15 0 92 0,15 0-110 15,-11 0-7-15,11 0 10 0,-8 0 9 16,8 0-10-16,-11 19 39 0,4-7-91 15,3-12 1-15,2 16-6 0,0-8-8 16,2 7 4-16,0-11-18 0,0 4-3 16,0-3-5-16,20-2-1 0,-20 2 0 15,19-2-5-15,2-2 1 0,-10-1-7 16,2 0-16-16,-2 0-44 0,-1 0-28 16,9-18-152-16,-12 18 136 0,2-15 3 0,-3 15 1 15,-1-17 1-15,4 0-33 16,-7 17 116-16,-2-17 16 0,0 12 6 15,0-2 0-15,0 7 1 0,0-7-1 0,-18 5 16 16,18 2 13-16,-14 0 21 0,14 0 25 16,-18 0 9-16,3 0 103 0,15 0-96 15,-15 19 13-15,15-19-9 0,-9 0-8 16,4 17 48-16,5-5-76 0,-2-12 0 16,2 13-6-16,0-13-20 0,0 11-4 15,20 1-14-15,-20-8-6 0,18-1-5 16,-18-1-1-16,24-1 7 0,-12-1-9 15,13 0-38-15,-12 0-5 0,0 0-14 16,-3-20-22-16,-3 20-3 0,7-15-34 0,-11 1 101 16,-3 14 11-16,0-18 3 0,0 9-1 15,0 0 3-15,-26-9 3 0,26 11 11 16,-22 0 1-16,22 5 18 0,-22-1 15 16,9 3 30-16,-13 0 166 0,14 0-101 15,2 19-7-15,-2-19-16 0,5 17-3 16,2 5 34-16,5-22-108 0,0 20-13 15,0-20-7-15,0 17-16 0,0-8 0 16,28 3-16-16,-4-12 8 0,-24 6 8 16,26-6-9-16,-12 0-23 0,1 0-27 0,11 0-149 15,-15-18 71-15,-3 18 1 0,-1-19 20 16,-7 19 15-16,7-34 5 16,-5 22 60-16,-2 0 16 0,0-1 9 0,0 2-2 15,0-1 12-15,-24 0 3 0,24 12 4 16,-19 0 0-16,19 0 2 0,-23 0 5 15,11 0-16-15,1 24-273 0,-5 0-111 16,9-24-244-16,-1 24-225 0,8-24 20 16</inkml:trace>
  <inkml:trace contextRef="#ctx0" brushRef="#br0" timeOffset="9303.5336">24386 7839 1326 0,'0'0'156'0,"0"0"-9"16,0 0 59-16,0 0-3 0,0 0 25 16,0 0 1-16,0 0 194 0,0 0-257 15,0 0-20-15,0 0-17 0,0 0 10 16,29 0-6-16,52 0 128 15,14 0-177-15,-33 0-38 0,8 0-8 16,11 0 1-16,2 22-2 0,9-22-9 16,85 21 10-16,-100 1-34 0,-10-22-2 15,-10 17-39-15,-14-17-94 0,-14 12-125 16,-3-12-722-16,-20 0 198 0,-4 0-17 0,-2-19 179 16</inkml:trace>
  <inkml:trace contextRef="#ctx0" brushRef="#br0" timeOffset="9707.7137">25485 7303 1355 0,'0'0'149'16,"0"0"95"-16,0 0 93 0,0 0 23 15,0 0 14-15,0 17 397 0,0-17-388 16,-16 20-25-16,16-6-52 0,0 6-28 15,0 33 188-15,0-19-261 0,0 8-21 0,0 8-18 16,0 10-25-16,19 2-34 16,-19 153 108-16,0-76-106 15,0-75-44-15,0-9-12 0,0-4-16 0,-18-10-17 16,18-3-29-16,-16 23-140 0,16-37-86 16,0-6-125-16,0-6-157 0,0-3-285 15,0-6-1286-15,0-3 983 0,24-23 334 16</inkml:trace>
  <inkml:trace contextRef="#ctx0" brushRef="#br0" timeOffset="10121.9787">25568 7749 1341 0,'-6'-3'85'16,"-5"-6"323"-16,3 8-83 0,1-3 12 15,-1 1 36-15,2 0 62 0,-1 2 17 16,-5-2 322-16,7 2-501 0,2 0-79 0,1 1-61 15,2-2-12-15,-1-1 21 16,1 3-97-16,0-3-13 0,0-1-9 0,23 0-11 16,-23-1 6-16,47-11-9 0,-24 4-6 15,6-2 2-15,4 0-7 0,1-4 8 16,45-25-15-16,-37 19 5 0,0-3-7 16,2 0 4-16,0-2 2 0,-5 3-4 15,28-20 4-15,-40 25-1 0,-5 5-24 16,-8 1-53-16,-5 6-82 0,-5-2-555 15,-4 8 164-15,0 3-102 0,0 0-140 16,-29 0-84-16,29 0 146 0</inkml:trace>
  <inkml:trace contextRef="#ctx0" brushRef="#br0" timeOffset="11166.9857">25622 8073 1879 0,'0'0'175'15,"0"0"8"-15,0 0 81 16,0 0 34-16,0 0 76 0,0 0 418 0,0 15-440 16,25-15-78-16,-10 0-87 0,8 15-35 15,4-8-67-15,41 14 10 0,-27-9-70 16,3-1-12-16,3 3-18 0,-2 0-3 16,39 10 4-16,14 3 13 15,-56-15-14-15,-28-9 9 0,-3 1 0 16,-3-3-7-16,0 3 41 0,-5-4 14 15,-3 0 31-15,0 0 6 0,0 0 5 16,0 0-29-16,-23 0 3 0,5 0-54 16,18 0 12-16,-16-17 12 15,16 17-6-15,-15-14 50 0,15 14-48 0,-10 0-6 16,10-12-13-16,0 12-5 0,0-8-10 16,-4-1 4-16,4 4-8 0,0-1 1 15,-2-2 4-15,2 0-7 0,-4-8 7 16,2 6-11-16,-1-1 11 0,-1 2-6 15,-2-4 4-15,0 3 6 0,-9-9-2 16,7 10-11-16,-1 2 8 0,-1-1-2 0,1 3 7 16,-11-4 2-16,13 7 3 0,-3-3 11 15,4 3 11-15,-1-1 10 0,3 2 2 16,-2-2 18-16,4 2-30 0,2 1-7 16,0 0 7-16,0 0-8 0,0 0-9 15,0 0-19-15,0 0-1 0,25 0 3 16,-25 0 9-16,25 0-6 0,6 22 10 15,-12-4-16-15,-2-4 1 0,2 0 2 16,1 1 2-16,14 15 11 0,-19-16-12 16,1 0-6-16,-5 0 3 0,-2-4-4 15,-2 1 6-15,6 5 3 0,-10-9 0 0,-1 0-3 16,-2 0 0-16,0-2-1 0,0 6 1 16,0-6 1-16,0 1 5 0,0-2 0 15,-20 1 4-15,20 1-3 0,-27 4-5 16,27-4 4-16,-22-1-1 0,22-1-3 15,-21 1 4-15,-1 5-5 0,13-5-2 16,2 0 1-16,0 0 4 0,1 1-1 16,0 0 5-16,0-1-3 0,2-1 0 15,4-1 0-15,-2 0 1 0,1-2 6 16,1 0 16-16,0-1-13 0,0 0-7 16,0 0-6-16,0 0-11 0,0 0 4 0,0-17-7 15,19 17-2-15,-19-21-10 0,0 21-17 16,17-20-23-16,-17-2-117 0,12 11 64 15,-12 0-16-15,0 0-6 0,0 1-2 16,0 1 0-16,0-7-206 0,0 11 86 16,0-1-96-16,0 4-80 0,-18 1-73 15,18 1-724-15,0 0 539 0,0 0 68 16,0 0 180-16</inkml:trace>
  <inkml:trace contextRef="#ctx0" brushRef="#br0" timeOffset="11653.7427">26281 8318 509 0,'-2'0'20'0,"-2"0"69"16,3 0 0-16,-2 0 30 0,3 0 37 16,0 0 36-16,0 0 216 0,0 0-220 15,0 0-8-15,0 0-2 0,0 0 30 16,0 8 45-16,0-8 405 0,0 6-270 15,0-6 2-15,0 4-37 0,0 1-23 16,0 1-60-16,0 8 200 0,-10-4-253 16,10 2 11-16,0 3-15 0,0 4 12 15,0 27 169-15,0-17-234 0,0 5-20 0,0 7-6 16,0 3 10-16,18 6-2 16,-18 61 108-16,17-55-166 0,-17 2-21 0,16-2 9 15,-16-1-1-15,16 39 57 0,-2-54-100 16,-6-2-19-16,-3-4-6 0,1-5 1 15,-2-6-10-15,2 11-33 0,-4-21-48 16,-2-5-82-16,2-4-129 0,0-4-199 16,-2 0-1126-16,0-21 427 0,0 21-232 15,0-36 188-15,0 11 282 0</inkml:trace>
  <inkml:trace contextRef="#ctx0" brushRef="#br0" timeOffset="12617.9954">26101 7329 856 0,'0'0'50'0,"0"0"57"16,11 0 63-16,-11 0 74 0,0 0 12 16,0 0 253-16,0 0-268 0,0 0 22 15,0 0 37-15,0 0 64 0,0 0 400 16,0 0-438-16,0 0-48 0,0 0-62 16,0 0 0-16,0 0-16 0,0 0 147 15,0 0-181-15,0 0 5 0,0 0-12 16,0 0-6-16,0-15 54 0,0-2-141 15,18 2-8-15,-18-2-5 0,14-6 9 16,-14-2-3-16,16-35 27 0,-1 23-60 16,-15-2-10-16,9-7-8 0,-9 0-9 15,0-56-15-15,0 52 9 0,0-1-1 0,0 5 7 16,-22 3-1-16,22 7 1 0,0-18 3 16,0 32 1-16,0 5-2 0,0 5-4 15,0 2-3-15,0 0-18 0,0 6-36 16,0 1-97-16,0 3-162 0,0 0-148 15,0 0-232-15,13 18-1339 0,-13-18 779 16,18 14 281-16</inkml:trace>
  <inkml:trace contextRef="#ctx0" brushRef="#br0" timeOffset="14697.9765">27103 7740 1297 0,'-4'0'82'0,"4"0"82"16,-7 0 366-16,7 0-256 0,-3 0-17 15,1 0-4-15,0 0 21 0,2-14 260 16,0 14-308-16,0 0-37 0,0 0-35 16,0 0-13-16,0-8-17 0,47 8 88 15,-24-6-116-15,9 6-4 0,8-4-24 16,10 2-26-16,5-1-17 0,83-14-25 16,-59 12 9-16,5-7-9 0,4 0-4 15,-1 2 12-15,75-9-20 0,-93 11 12 16,-6 1-4-16,-15 4 11 0,-9-1 2 0,-15 1-5 15,7 2-4-15,-25 1 9 0,-4 0-5 16,-2 0 0-16,0 0 4 0,0 0-12 16,-25 0 0-16,4 0 0 0,21 0 12 15,-22 0-8-15,22 0 4 0,-13 0-8 16,13 0 4-16,0 0 4 0,0 0-4 16,0 0 0-16,0 0-4 0,0 0-4 0,0 0 12 15,16 0-4 1,-16 0 0-16,0 0 4 0,13 0 0 0,-13 0 4 15,0 0-16-15,0 0 16 0,0 0-20 16,0 0 4-16,0 0 16 0,0 0-4 16,0 0 0-16,0 0-12 0,0 0 8 0,0 0 4 15,0 0 8-15,0 0-5 0,0 0 1 16,0 0 4-16,0 0-8 0,0 0 0 16,0 0 4-16,0 0 16 0,0 0 0 15,0 0 8-15,0 0 6 0,0 0-14 16,0 0-5-16,0 0 18 0,0 0 0 0,0 0-11 15,0 0 32-15,0 0-31 0,0 0 11 16,20 0-7-16,-20 0 0 16,0 0 25-16,0 0-33 0,11 0 2 0,-11 0-2 15,0 0 1-15,0 0-9 0,0 0 17 16,0 0 5-16,0 0 11 0,0 15-7 16,9-15-1-16,1 23-20 0,-2-23-14 15,3 23-5-15,4-8 3 0,2 0-9 16,5 4 2-16,33 22-2 0,-24-16 14 15,4 3-9-15,2-2 9 0,0 2 0 16,36 27-5-16,-39-30-1 0,-1 0-7 16,-5 0 12-16,-3-5-4 0,-3 1-9 0,8 13 2 15,-20-21 10-15,-2 2-6 16,-2-7 10-16,-2-2 9 0,2 3 18 16,-5-8-11-16,-1 0 15 0,0-1 13 0,2 0 5 15,-1 0-9-15,-1 0 4 0,0 0-40 16,0 0 0-16,0 0 5 0,0 0 7 15,0 0 33-15,0 0-28 0,0 0-7 16,0 0 1-16,0 0-4 0,0 0 2 16,0 0 16-16,0 0-22 0,0 0-2 15,0 0-7-15,0 0-5 0,0 0-12 16,0-11 6-16,21 11-1 0,-21 0 7 16,29-17-8-16,10 2-2 0,-20 6 0 0,4-1 0 15,0-1-1-15,-1-2 5 16,-2 3 2-16,19-9-3 0,-24 9-2 0,-4 5-1 15,0-2-3-15,-5 5 0 16,-2 0-21-16,-4 2 16 0,0 0 7 0,0 0 7 16,0 0 4-16,0 21-1 0,-25 2 1 15,0-7-1-15,10 4 7 0,-4 4 6 16,-2 2-1-16,-29 28 8 0,26-26-18 0,0 2 9 16,1-1-3-16,2-3 4 15,4-4-1-15,-5 14-2 0,14-19 4 16,6-8 1-16,2-1-1 0,0-3-2 0,0-3-19 15,30-2-10-15,-11 0-16 16,4-22-20-16,3 22-39 0,4-29-20 0,35-7-102 16,-29 15 154-16,-1 2 31 0,-4 4 21 15,-2 0-2-15,16-6-8 0,-29 21 4 16,-4-10 8-16,-4 10 10 0,-6 0 27 16,-2 0 20-16,0 0 94 0,0 17-83 15,-25-17-1-15,25 15-15 0,-19-15-10 16,6 17 4-16,13-3-28 0,0-14 11 15,-14 12 13-15,14-12 14 0,0 12-3 16,0-2 28-16,0-6-48 0,24 0 9 16,-24 0 12-16,22 2 5 0,4 6 66 15,-13-4-66-15,0 0 5 0,0 4 10 0,2 0-1 16,0 4-7-16,21 18 11 0,-16-14-62 16,4 0-7-16,-1 3 0 0,4-1 2 15,31 26 2-15,-28-25-5 0,2 2-4 16,0 0 1-16,2-1-2 0,0 0-1 15,30 18 8-15,-34-23-1 0,-1 0 2 16,-5-1-4-16,1-2-1 0,12 13-4 16,-21-17 4-16,-2-2 0 0,-1 0 2 15,-2-1 4-15,-1-4-2 0,4 5 8 16,-9-8-4-16,-1 1 14 0,-1-3 25 0,1 1 20 16,0-1 123-16,-3 0-106 0,-1 0-24 15,2 0-30-15,-2 0-19 0,2 0-12 16,0 0 0-16,-1-16 0 15,1 16 0-15,1 0 0 0,0-17 0 0,8-2 0 16,-4 7 0-16,3 0 0 0,2-3 0 16,3-4 0-16,4-5 0 0,24-29-12 15,-18 18-48-15,4-6-35 0,3-7-53 16,1-6-39-16,38-71-264 0,-34 53 174 16,4-8-41-16,-1-6-23 0,0-5-9 15,-2-3 52-15,38-91-89 0,-40 96 309 0,-5 10 29 16,1 8 42-16,-5 11-1 0,25-27 5 15,-29 59 8-15,-4 3 3 0,-2 7-3 16,0 4 12-16,-4 4 6 0,8 0 38 16,-14 8-39-16,-4-1-5 0,1 3-21 15,-2 0-4-15,-1 0-22 0,-1 0-32 16,0 0-127-16,0 0-206 0,0 0-220 16,0 15-156-16,0-15-1085 0,-16 0 1170 15,16 17 207-15</inkml:trace>
  <inkml:trace contextRef="#ctx0" brushRef="#br0" timeOffset="15491.1306">30506 7548 823 0,'-9'-7'240'16,"9"7"0"-16,0-3 74 0,0 1-26 15,0-3-21-15,-13-4 114 0,8 5-230 0,-2 1 9 16,-1-2 13-16,-6-1 15 0,0 4 12 16,-20-1 204-16,11 3-209 15,-4 0-14-15,-1 0 4 0,-3 0 13 0,-2 0-7 16,-34 21 137-16,31-1-206 0,3-6 23 15,-1 2 17-15,3 3 23 0,-29 24 217 16,33-18-225-16,0 0-15 0,3 4-18 16,1 1-19-16,4 2-36 0,-8 31-6 15,16-27-66-15,9 0-6 0,2 1-12 16,0 1 5-16,30 32-10 0,-30-37 2 16,40 0-12-16,-14-3-10 0,4-2-10 15,0-3-22-15,38 18-128 0,-32-24 53 16,0-2-27-16,-1-4-23 0,1 1-7 15,35 4-111-15,-37-12 202 0,1-2 22 16,-1-1 1-16,-2-3-6 0,57 0-261 16,-59-19 222-16,25-1-50 15,-30 20 111-15,2-30 29 0,-2 13 26 0,-1-3-1 16,-1-3 3-16,15-30-3 0,-18 22 1 16,-4 0 6-16,0-3-2 0,-4 1-18 15,-1-2 10-15,9-33-22 0,-13 35 27 16,-2 2 2-16,0 1-1 0,-2 1-2 15,0-26-4-15,-2 32 19 0,-1-3-14 0,0 3 2 16,0 0 1-16,0 2-5 0,-29-19 15 16,-2 23-1-16,8 0 11 0,-5 1 8 15,-4 4 4-15,-9 1 31 0,-47-5 96 16,35 10-67-16,-2 3-24 0,1 2-33 16,-1 1 0-16,1 0-30 0,-38 20 9 15,51-20-18-15,7 27-3 0,7-12-65 16,7 5-78-16,-1 21-605 0,19-20 172 15,2 3-193-15,0 2-75 0,25-4 50 16,-25 5 196-16</inkml:trace>
  <inkml:trace contextRef="#ctx0" brushRef="#br0" timeOffset="16598.9878">30136 8009 1426 0,'6'0'116'16,"-6"-1"81"-16,2 0 82 0,-2 1 30 0,0-4 315 15,0 4-336-15,0 0-4 16,0 0 10-16,0 0 36 0,0 0-16 0,0 0 167 16,0 20-328-16,-17-20-29 0,17 16-19 15,0-16 12-15,0 34 91 0,0-22-120 16,0 1-6-16,0 1 5 0,0-1-10 16,0 1-7-16,0 8 17 0,0-13-58 15,0-1-7-15,0-3-11 0,0 1-6 16,0-3-2-16,0-1 4 0,0-1-6 0,0-1 8 15,0 0-12-15,0 0 5 0,0 0 9 16,0 0 5-16,0 0-1 0,11 0-8 16,-11 0 0-16,8 0-8 0,-8 0 4 15,8 0-2-15,-4-20 3 0,2 20-2 16,-1-15-4-16,3-9-6 0,-4 12 5 16,0-2 1-16,-1 0 0 0,2 1 3 15,2-13-1-15,-4 13 2 0,1 1-8 16,0 1 4-16,0 1 1 0,-1 2 3 15,4-7-2-15,-5 8 2 0,-2 5 3 16,2 0 8-16,-2-3-3 0,0 3-2 16,0 2-8-16,0-1 0 0,0 1 6 15,0 0 11-15,0 0 3 0,0 0 28 0,0 0-30 16,0 0-9-16,0 0-9 0,0 0 3 16,0 0 19-16,0 0-11 0,0 14 1 15,0-14-9-15,0 0-7 0,0 19 8 16,0 0 6-16,0-8 0 0,0 1-6 15,0 0-1-15,-18 1 3 0,18 15-1 16,0-15-4-16,0 1 1 0,0-5-4 16,-8 4 3-16,8-2-1 0,0 6 1 15,0-9 3-15,0-1-2 0,0-4-2 16,0 2 1-16,0 1 3 0,0-5-1 0,0 0 0 16,0-1 2-16,0 0 11 15,0 0 21-15,0 0 54 0,0 0-58 0,0 0-23 16,0 0-7-16,0-22-7 0,0 6-3 15,0 3-6-15,0-1 6 0,0-2-7 16,0-1-15-16,14-8-23 0,-14-25-148 16,0 21 73-16,0 0-13 0,10-2 11 15,-10 2 21-15,9-22-20 0,-9 32 114 16,3 2 8-16,1 5 0 0,-4 4-2 16,2 4-4-16,-1 4-2 0,-1 0 15 15,0 24 7-15,0-24-2 0,0 26 19 0,0 6 43 16,0-18-23-16,0 1-6 0,0-1-7 15,24-2-1-15,-24 2-16 0,43 11 3 16,-23-13-13-16,2 0-9 0,2 0-1 16,1-3 1-16,26 5-13 15,-25-8 15-15,2-4-2 0,-2 1-1 0,-2-3 0 16,-5 0-13-16,16 0-6 0,-23 0 7 16,-3 0-4-16,-5 0-4 0,-3-17 10 15,-1 17 8-15,0 0 7 0,-26 0 7 16,26 0 18-16,-34 0 14 0,17 20 33 15,-26-3 104-15,21-17-72 0,-1 26-5 16,1-14-8-16,-2 3-12 0,-23 14 19 16,21-15-73-16,0 3 3 0,-1-3-3 15,2 0-7-15,2-1 0 0,-17 9-12 0,24-11-3 16,3-3-6-16,4-2-9 0,3-1-4 16,1 2-106-16,5-7-71 0,0 0-135 15,0 0-126-15,20 0-195 0,-20 0-155 16,20-22-1118-16,2 22 972 0,-22 0 269 15</inkml:trace>
  <inkml:trace contextRef="#ctx0" brushRef="#br0" timeOffset="17481.564">29983 9101 509 0,'0'0'16'0,"0"0"13"0,-20 0 12 15,20 0 10-15,-21 21 29 0,21-21-55 16,0 16-10-16,-16-16-5 0,16 0-15 15,0 12 10-15,0-12-15 0,0 7 4 0,0-7-8 16,0 0-1-16,0 0 5 16,16 0 9-16,-16 0 31 0,19 0 47 15,-19-19 43-15,0 19 33 0,0 0-4 0,0-15 31 16,0 15-139-16,0-15-20 0,0 15-12 16,0-14-2-16,-23 7-7 0,23-6 27 15,-21 4 21-15,21 1 33 0,0 0 33 16,-15-2 10-16,15-7 94 0,-8 6-149 15,8 2 1-15,0-1-7 0,0 0 12 16,0 1 3-16,0-14 56 0,0 13-63 16,20 1 28-16,-20-2 32 0,0 2 53 15,17 1 46-15,-17-3 320 0,0 8-257 16,9 0-7-16,-9 2-33 0,0 0-15 16,0 1 132-16,0-1-209 0,0 1 14 0,0 0 6 15,0 0 26-15,0 0 17 0,-14 0 202 16,14 20-217-16,0-20-8 0,-16 24 4 15,16-7 23-15,-13 31 189 0,4-16-281 16,9 3-53-16,-8 8-58 0,8 7-25 16,-3 4 0-16,3 61 0 0,0-54 0 15,0 0 0-15,0-1 0 0,0-2 0 16,0 42 0-16,0-57 0 0,0-4 0 16,13-5 0-16,-13-5 0 0,0-6 0 15,10 8 0-15,-10-20-199 0,6-6-263 16,-1-5-323-16,5 0-458 0,16-41-1731 15,-8 17 1711-15,4-6 458 0</inkml:trace>
  <inkml:trace contextRef="#ctx0" brushRef="#br0" timeOffset="18155.9613">30795 7161 354 0,'-10'16'1'0,"1"-16"6"0,1 0 17 15,-2 12 14-15,-3-12 84 0,8 0-52 16,1 0-3-16,0 0 3 0,4 0 21 0,0 0 19 16,0 0 255-16,0 0-138 0,0 0 5 15,0 0-19-15,0 0 0 0,0 0 152 16,0 0-191-16,0 0 31 0,0 0 49 15,0 0 30-15,0 0 11 0,0 15 222 16,0-15-291-16,0 0-31 0,26 20-52 16,-26-20-42-16,56 8-13 0,-25-8-70 15,12 0-10-15,9 0-8 0,13 0 0 16,11 0-4-16,103-22-4 0,-78 7 4 16,7 15 4-16,3-18 8 0,1 18-8 15,92-14 9-15,-117 3-9 0,-8 11 8 16,-13-8-5-16,-14 8-3 0,-14-8 0 0,4 1 13 15,-35 4-9-15,-4-1 0 0,-3-1-9 16,0 3-7-16,-29-4-150 0,-3 4-105 16,11 1-215-16,-1-2-180 0,0 3-256 15,0 0-77-15,-15-3-356 0</inkml:trace>
  <inkml:trace contextRef="#ctx0" brushRef="#br0" timeOffset="19500.9452">32208 6200 1871 0,'1'0'91'15,"-1"0"84"-15,0 0 81 0,0 0 97 16,0 0 33-16,0-20 435 0,0 20-459 15,0-14-64-15,0 14-70 0,0-16-14 16,0 16 1-16,0-12 195 0,0 3-231 0,0 9-31 16,-14 0-29-16,14 0-2 0,-13 0 102 15,13 25-113-15,-23-8 8 0,5 8-8 16,-3 5 13-16,-3 5 7 0,-26 50 91 16,26-38-141-16,4-2-34 0,4 1-20 15,6-1-8-15,9 33 0 0,1-47-19 16,40-2-15-16,-11-6-24 0,8-7-57 15,6-4-108-15,54-7-654 0,-48-5 220 16,-6 0-286-16,-6-23-217 0,-8 23-184 16</inkml:trace>
  <inkml:trace contextRef="#ctx0" brushRef="#br0" timeOffset="20389.962">26457 5704 2980 0,'-25'-3'75'0,"25"-1"106"15,-21 2 120-15,21-1 124 0,-48 2 405 16,27 1-498-16,0 0-42 0,-4 18-25 0,3-18-5 16,-4 32-26-16,-20 18 119 15,27-21-219-15,4 4-23 0,5 0-45 0,5 1-15 16,5 31-27-16,26-38-37 0,-3-1-34 15,6-5-99-15,7-4-173 0,1-4-151 16,37-3-1007-16,-39-7 568 0,-3-3-220 16,-3 0 126-16,-9 0 218 0</inkml:trace>
  <inkml:trace contextRef="#ctx0" brushRef="#br0" timeOffset="21081.9059">27248 7086 1518 0,'0'-3'102'0,"0"-3"96"16,0-7 466-16,-12 6-273 0,12 0 50 16,0-1 35-16,0 3 31 0,-7 0-42 15,7-2 235-15,-4 6-417 0,4-2-33 0,0 3-31 16,0 0 9-16,0 0-6 0,0 22 247 15,0-22-236-15,0 38-28 0,25-11-28 16,-25 5-7-16,19 45 28 16,0-38-152-16,-19 4-29 0,15-2-11 0,-15-4 0 15,10-3-6-15,-4 21-63 0,-6-31-32 16,4-6-105-16,0-4-100 0,1-4-182 16,9-2-891-16,-5-8 410 0,0 0-98 15,5 0-108-15,-2-33 39 0,2 16 367 16</inkml:trace>
  <inkml:trace contextRef="#ctx0" brushRef="#br0" timeOffset="21515.5389">27146 7014 2335 0,'-9'-3'90'16,"2"1"74"-16,3-3 48 0,-1 3 53 15,5-7-43-15,0-6 124 0,22 7-203 16,-22-2-12-16,32-1-24 0,-9 0-8 15,35-12 7-15,-24 11-71 0,3 2-5 16,0 2 1-16,2 0-9 0,-4 4-12 16,24 1-1-16,-33 3 19 0,-8 0 34 15,-4 20 28-15,-5-20 34 0,-5 25 4 0,-4 9 103 16,0-13-148-16,-22-3-12 16,22 4-11-16,-32 0-12 0,-6 21 55 0,17-24-64 15,0-1-7-15,4-2-15 0,0-3-9 16,6-2-9-16,-3 0 1 0,14-8 9 15,0 1-5-15,0-1-4 0,0-3-2 16,28 0 7-16,7 0-9 0,-14 0 2 16,2 0-2-16,2 0-5 0,-4 0 26 15,19 0 7-15,-21 0 41 0,-6 0 41 16,0 16 58-16,-4-16 37 0,-2 21 156 16,-7 5-230-16,0-9-31 0,0 0-29 0,-29 2-17 15,29 0-17-15,-53 16-4 16,30-17-23-16,-4-2-3 0,2-1-11 0,-3-1-11 15,-34 2-156-15,32-11-78 16,-5-4-144-16,3-1-226 0,-1 0-301 16,-24-25-1463-16,12 2 697 0</inkml:trace>
  <inkml:trace contextRef="#ctx0" brushRef="#br0" timeOffset="22135.3806">23788 7390 2584 0,'-6'-4'92'0,"6"3"97"16,-2 1 482-16,2 0-234 0,0 0 28 15,0 0-23-15,0 25 40 0,0-7-66 16,24 32 231-16,-4-17-434 0,-20 6-57 0,24 7-44 16,-12 1-12-16,11 54 3 15,-14-52-81-15,-2 0-21 0,3-1-3 16,-3-7-7-16,-2-3-39 0,7 17-298 0,-6-34-49 15,-1-5-112-15,1-4-132 0,-1-7-177 16,2-2-941-16,-5-3 848 0,2-31 165 16,-1 13 222-16</inkml:trace>
  <inkml:trace contextRef="#ctx0" brushRef="#br0" timeOffset="22572.8781">23695 7435 2506 0,'-7'-3'64'0,"-2"-4"224"16,6 5-82-16,3-4-17 0,0 2-9 0,0-2 0 16,0-1-17-16,30-11 54 15,-30 8-162-15,35-1-24 0,-11 1-24 0,4 1-3 16,1-2-6-16,37-5 7 0,-34 12 6 16,-2 1 0-16,-5 3 31 0,-3 0 50 15,6 23 221-15,-20 11-153 0,-5-14-45 16,-3 5-41-16,0 1-43 0,0 2-9 15,-23 23-31-15,23-27 18 0,-23-1-14 16,23-2 13-16,-22-2 5 0,22-1-9 0,-24 7 5 16,5-16-18-16,19-2 4 15,-14-1 1-15,14-2-10 0,-7 0-17 16,7-2 17-16,0-1 19 0,0-1-1 0,0 0 0 16,25 3-4-16,1-2-4 0,-8 0 13 15,0 2 23-15,3 0 21 0,0 3 13 16,0 2 10-16,14 10 90 15,-21-4-45-15,-3 0 37 0,-3 2 35 0,-8 2 32 16,0 23 120-16,0-19-240 0,-24 2-49 16,24-2-19-16,-36 1-10 0,12 2-15 15,-31 16 2-15,24-22-11 0,-3-4-9 16,0-1-44-16,-1-3-124 0,-32-1-642 16,37-10 30-16,-1 0-206 0,5 0-237 0,4-18 51 15,3 18 358-15</inkml:trace>
  <inkml:trace contextRef="#ctx0" brushRef="#br0" timeOffset="23230.9757">26260 9468 2769 0,'0'17'175'0,"0"-17"36"0,0 0 119 16,0 0 45-16,0 0 40 0,0 0-42 0,0 0 138 15,0 0-326-15,-20 0-5 0,20 25 16 16,0-25 25-16,-20 47 192 0,2-26-242 15,18 8-18-15,-18-2-23 0,18 7-2 16,-9 0-15-16,9 35 50 0,0-34-97 16,0-4-9-16,0 0-4 0,22-4-14 15,3 20-1-15,-9-28-32 0,4-1-3 16,3-4-4-16,2-2-4 0,4-3-10 16,26 1-123-16,-25-8-43 0,-1-2-143 15,-2 0-135-15,-6 0-106 0,16 0-908 16,-26 0 662-16,-1-17-177 0,-1 17 38 0,-5 0 171 15,-2-18 230-15</inkml:trace>
  <inkml:trace contextRef="#ctx0" brushRef="#br0" timeOffset="23425.716">26211 9835 3477 0,'-9'0'107'16,"5"0"83"-16,2 0 108 0,2 15 96 0,22-15 260 15,-22 0-432-15,32 0-73 0,-8 0-64 16,6 0-30-16,37 0-43 16,-34 0-55-16,1-18-77 0,-3 18-93 0,-3 0-162 15,-6-14-180-15,10 14-804 0,-23-12 557 16,-3 12 60-16,-2-13 109 0,-4 5 133 16</inkml:trace>
  <inkml:trace contextRef="#ctx0" brushRef="#br0" timeOffset="23564.9499">26105 9607 2770 0,'25'0'136'0,"-7"0"148"15,7 0 117-15,4 0 70 0,56 0 94 16,-32 0-477-16,7-23-119 0,5 23-260 0,2-27-326 16,-2 10-457-16,52-20-951 0</inkml:trace>
  <inkml:trace contextRef="#ctx0" brushRef="#br0" timeOffset="24489.6884">29906 10169 1177 0,'-16'-3'97'0,"16"1"84"0,0-5 394 16,0 3-293-16,0 2-13 0,0-2-3 15,0 1 40-15,-10 0 351 0,10 1-351 0,0-1-35 16,0 2-71-16,0 1-23 0,0 0-44 15,0 0 87-15,0 0-88 0,0 0 47 16,0 0 27-16,0 29 19 0,0-29-2 16,0 58 143-16,-19-29-207 0,19 3-18 15,-15 8-15-15,15 1-37 0,-16 47-4 16,4-47-79-16,12 2 0 0,0-1-4 16,0-6-4-16,0-7-2 0,59 14-45 15,-28-28-61-15,9-6-145 0,5-5-149 0,7-4-115 16,59-22-855-16,-59 22 636 15,-2-26-76-15,-6 26-12 0,-6-27 15 16,-8 27 199-16</inkml:trace>
  <inkml:trace contextRef="#ctx0" brushRef="#br0" timeOffset="24764.6524">30001 10408 2529 0,'0'-2'88'16,"0"2"89"-16,0 0 85 16,0-1 79-16,0-1 237 0,0 2-352 0,0-2-48 15,28 2-43-15,-7-2-40 0,35-6 7 16,-22 6-81-16,4-6-10 0,4 1-62 15,-3 0-135-15,-3 0-162 0,19-3-757 16,-36 7 442-16,-9-1-29 16,-10 4 37-16,0 0 105 0,0 0 208 0</inkml:trace>
  <inkml:trace contextRef="#ctx0" brushRef="#br0" timeOffset="24940.0703">29839 10176 2503 0,'26'-8'90'0,"6"-3"91"0,43-14 463 15,-28 11-314-15,5-1-63 0,1 1-109 16,2 0-80-16,0 3-240 0,32-6-927 16,-53 10 59-16,-10 3 147 0,-11 3 245 15</inkml:trace>
  <inkml:trace contextRef="#ctx0" brushRef="#br0" timeOffset="27567.8207">28624 1119 840 0,'0'0'249'0,"-13"0"-19"16,13 0 58-16,0 0-46 0,0-16-7 15,0 16-21-15,0 0 186 0,0-8-199 16,0 8 7-16,0 0 0 0,0 0 2 16,0 0 109-16,0 0-205 0,0 0-28 15,0 0-22-15,0 0 14 0,-17 0-7 16,17 0 72-16,-9 19-95 0,9-19-8 16,0 13-7-16,0-13-5 0,0 16 1 0,0 1-8 15,0-10-7-15,0 0-10 0,23-1 5 16,-23-2-9-16,18 1 3 0,6-5 1 15,-11 0-1-15,1 0 3 0,-2 0-6 16,1 0-7-16,8-19-19 0,-11 19 16 16,-3 0-3-16,-3-15 2 0,-2 15 2 15,0-11-7-15,-2 1-5 0,0 10 11 16,0-12 9-16,-25 12 0 0,25-8 7 16,-19 4-15-16,-5 4 4 0,11 0 4 15,0 0 8-15,-1 0 4 0,-1 0 2 16,-9 0 16-16,12 21-12 0,4-21-9 0,0 0 11 15,4 20-14-15,2-5 21 0,2-1-12 16,0 1-3-16,27-8-15 16,-27-3 11-16,19 3-10 0,-19-2 10 15,22-2-1-15,-1-1-14 0,-10-2-12 16,-1 0 10-16,-1 0 1 0,-9 0 0 16,10 0 13-16,-4 0-14 0,-6-19 4 15,0 19 6-15,0-15 3 0,0 15 3 16,-23-15-13-16,23-4 2 0,-16 10-5 15,16-1 13-15,-15 1 4 0,15 4 2 16,-13-3 22-16,13 6-16 0,-11 1 10 16,11 1 18-16,-8 0 9 0,8 0-3 0,-12 20 14 15,9-20-56-15,-1 0-3 16,2 22 3-16,1-22-46 0,1 15-543 0,0-3-65 16,0-12-364-16,0 9-11 0,22-9 172 15</inkml:trace>
  <inkml:trace contextRef="#ctx0" brushRef="#br0" timeOffset="28563.7807">28640 2929 331 0,'20'0'9'0,"-7"0"41"16,-13 0 0-16,0 0 17 0,8 0 28 15,-8 0 63-15,0 0 307 0,0 0-180 0,0 0 12 16,0 0-14-16,0 0 21 0,0 0-4 16,0 0 302-16,0 0-296 15,0 0-17-15,0 0-44 0,0 0-12 0,0 0-46 16,0 0 99-16,0 0-181 15,0 0-25-15,0 0-30 0,0 0 6 0,0 0 3 16,-12 0-32-16,12 17-21 16,0-17-1-16,-9 21-3 0,9-21 3 0,0 37 8 15,0-23-12-15,0-3 0 0,0-2 0 16,21 1-3-16,2 5-5 0,-23-15 11 16,24 6-1-16,-9-6-8 0,-15 0 4 0,24 0-15 15,-7 0-3-15,-17-17 14 0,13 17 4 16,-13-19-4-16,6 19 0 0,-6-38-31 15,0 24 31-15,0 1 0 0,0 3 5 16,0 0 3-16,0 1-11 0,-19 2-10 16,19 0 7-16,-25 7 19 0,25 0 7 15,-20 0 9-15,-3 21 38 0,13-21-37 16,-2 24 8-16,-15 1 55 16,22-1-61-16,5-13 2 0,0-1-8 15,0 0 18-15,0-1-22 0,24-9-12 0,-24 0-6 16,26 0 1-16,-26 0-14 0,28 0 3 15,-1 0-5-15,-27-21 10 16,17 21-14-16,-17 0-3 0,12-17-52 0,-12 17 28 16,0-12-6-16,0 12-6 0,0 0-15 15,0-7-16-15,-20 7-195 0,0 0 33 16,20 0-122-16,-21 0-137 0,21 19-186 16,-16-19-192-16,16 0-601 0</inkml:trace>
  <inkml:trace contextRef="#ctx0" brushRef="#br0" timeOffset="29440.9652">28606 1101 191 0,'0'0'-6'0,"-5"0"-3"16,5 0-6-16,0 0 15 0,-4 0 35 16,4 0 0-16,0 0-4 0,-2 0-13 15,2 0-6-15,0 0 7 0,-1 0 14 16,1 0-24-16,0 0-4 0,0 0 2 0,0 0-4 16,0 0-18-16,0 0-175 0</inkml:trace>
  <inkml:trace contextRef="#ctx0" brushRef="#br0" timeOffset="29957.3106">27878 763 833 0,'0'-4'266'0,"0"-2"237"0,0 5-274 16,-17-3 136-1,17 3-83-15,-12-1-178 0,1 1 109 16,2-1 52-16,9 2-102 0,-14 0 231 16,-1 0 48-1,9 0-247-15,-6 20-7 0,-13-5 166 0,12-2-175 16,-3 5-15-16,0 2-15 0,-2 4 16 15,-11 30 122-15,18-20-151 0,0-3-29 16,1 0-30-16,6-1-18 0,1-2-24 16,3 22-15-16,0-29-11 0,25-1-6 15,-25-2-4-15,36-4-25 0,16 6-162 16,-23-13-24-16,1-4-62 0,4-3-116 0,-5 0-133 16,-2 0-81-16,13 0-746 0,-24-19 600 15,-5 19 39-15,-4-19 146 16,-7 19 140-16</inkml:trace>
  <inkml:trace contextRef="#ctx0" brushRef="#br0" timeOffset="30277.9225">27805 1064 1804 0,'0'0'96'0,"0"0"81"0,0 0 90 16,0 0 114-16,18 0 396 0,1 0-429 15,-7 0-79-15,5 0-119 0,0-13-37 16,0 13-55-16,22-12 30 0,-21 12-58 16,0-12-3-16,-3 7-19 0,-1-1-1 15,10-2 32-15,-15 5-10 0,-6 1 12 16,1 1 0-16,-4 1 41 0,0 0 32 16,0 0 166-16,0 20-155 0,0-20-33 15,-18 17-10-15,18-17 30 0,0 39 178 0,-13-24-143 16,13 3-39-16,0 2-53 15,0 0-21-15,0 2-22 0,19 22-4 0,-19-23-15 16,0-2-54-16,21 1-146 16,-21-3-157-16,41 6-1233 0,-24-17 383 0,4-6 8 15,4 0 349-15</inkml:trace>
  <inkml:trace contextRef="#ctx0" brushRef="#br0" timeOffset="31031.8018">28665 1102 148 0,'-2'0'9'0,"1"0"14"16,1 0 1-16,0 0 5 0,0 0 16 0,0 0 38 15,0 0-25-15,0 0 14 0,0 0 55 16,16 0 87-16,-16 0 67 0,0 0 367 15,0 0-346-15,0 0-29 0,0 0-2 16,0 0 37-16,0 0 350 0,0 0-321 16,0 0-13-16,0 0-50 15,0 0-21-15,0 0-54 0,0 0 86 0,0 0-172 16,0 0 2-16,0 0-9 0,0 0 8 16,0 0-4-16,24 0 55 0,-8 0-122 15,9 0-31-15,5 0-2 0,12 0 5 16,58-22 84-16,-44 22-25 0,9-17 12 15,1 17 1-15,3-19 25 0,-2 6-11 0,55-5 71 16,-68 7-123-16,-7 11-10 0,-10-9-14 16,-9 9-9-16,2-8 45 0,-24 4-8 15,-3 4 20-15,-3 0-9 0,0 0-8 16,0 0-21-16,-21 0-10 0,21 0-27 16,-26 0 2-16,26 0 0 0,-13 0-12 15,13 0-4-15,0 0 6 16,0 0 9-16,0 13 1 0,0-13-6 0,0 0-8 15,0 0-50-15,0 7-11 0,-9-7-48 16,9 0-89-16,0 4-138 0,-7-1-574 16,7-3 304-16,-5 0-93 0,1 0-62 15,1 0-187-15,1 0 82 0,2 0-333 16</inkml:trace>
  <inkml:trace contextRef="#ctx0" brushRef="#br0" timeOffset="31551.9251">29526 1008 514 0,'2'-13'17'16,"-1"13"23"-16,0 0 76 0,2-10 314 15,-1 10-154-15,-1-6-8 0,1 6-7 16,2-12 437-16,-4 10-519 0,0 1 1 16,0-1 33-16,0 2 309 0,-20 0-246 15,20 0-4-15,-21 0-35 0,21 0 0 16,-26 22 79-16,2-22-219 0,12 14-41 15,12-14-14-15,-17 18-22 0,17-7 4 16,-9 8 18-16,9-6-24 0,0-4-4 16,0-1-10-16,0 1-8 0,25 4-19 15,3-9-12-15,-10-1-18 0,3-3-40 16,0 0-30-16,1 0-45 0,18-18-232 16,-24 18 238-16,-2-19 36 0,-3 19 54 15,-5-24 29-15,-6 1-3 0,0 12 39 16,0-1-3-16,-19 4 12 0,19-1 9 0,-31 9 20 15,-11-8 87-15,19 8-37 0,3 0-9 16,-2 0-18-16,5 0-6 0,1 22-15 16,-6-2 33-16,22-20-45 0,-6 20 0 15,6-20-12-15,0 18-1 0,24-3 0 16,-24-15-8-16,22 10-5 0,-22-10-16 16,24 0-55-16,-24 7-61 0,21-7-366 15,-5 0 183-15,-16 0 4 0,11 0 42 16,-11-21 42-16,9 21 80 0,-4-17-5 0,2 17 128 15,-5-10 17-15,0 10 9 16,-2-10 8-16,0 4 15 0,0 6 0 16,0 0 3-16,0-6-5 0,0 6-7 0,0-2-4 15,-18 2-7-15,18 0-18 16,0 0-70-16,0 0-162 0,-13 23-239 0,13-23-105 16</inkml:trace>
  <inkml:trace contextRef="#ctx0" brushRef="#br0" timeOffset="32577.5582">28805 2939 940 0,'-1'0'160'0,"0"0"69"0,1 0 55 16,0 0-15-16,0 0 162 0,0 0-245 15,-1 0-12-15,1 0-11 0,0 0 8 16,0 0-7-16,0 0 124 0,0 0-192 15,0 0-21-15,0 0-23 0,0 0 0 16,0 0 21-16,17 0 122 0,2 0-82 16,-19 0-4-16,28 0-23 0,-11 0 5 15,24 0 68-15,-18 0-81 0,4 0 2 16,5 0 10-16,3 0-8 0,2 0-12 16,48 0 9-16,-38 0-59 0,4 0 3 0,6 0 0 15,4 0 15-15,3 0-3 0,79 0 32 16,-63-17-40-16,10 17-4 0,10 0-7 15,5-19-16-15,125 3 6 0,-109 6-4 16,7 1 33-16,1 0 17 0,1 0 12 16,2 1 0-16,115-9-14 0,-127 10-52 15,-4-1 9-15,-5 3-7 0,-1 0-1 16,86-6 8-16,-104 7-1 0,-5 0 0 16,-4 0 12-16,-7 0 29 0,-6 0 28 15,47 1 165-15,-69 1-97 0,-4-2 14 0,-9 3 4 16,-5-1 4-16,10 0 122 15,-29 0-158-15,-2 1 4 0,-3-1 0 0,-2 0-1 16,-4 1-24-16,0-1 22 0,0 2-96 16,0-2-14-16,0 2-10 0,0 0-5 15,0 0-8-15,0 0-4 0,0-1-22 16,0 1-43-16,0 0-84 0,0-2-133 16,0-3-822-16,0 4 296 0,0-3-199 15,0-1-135-15,0 0-117 0</inkml:trace>
  <inkml:trace contextRef="#ctx0" brushRef="#br0" timeOffset="36423.3574">28066 2885 2263 0,'-19'0'47'16,"19"0"36"-16,0 0 50 0,-21 0 256 0,9 0-153 16,12 0 25-16,-14 0-2 15,14 0 13-15,-13 0-48 0,0 0 77 0,5 0-222 16,2 0-10-16,-3 0-12 0,-1 0 10 16,-8 0 69-16,8 23-88 0,-4-23-24 15,3 26-8-15,-3-11-21 0,5 3 13 16,-9 19-10-16,9-18 23 0,4 0-22 15,1 1-4-15,2-2 13 0,2-2-13 16,0 6 9-16,34-13-18 0,-34-5 1 16,37-1-5-16,-13-3-14 0,3 0 2 15,23 0-6-15,-23-17 23 0,-4 17 10 16,-2 0-10-16,-2 0 5 0,8 0 15 16,-17 0 14-16,-2 0 14 0,-5 0 24 0,-3 21 45 15,0-21 24-15,0 45 183 0,-21-28-135 16,21 4 15-16,-29 2 19 0,14-4 11 15,-28 30 97-15,23-30-241 0,-3 0-36 16,-1-2-29-16,0-3-4 0,1-3-6 16,-22 0-40-16,22-11-82 0,3 0-180 15,-1 0-159-15,5-26-288 0,-7-5-1284 16,15 11 822-16,6 3 307 0,2-3 317 16</inkml:trace>
  <inkml:trace contextRef="#ctx0" brushRef="#br0" timeOffset="37661.7708">32502 2718 1797 0,'-12'-1'122'16,"12"1"5"-16,-10-1 55 0,6-2 12 0,-1 1 31 16,-1 2 11-16,1-2 244 15,2 2-257-15,1 0-18 0,1 0-28 16,-1 0-5-16,1 0 71 0,-1 0-158 0,2 0-15 16,0 0-17-16,0 0-5 0,0 17-24 15,0-1 3-15,0-16-26 0,0 20 5 16,0-10-13-16,0 2 4 0,0-3 5 15,15 6 4-15,-15-15-6 0,19 9-6 16,-19-9-10-16,16 0-10 0,2 0-90 16,-8 0 44-16,-3 0 6 0,1-23 19 15,-3 23 17-15,0-18 16 0,-1 1-15 16,-4 17 18-16,0-17 3 0,0 17 5 16,0-12 5-16,0 12-5 0,-24-7 10 15,3 7-7-15,21 0 19 0,-21 0 18 0,21 0 13 16,-20 17 98-16,7-17-82 0,13 0-1 15,0 19-18-15,-8-19-8 0,8 14-11 16,0 2-1-16,22-6-30 0,-22-1-1 16,19-9-71-16,-19 11-160 0,21-11-216 15,0 6-1147-15,-21-6 636 0,18 0 224 16</inkml:trace>
  <inkml:trace contextRef="#ctx0" brushRef="#br0" timeOffset="70827.0059">28613 1127 404 0,'0'0'41'0,"0"0"-9"0,0 0 17 16,0 0-18-16,0 0 16 0,0 0-10 0,0 0 17 15,0 0-46-15,0 0 4 0,0 0-24 16,0 0 9-16,0 0-5 0,0 0-44 16,0 0-1-16,0 0-42 15,0 0-58-15,0 0 7 0</inkml:trace>
  <inkml:trace contextRef="#ctx0" brushRef="#br0" timeOffset="79179.3887">29618 923 649 0,'-2'0'65'0,"0"0"244"0,2 0-71 15,0 0-2-15,0 0-19 0,0 0 6 16,0 0-24-16,0 0 138 0,0 0-192 16,0 0-1-16,0 0-4 0,0 0 21 0,-18 17 11 15,18-17 161-15,-17 15-176 16,17-15-18-16,-12 14-16 0,12-6-4 0,-7 9 60 16,7-9-110-16,-7 3-13 0,7-1-21 15,0 1-3-15,0-1-15 0,19 9 7 16,-19-9-20-16,19-3 4 0,-19-2-36 15,19-2-40-15,-19-1-45 0,33-2-220 16,-23 0 162-16,1-19 19 0,0 19 22 16,-4-20 3-16,5-6-36 0,-12 11 118 15,0-1 15-15,0-1 8 0,0 0 5 16,0 1 9-16,-19-13 0 0,1 17 7 0,18 3 8 16,-21 4 22-16,21 2 35 0,-22 3 34 15,-4 0 180-15,12 24-112 16,2-24 8-16,3 30 14 0,2-12 13 0,3 22 109 15,4-22-214-15,0 0-31 0,0-1-18 16,0-3-13-16,30-1-19 0,-4 4 14 16,-26-10-29-16,31-7 2 0,-15 3-51 15,1-3-57-15,0 0-62 0,12-20-287 16,-14 20 234-16,-2-17 17 0,-2 17 20 16,-4-24 10-16,-3-4-46 0,-4 13 171 15,0 1 27-15,0 0 10 0,0 0 9 16,-26 3 24-16,8-4 125 0,18 15 13 0,-25 0 53 15,25 0 28-15,-21 0 22 16,0 26 217-16,11-26-297 0,2 26-38 0,2-13-62 16,1 2-34-16,5-3-22 15,0-1-22-15,0 5-18 0,0-16-120 0,30 0-222 16,-30 0-267-16,31 0-316 0,6 0-1079 16,-18-22 1378-16</inkml:trace>
  <inkml:trace contextRef="#ctx0" brushRef="#br0" timeOffset="94027.1001">30658 965 195 0,'0'-15'15'0,"0"15"60"0,0 0-12 16,0-12 25-16,0 12 54 0,0 0 84 15,12-9 440-15,-12 9-302 0,0 0-21 16,0 0-20-16,0-3 55 0,0 3 39 16,0 0 438-16,0 0-494 0,0 0-85 15,0 0-81-15,0 0-40 0,0 0-24 0,0 0 137 16,0-20-98-16,0 20 23 16,0 0-10-16,0 0 8 0,0-10 108 15,0 10-186-15,0 0-17 0,0 0-17 0,0 0-12 16,0 0-14-16,0 0 28 0,0 0 3 15,0 0 30-15,0 15 9 0,0-15 11 16,0 20 104-16,17 6-96 0,-17-7-14 16,0 0-37-16,17 3-33 0,-17 3-40 15,17 26-18-15,1-21 0 0,-9 0 0 16,1 1 0-16,0-1 0 0,8 30 0 16,-10-31 0-16,17 53 0 15,-17-57 0-15,0 1 0 0,0 1 0 16,-1-1 0-16,3 3 0 0,5 25 0 0,0 8 0 15,-8-32 0-15,2 31 0 16,-1-3 0 0,-4-28 0-16,-1-4 0 0,1 23 0 0,-3-27 0 15,1-2 0-15,-1-4 0 0,3 2 0 16,-2-2 0-16,0-1 0 0,3-1 0 16,4 11 0-16,0 1 0 15,-4-15 0-15,3 12 0 16,-1-3 0-16,-5-8 0 0,3 10 0 15,-3-1 0-15,-2-10 0 0,2 1 0 16,-2 10 0-16,0-10 0 16,0-1 0-16,0-1 0 0,0 2 0 15,0 0 0-15,0-2 0 0,0 1 0 0,0 11 0 16,0-1 0-16,0-10 0 16,0 6 0-16,15-2 0 15,-15-7 0-15,0 7 0 16,0 3 0-16,8-7 0 0,-8-2 0 15,6 15 0-15,-3-2 0 16,-1-11 0-16,2 10 0 0,-1-1 0 16,0-10 0-16,0 12 0 15,2-2 0-15,-4-9 0 0,0-2 0 16,2 8 0-16,-2-9 0 0,0-3 0 16,0 2 0-16,0-2 0 0,-1 2 0 15,2-2 0-15,-1 1 0 0,1 7 0 16,0 2 0-16,0-6 0 15,1 6 0-15,-1 1 0 16,0-10 0-16,1 6 0 16,-2 0 0-16,-1-9 0 0,2 1 0 15,0 4 0-15,-2-5 0 0,0 0 0 16,2 0 0-16,-2 1 0 0,1-1 0 16,-1 1 0-16,1 0 0 0,-1 3 0 15,1 5 0-15,-1-9 0 16,0 7 0-16,0-3 0 0,0-6 0 15,0 1 0-15,0 0 0 0,0-2-64 16,0 0-221-16,0 0-277 0,0-20-277 16,-18-11-1639-16,18 8 1039 0,-15-8 231 15,15-8 443-15</inkml:trace>
  <inkml:trace contextRef="#ctx0" brushRef="#br0" timeOffset="95102.2384">30662 877 676 0,'-1'0'72'0,"-1"0"97"0,2 0 97 15,0 0 389-15,0 0-363 0,0 0-40 16,0 0 4-16,0 0 18 0,0 0 271 15,0 0-303-15,0 0-3 16,0 0-24-16,0 0 1 0,-12 0 5 0,12 0 155 16,0 0-212-16,0 0-18 0,0 0 3 15,0 0 24-15,0 0 151 0,0 0-172 16,0 0 0-16,19 0-21 0,-19 0-7 16,17 0-41-16,10 0 1 0,-9 0-51 15,5 0-3-15,3 0-8 0,4 0-5 16,43 0-1-16,-31 0-13 0,2 0-3 0,5 0 5 15,-3 0-7-15,3-14 1 16,41 14-4-16,-47 0 9 0,-1 0 1 0,-1 0 2 16,-2 0 4-16,44 0 7 0,-41 0-12 15,3 0 3-15,0 0-5 0,4 0-3 16,0 0-5-16,50 0-19 0,-46 0 9 16,-1 0 9-16,2 0-11 0,3-17 9 15,42 17-9-15,-52-15 18 0,0 15-3 16,-5 0-1-16,-5-10 6 0,-1 10-5 15,22-7 10-15,-33 7-8 0,-3 0 1 16,-2 0 5-16,16-2 17 0,-6 2 6 16,-16-2-13-16,-1 1 10 15,-2 0 4-15,12 1 27 0,-12 0-41 16,-2 0-10-16,2 0-6 0,0 0-1 0,0 0 2 16,13 0-3-16,-14 0-5 0,3 0-4 15,-3 0 2-15,-2 0 5 0,6 0-7 16,-9-12 8-16,-2 12-2 0,0 0 5 15,0 0 0-15,-1 0-1 0,-2 0 0 16,2 0 1-16,-1 0 2 0,1 0 2 16,8 0-8-16,-5 0 3 0,1 0-4 15,1 0 0-15,4 0 7 0,8 0-9 0,-9 0 3 16,0 0-9-16,-3 0-8 0,0 0-27 16,3 0-144-16,-7 0 1 15,-3 0-112-15,0 0-96 0,0 0-247 0,0 0-1281 16,-34 0 675-16,14 0 284 0</inkml:trace>
  <inkml:trace contextRef="#ctx0" brushRef="#br0" timeOffset="95997.5061">30780 1410 474 0,'0'0'20'0,"0"0"14"16,22-12 83-16,-22 12-45 0,0-10 14 15,20 10 17-15,-20-10 17 0,13 5 173 0,-3 5-140 16,-10-4 3-16,0 1-23 15,7 2 12-15,-7 0 3 0,0 1 160 0,0 0-156 16,0 0 0-16,0 0 5 0,0 0 24 16,0 0 31-16,0 0 252 0,0 0-226 15,0 0 11-15,0 0-9 0,0 0 2 16,0 0 136-16,0 0-233 0,0 0 0 16,0 0 13-16,0 0 12 0,0 0-15 15,0 0 112-15,0 0-121 0,0 0 22 16,0 0-2-16,0 17-8 0,-23 1 80 15,3-5-144-15,20 3 3 0,-27 4 11 0,10 2 17 16,1 4 9-16,-18 33 115 0,17-29-144 16,0 4-8-16,2 1-10 15,-2-1-13-15,-15 31 0 0,17-36-70 32,-1 0-4-32,2-1 0 0,0-3 0 0,0-3 0 0,-8 15 0 0,14-23 0 15,2-3-10-15,1-3-56 0,1-3-79 0,2-1-466 16,2-4 78-16,0 0-96 0,0 0-126 15,0-30-200-15,0 30-10 0,19-51-1146 16,3 29 1384-16,-22 0 243 0</inkml:trace>
  <inkml:trace contextRef="#ctx0" brushRef="#br0" timeOffset="97366.376">30802 1481 103 0,'0'-3'-10'0,"0"1"0"0,0-4-3 16,0 3 30-16,0 1 7 0,0 0 10 16,0 2 9-16,0-1-1 0,0-1 63 0,0 2-62 15,0-1-11-15,0 1-14 0,0-1 13 16,0-1 7-16,0 1 71 0,0-1-62 15,0 0-6-15,0-1-10 0,0 0 4 16,0-6 25-16,0 4-27 0,0 1-8 16,0-2 41-16,0 2 31 0,0 0 43 15,17-4 228-15,-17 8-188 0,0-3-1 16,0 3-9-16,0 0 24 0,0 0 24 0,0 0 288 16,0 0-205-16,0 0 23 15,0 0 12-15,0 0 11 0,0 0 199 16,0 0-358-16,0 0-47 0,0 0-1 0,0 0 27 15,0 0 8-15,0 0 189 0,18 0-194 16,-18 12 5-16,0-12-11 0,17 0-5 16,-4 8 90-16,-13 0-142 0,15-8 2 15,-5 11-7-15,1-6 5 0,0 0-20 16,15 9 22-16,-10-7-70 0,-1 1 3 16,3 1 2-16,2 1 9 0,21 12 36 15,-19-8-34-15,1-3-5 0,3 1 12 16,-2 1 7-16,1 0-17 0,22 12 14 15,-23-14-59-15,-1 1-7 0,-2 0 0 16,-4 0 0-16,16 10 0 0,-18-13 0 0,-2 1 0 16,-1-2 0-16,-3-3 0 0,1 2 0 15,8 2 0-15,-12-4-2 0,-1-5-6 16,0 4-2-16,-1-3-9 0,5 6-24 16,-6-6 15-16,-1 1 9 0,1 0 5 15,-1-2 0-15,0 1 13 0,-1 1-5 16,-1-2 3-16,0 0 0 0,0 0 4 15,0 0-3-15,0 0 6 0,0 0-3 16,0 0 4-16,0 0-9 0,0 0 8 0,0 0-4 16,0 0 8-16,0 0-8 15,0 0 4-15,0 0 0 0,0 0-8 16,0 0-4-16,0 0 6 0,0 0 13 16,-17 0 18-16,17 0-30 15,0 19-4-15,-23-19 2 0,23 16 2 0,-32 4 11 16,21-6 0-16,2 0 2 0,-1 3-1 15,-2-1-2-15,-12 27 1 0,10-22-11 16,-1 4-1-16,-2 3 2 0,1-3-3 16,-2 0 3-16,-9 19 3 0,15-22-3 15,1-5-2-15,3-3-3 0,0-1 1 16,-6 10 4-16,6-14-1 0,2 1 0 0,-1 0-5 16,-2 0-6-16,-5 7-8 15,5-9 5-15,1 0 0 0,0-1-10 0,0 1 3 16,1-2 8-16,-8 5-5 0,8-6 13 15,2 0-2-15,0-1 7 0,0-1-1 16,0 3 1-16,2-4-1 0,1 0 5 16,2 0-3-16,0-1 11 0,0 0 12 15,0-1 62-15,0 0-32 0,0 0-12 16,0 0-19-16,0 0-9 0,0 0-13 16,0 0 0-16,0 0 0 0,0 0 0 15,0 0 0-15,0 0 0 0,0 0 0 16,0 0 0-16,0 0 0 0,0 0 0 15,0 0 0-15,0 0 0 0,0 0 0 0,0 0 0 16,0 0 0-16,0 0 0 0,0 0 0 16,0 0 0-16,0 0 0 0,0 0 0 15,0 0 0-15,0 0 0 0,0 0 0 16,0 0 0-16,0 0 0 0,0 0 0 16,0 0 0-16,0 0 0 0,0 0 0 15,0 0 0-15,0 0 0 0,0 0 0 16,-18 0 0-16,7-19 0 0,11 19 0 15,-20-19 0-15,7 7 0 0,-3-1 0 0,2-3 0 16,-22-16 0-16,14 13 0 0,1 2 0 16,0 0 0-16,0 0 0 15,-16-10 0-15,20 17 0 0,2-1 0 16,1 2 0-16,0 1 0 0,1 3 0 16,-11-7 0-16,9 7 0 0,3-1 0 0,-1 0 0 15,2 1 0-15,-8-5 0 0,11 5 0 16,1 0 0-16,2 1-6 0,-2-1-3 15,2 2-17-15,-3-2-37 0,4 1 28 16,0 1 4-16,0 0-16 0,-3 0 1 16,-2-3-27-16,4 4 60 0,-2 2 12 15,3-3-2-15,-1 2 8 0,3 0 1 0,0 0 0 16,1 0-5-16,1 1-9 0,0 0-11 16,0 0-27-16,0 0-325 15,0 0 144-15,0 0-488 0,0 0 231 16,0 0-51-16,0 0-112 0,0 0-124 15,19 0-103-15,-1 16-1071 0,-18-16 1278 16</inkml:trace>
  <inkml:trace contextRef="#ctx0" brushRef="#br0" timeOffset="98239.6314">30896 2044 623 0,'0'0'142'0,"0"-3"12"0,0 3 47 0,0-3 6 16,0 2 17-16,0 0-3 0,0-1 238 15,0 2-217-15,0-2 6 0,0 1 10 16,0 1 32-16,0 0 298 16,0 0-302-16,0 0-18 0,0 0-26 0,0 0-42 15,0-2-63-15,0 1 34 0,0 0-110 16,0 1 16-16,0 0-5 0,0 0 3 15,17 0 91-15,-5 0-84 0,-12 0 12 16,12 0 3-16,-12 22 3 0,13-22 10 16,-2 17 90-16,-6 2-123 0,0-19-17 0,0 17-20 15,-1-17-5-15,3 16-4 0,-6-8-24 16,0-8-1-16,-1 4 5 0,2-4 21 16,-2 3 12-16,0-3 67 0,0 0-70 15,0 0-18-15,0 0-19 0,0 0-18 16,0-23-66-16,-19 23 6 0,19-18-31 15,0 6-17-15,-21-2-12 0,21-1-3 16,-30-17-117-16,19 15 165 0,2 2 30 16,0 1 42-16,1 0 9 0,0 5 8 15,0-5 5-15,5 8 10 0,2 3 7 16,0 3 13-16,0 0 12 0,1 0 38 16,0 0-62-16,0 0-5 0,0 0-3 15,0 0 0-15,0 0 34 0,0 0-20 16,0 0 8-16,0 15-3 0,0-15 10 0,0 0-8 15,15 9 10-15,-15-9-30 0,17 5-10 16,-17-5-6-16,15 0 4 0,5 0-16 16,-9 0-2-16,3 0-9 0,-1 0-4 15,2 0-3-15,-1 0 0 0,15-14-12 16,-14 14 28-16,-2 0 4 0,-2 0 7 0,-1 0-6 16,3 0-5-16,-10 0 2 15,-1 0-4-15,-1 0 9 0,-1 0-6 16,0 0 9-16,0 0 7 0,0 0 3 0,0 0 2 15,0 0 3-15,0 12 8 16,0-2 35-16,0-10-23 0,-17 16 0 0,17-6 13 16,0 2 18-16,-19 0 11 0,6 13 105 15,13-9-78-15,-14-3-4 0,14 2-8 16,-11-2-14-16,6 12 2 0,5-16-62 16,-3-1-3-16,2 0-20 0,1-2-40 15,0-3-80-15,0-1-457 0,0-2 175 16,0 0-117-16,17 0-189 0,-17 0-170 15,17-19-1347-15,5 2 1451 0,-8 17 263 16</inkml:trace>
  <inkml:trace contextRef="#ctx0" brushRef="#br0" timeOffset="99486.634">31739 1740 1007 0,'7'0'98'16,"-7"0"80"-16,0 0 81 0,0 0 77 15,0 0 266-15,0 0-315 0,0 0 6 16,0 0 2-16,0 0 19 0,0 0 207 15,0 0-312-15,0 0-30 0,0 0-12 16,0 0-5-16,0 0-27 0,0 0 75 16,0 0-116-16,0 0 0 0,0 0 9 15,0 0 12-15,0 0 97 0,0 0-120 0,0 0-11 16,0 0-9-16,0 0-5 16,0 0-22-16,-13 0-4 0,13 0-33 0,-9 0 4 15,9 0 18-15,-8 0 4 0,-3 0 33 16,5 0-35-16,-3 0 2 0,2 0 1 15,-5 0-7-15,1 19-8 0,-14-5 10 16,11-14-13-16,0 16 7 0,3-16 6 16,1 15 4-16,-6-3 5 0,12-12-36 15,0 7 0-15,3-4 2 0,-1 1 5 0,2 1 2 16,0 5 7-16,0-3-14 0,19 0-14 16,-19 1-30-16,18-2-49 15,6 6-268-15,-24-8 109 0,23 0-7 0,-10-1 20 16,-3-3 34-16,1 2 49 0,9-2-50 15,-12 0 125-15,1 0 31 0,-3 0 16 16,0 0 7-16,3 0 11 0,-5 0 8 16,0-14 10-16,-2 14-8 0,1 0-9 15,-1 0 6-15,3-12 4 0,-4 4-3 16,0 8 6-16,1-11-7 0,-1 6 0 16,1-1 14-16,-2-6 16 0,0 8-11 15,0-4 22-15,1 1 7 0,-1 2-2 16,0 1 16-16,0-6 19 0,0 6-26 15,0 1-4-15,0 1 7 0,0-1 1 0,0 3 25 16,0 0-45-16,0 0-1 0,0 0 7 16,0 0 4-16,0 0 0 0,0 0 35 15,0 0 20-15,0 0 42 0,0 0 27 16,0 20 0-16,17-2 32 0,-17-6-131 16,0 1 0-16,19 3 2 0,-19 1 16 15,12 3-3-15,-2 22 82 0,-10-19-97 16,0 1 1-16,9 1-4 0,-9-1 13 15,0 22 100-15,0-25-80 0,0-3 3 0,0-2-8 16,0 1-1-16,0 10 50 16,-21-15-85-16,21 0-12 0,-15-2-19 15,15 0-10-15,-17-1-11 0,-4 10-6 0,10-14-1 16,-1 1 0-16,3 0 0 0,0-5-12 16,-9 1-98-16,11-2 1 0,0 0-41 15,-2 0-31-15,2 0-56 0,2 0-94 16,-3-22-676-16,5 7 338 0,1 15-207 15,2-21-81-15,0 9-241 0,0-5 126 16</inkml:trace>
  <inkml:trace contextRef="#ctx0" brushRef="#br0" timeOffset="100351.6464">31853 1780 597 0,'0'0'77'0,"0"-3"106"0,7 3 122 16,-7-1 463-16,5 0-434 0,-5-1-65 15,2 1-38-15,-2-1 17 0,4 2 1 16,-1-1 286-16,0 0-254 0,-2 1-11 0,1 0-23 15,0 0-16-15,1 0-37 0,4 0 111 16,-4 0-166-16,0 0-16 0,2 0-7 16,-3 0-14-16,5 0 100 0,-4 0-84 15,0 0 23-15,1 0 0 0,-1 21 5 16,0-21-10-16,3 14 86 16,-4 3-130-16,1-17-7 0,-2 18-8 0,1-9 0 15,1 8 33-15,-2-10-75 0,0 1-7 16,1-3-10-16,1 1 2 0,-3 0-2 15,2-4-9-15,-2 1 0 0,0-3 5 16,1 0 1-16,-1 0 2 0,0 0 9 16,0 0-35-16,0 0-27 0,0 0-21 0,0-20-17 15,0 6-58-15,0 14 75 0,0-19 10 16,0 9 2-16,17 2 2 0,-17-1 8 16,0-6-10-16,13 9 34 0,-13 0 4 15,0 0 2-15,10 2 0 0,-10 0-2 16,5 0 1-16,0 1 4 0,-5 2 1 15,2 0-5-15,0 1-1 0,2 0-9 16,-3 0 8-16,0 0 5 0,1 0 0 16,0 0 0-16,4 17 6 0,-3-17-4 0,0 0 4 15,0 14-4-15,0-14 1 16,-1 0 3-16,3 12-3 0,-2-12 2 16,-3 7 3-16,2-7 2 0,-2 0 6 15,2 0 23-15,-2 0-12 0,0 0-3 16,0 0-10-16,0 0-11 0,0 0-12 0,0-16-43 15,0 0 9-15,0 16-11 0,0-22 4 16,21 10-1-16,-3-12-2 0,-18 13 42 16,21 1 8-16,-10 1 2 0,3 3 4 15,-3 2-3-15,10 1 27 0,-14 3 16 16,2 0 24-16,-3 0 9 0,2 26-11 16,5 3 3-16,-8-12-62 0,3 0-27 15,-2 0-113-15,-2 2-211 0,-1-2-184 0,3 9-1347 16,-6-15 632-16,2-11 33 0,-2 10 368 15</inkml:trace>
  <inkml:trace contextRef="#ctx0" brushRef="#br0" timeOffset="103228.8146">32372 1327 783 0,'-2'0'112'16,"0"0"74"-16,0 0 69 0,0 0 16 15,0 0-13-15,-5 0 178 0,4 0-243 16,-2 0 5-16,0 0 16 0,1 0 48 16,1 0 43-16,-2 15 413 0,3-15-361 15,0 0-47-15,2 0-57 0,-1 0 12 16,-1 0 271-16,1 0-269 16,0 0-28-16,0 0-37 0,1 0-18 0,-2 0-23 15,2 0 88-15,-2 0-153 0,2 0-15 16,0 0-3-16,0 0 3 0,0 0 40 15,0 0-101-15,0 0-22 0,0 0-19 0,0 0 3 16,23 0 5-16,3-15-26 0,-11 15 18 16,0 0-9-16,3-10 9 0,-3 10 2 15,15 0 1-15,-18 22 19 0,-3-22 1 16,0 22 6-16,-3-22 6 0,-1 30 10 16,1 1 57-16,-4-12-34 0,-1-2 13 15,0 2 12-15,-1 0 18 0,2 18 90 16,0-20-116-16,0 0-26 0,2 0-22 15,-1 0-11-15,4-1-5 0,9 12 0 0,-7-12 0 16,3-1 0-16,0-3 0 16,2 2 0-16,16 4 0 0,-14-11 0 15,1 0 0-15,0-4 0 0,0-1 0 0,-2-1 0 16,16-1 0-16,-18 0 0 0,-1 0 0 16,-2-19 0-16,-2 19 0 0,5-20 0 15,-9 20 0-15,-1-18 0 0,0 18 0 16,0-21 0-16,-2 10 0 0,1-10 0 15,-1 11 0-15,0 0 0 0,0 1 0 16,1-3 0-16,1-8 0 0,-2 7 0 16,1 1 0-16,-1-2 0 0,-1-1 0 15,0 1 0-15,0-15 0 0,0 15 0 0,0 0 0 16,0 0 0-16,-21 1 0 16,21-15 0-16,-18 15 0 0,18-1 0 0,-14-1-22 15,14 1-26-15,-16-2-15 0,-1-16-62 16,9 16 96-16,1 2 24 0,0 0 12 15,-1 1 6-15,0-4 20 0,6 12-21 16,0 0 9-16,0 0 8 0,2 3-7 16,0-3-4-16,0-4-34 0,0 4-1 15,0 0-5-15,0-1-1 0,22 2-17 16,-22-3-86-16,0 6 13 0,14 0-43 16,-14 1-35-16,0 0-14 0,0 0-15 15,7 0-389-15,-7 21 195 0,0-21-84 16,0 16-170-16,5-16-163 0,1 18-1262 15,-3-1 1234-15,3-17 264 0</inkml:trace>
  <inkml:trace contextRef="#ctx0" brushRef="#br0" timeOffset="104060.6663">33080 1586 745 0,'1'0'111'0,"0"0"78"15,0 0 63-15,1 0 296 16,0 0-111-16,-1 0-261 0,1-11 184 16,2 11 107-16,-3 0-202 15,3 0 283-15,-2-8-32 16,-2 8-293-16,0-6 84 15,0 0-70-15,0 3-138 0,0 3 59 16,-18-4 16-16,18 4-78 16,-13-1 4-16,1 0 103 0,12 1-114 15,-15 0-3-15,6 0-13 0,-8 17 84 16,5-17-91-16,2 0-7 0,-2 18-4 16,-1-18-7-16,4 20-1 0,-9 1 28 15,11-9-54-15,3 1-4 0,4 1-7 16,0 1-4-16,0-3-2 0,25 13-115 0,-25-17-42 15,27 2-88-15,-27-4-75 0,44 3-352 16,-29-7 398-16,0-2 43 0,-1 0-12 16,10 0-382-16,-11 0 266 0,-4-18 13 15,0 18 47-15,4-22-150 0,-8 22 313 16,-4-20 28-16,-1 8 9 0,0-11-56 16,0 12 111-16,0 1 39 0,0-1 38 15,0-3 147-15,-19 9-31 0,19 4 31 16,0-4 15-16,0 4 230 0,0 1-228 0,0 0-11 15,0 0-5-15,0 0 161 0,0 0-207 16,0 0 3-16,0 0-13 0,0 15 122 16,0-15-165-16,0 0-5 0,0 16-19 15,0 0 41-15,19-7-75 0,-19-1 3 16,14 4 11-16,4 13 84 0,-10-11-50 16,2-1 26-16,-2 4 10 0,7 19 165 15,-8-20-134-15,-2 3 2 0,-1 1-2 16,1 20 135-16,-5-22-144 0,0 1-10 15,0-2-12-15,0 17 86 0,0-20-123 16,-18 1-17-16,18 8 17 0,-19-2-44 16,2-14-33-16,17 2-34 0,-27 3-179 15,18-9 8-15,-1-2-105 0,0-1-146 16,-6 0-829-16,7 0 366 0,3-26-216 16,-2-3-1051-16</inkml:trace>
  <inkml:trace contextRef="#ctx0" brushRef="#br0" timeOffset="104641.5756">33453 1419 1009 0,'1'-2'173'0,"-1"-1"-14"0,0 2 243 16,0 1-82-16,0 0-198 0,-18 0 151 16,18 0 114-16,-14 18-149 15,0-3 373-15,0 6 50 16,14-10-408-16,-21 17 57 16,12-4-173-16,7-11-109 0,1 8-9 15,1-14-11-15,0 1-8 0,0-3-19 16,22 5-107-16,-22-8-9 0,19-2-47 15,-19 2-15-15,24 1 3 0,3-3-43 16,-15 0 191-16,0 1 31 0,11 3 7 16,-4 0 77-16,-12-1 29 0,1 1 36 15,4 4 135-15,-8-5-161 0,0 1-2 16,1 9 101-16,-5 1-53 16,0-5-92-16,-23 11 108 15,0 4 97-15,23-14-134 0,-27 2-15 16,-1 6 12-16,15-10-109 0,1 1-28 15,-11 4-181-15,1-3-255 0,14-8 39 16,-10 0-1124-16,9-2-679 16,6 0 1483-16</inkml:trace>
  <inkml:trace contextRef="#ctx0" brushRef="#br0" timeOffset="105786.6121">32847 792 459 0,'0'0'41'0,"0"0"76"16,0 0 386-16,0 0 124 16,0 0-358-16,0 0 171 15,0 0-46-15,0 0-201 0,0 0 25 16,0 0 226-16,0 0-237 0,0 0-26 16,0 0-1-16,0 0 201 0,0 0-215 0,-14 0-32 15,14 0-16-15,0 0-23 16,0 18 78-16,0 0-113 0,0-18 6 0,0 23-10 15,0-11-7-15,0 11 15 0,0-15-50 16,0 1 0-16,16-1-8 0,-16-3 1 16,0 2-10-16,20-2-16 0,-4-5-11 15,-16 2-12-15,15-2-15 0,-15 0-15 16,19 0-62-16,-15-20 72 0,0 20 20 16,-2-18 12-16,-1 18 5 0,-1-22 14 15,0 0-13-15,0 12 28 0,0 2 10 16,-19 8 17-16,19-11 16 0,0 5 71 15,-17 6-59-15,17 0 7 0,0 0-12 0,-13 0 29 16,13 0 6-16,-11 17 116 0,11-17-118 16,-6 0 3-16,6 18-17 0,-7-18-13 15,5 12-3-15,1-12-55 0,1 0-2 16,0 0-12-16,0 7-41 0,0-7-53 16,0 0-205-16,0 0 148 0,0 0 41 15,0 0 24-15,0 0 12 0,15 0-49 16,-15 0 76-16,0 0 1 0,12 0 14 15,-12 0 17-15,0-16 8 0,6 16-37 16,-6 0-10-16,3-11-62 0,-3 11-75 0,0 0-104 16,4 0-105-16,-2 0-546 15,0 0 321-15,0 0-50 0,2 0 49 0,-2 20 103 16</inkml:trace>
  <inkml:trace contextRef="#ctx0" brushRef="#br0" timeOffset="119184.5664">32952 345 1866 0,'0'-1'88'0,"0"1"286"15,0-3 205-15,-9 3-255 0,9-1 485 16,0 1-24-16,0 0-499 15,0 0 223-15,0 0 108 16,0 0-348-16,0 0-35 0,0 0 115 16,0 0-201-16,0 0-19 0,0 0-12 0,0 0 82 15,0 0-65-15,0 0 0 0,0 20 84 16,0 4-195 0,0-10-23-16,18 27 0 0,0 2 0 15,-18-20 0-15,12-3 0 0,-12 3 0 16,13 18 0-16,-2-24 0 0,-6 0 0 15,-1-2 0-15,2 12 0 16,-3-9 0-16,-1-12 0 0,-1 3 0 16,-1-5 0-16,0-4-18 0,1 0-338 15,-1 1 21-15,0-1-150 0,0 0-638 16,0 0 424-16,0 0-172 0,0 0-1247 0,0 0 1105 16,0 0 339-16</inkml:trace>
  <inkml:trace contextRef="#ctx0" brushRef="#br0" timeOffset="119733.5534">33060 384 1445 0,'0'0'183'16,"0"0"-23"-16,0 0 60 0,0 0 207 16,0 0-171-16,0 0 31 0,0 0 376 15,0 0-311-15,0 0-23 0,0-11 189 16,0 11-343-16,0 0-49 0,0 0-11 15,0 0 157-15,0 0-99 0,0 0 23 16,0 0 154-16,0 0-215 0,0 0-39 16,0 0-6-16,0 0-81 0,0-7-21 0,0 4 2 15,22 0-2-15,-22 1-8 0,39-1-27 16,-24 3 29-16,-1 0 8 0,14 0-2 16,-15 0 6-16,0 0 1 0,11 18-6 15,-17-18 8-15,8 15 30 0,-8 3-2 16,-2-18 22-16,2 29 90 0,-5-19-62 15,-1 1-4-15,-1 15 55 0,0-13-57 16,0 0 10-16,-18 15 106 0,18-13-85 0,-19-4 8 16,-7 14 96-16,10-13-126 15,-2 1-28-15,-22 10 6 0,18-15-37 0,3 1-8 16,-1 0-8-16,-19 1-26 0,24-6-23 16,1-3-42-16,2 1-49 0,-5-2-266 15,13 0 128-15,1 0-117 0,1 0-78 16,2 0-834-16,0 0 503 0,0-15-145 15,24 15-80-15,-24 0-517 0</inkml:trace>
  <inkml:trace contextRef="#ctx0" brushRef="#br0" timeOffset="120721.4877">33130 326 429 0,'0'0'31'0,"0"0"51"15,-12 0 291-15,12 0-118 0,0 0 20 16,0 0 206-16,0 0-278 0,0 0-30 16,0 0 133-16,0 0-162 0,0 0 4 15,0 0 171-15,0 0-141 0,0 0 15 16,0 0 230-16,0 0-216 0,0 0-9 15,0 0 144-15,0 0-199 0,0 0-36 0,0 0 58 16,0 0-91-16,0 0 11 0,-14 0 71 16,1 0-86-16,13 0 2 0,-29 0 122 15,-3 0 27-15,13 0-136 16,-22 0 12-16,-4 0-54 16,23 15-51-16,-15-15-165 15,13 14-354-15,17-14 93 0,7 7-985 16,0-7 261-16,27 0 63 0,-8 0 323 15</inkml:trace>
  <inkml:trace contextRef="#ctx0" brushRef="#br0" timeOffset="130516.9601">10469 667 856 0,'-10'-3'392'0,"10"0"-86"0,0 3 210 16,0-1-299-16,0 0-44 0,0 1-48 0,0 0 68 15,0 0-130-15,0 0 2 0,0 0 0 16,0 0 97-16,0 0-50 0,0 0 27 15,0 0 9-15,0 0 98 16,-14 13-121-16,14-13-84 0,-13 13 33 16,13-4-28-1,0 1-30-15,-6 1 9 0,6 1-26 16,0-8 6-16,0 4-16 16,18-3 8-16,-18-4-1 0,18-1-56 15,-18 0 26-15,15 0 3 0,-15-19 13 16,29 2 8-16,-21 17 17 0,2-21-2 0,-3 21-1 15,2-21 21-15,-6 6-10 0,-2 15-2 16,-1-14-10-16,0 2 26 16,0 7-2-16,0 3-26 0,0 0-1 15,-23 1-6-15,8 1 7 0,15 0-3 16,-31 0-12-16,9 19-3 16,22-19 23-16,-12 0-16 0,5 11-1 15,7-11-10-15,0 0-17 0,0 0-150 16,0 0 30-16,0 0-12 0,0 0-3 15,0 0-234-15,19 6 158 0,-19-6-53 16,0 0-88-16,18 0-529 0,-18 0 554 16,14 0 78-16,-14 0 137 0</inkml:trace>
  <inkml:trace contextRef="#ctx0" brushRef="#br0" timeOffset="131687.1441">10448 638 914 0,'-2'-5'119'0,"1"2"362"0,0 3-142 16,1 0-40-16,-1 0 277 0,1 0-3 15,0 0-317-15,-2 0 123 16,0 0-109-16,0 0-160 0,-1 0 77 16,-1 0 41-16,0 15-111 15,-1 0 94-15,-2 6-6 16,4-6-101-16,-1 2 14 0,-2 22 187 15,3-15-135-15,0 0-20 16,3 3-17-16,0 1-12 0,0 31 80 16,0-28-130-16,0 1-1 0,0 0-8 0,18-2 17 15,-18 33 89-15,19-34-83 0,-19 2-6 16,12 1 7-16,-12-3 10 0,9 1 1 16,-1 26 70-16,-8-30-97 0,5 0-17 15,-5-2-9-15,4 1-5 0,1 16 11 16,-3-22-27-16,1-2 5 0,-3 0-2 0,2-3-6 15,0-4-12-15,-1 9 3 0,-1-11-3 16,0-4-4-16,0 0-7 0,2-3 6 16,-2 4 5-16,0-5 1 0,0 0-5 15,0 0 6-15,0 0-6 0,0 0 2 16,0 0 12-16,0 0-13 0,0 0 1 16,0 0-1-16,0 0 9 0,0 0 34 15,0 0-32-15,0 0-6 0,0 0-4 16,18 0-6-16,-18 0 7 0,36 0-2 0,-19 0-8 15,3 0 3-15,3 0-6 16,2 0-2-16,27 0-1 0,-26 0 11 0,0 0-3 16,1 0-10-16,-3 0 11 0,1 0-22 15,11 15 1-15,-21-15 4 0,-3 0 20 16,-3 11-6-16,-2-11 10 0,-2 7 42 16,-5 4-26-16,0-2-7 0,0-1-15 15,-33 1-1-15,13 4 0 0,-34 16 0 16,20-12 0-16,-2 2 0 0,-3 3 0 15,-2 2 0-15,-36 22 0 0,41-25 0 16,1 1 0-16,6-2 0 0,3-3 0 0,7-3 0 16,-7 5 0-16,18-14 0 0,4-1 0 15,2 0 0-15,2-2 0 0,0 0 0 16,27 1 0-16,-27-3 0 0,28 0-10 16,-8 0-6-16,0 0-1 0,18 0-17 15,-21 0 20-15,-3 0-7 0,-3-17 1 16,-2 17-3-16,-1 0-11 0,-8 0 21 15,0 0 5-15,0 0 15 0,0 0 11 16,0 0 13-16,0 0 57 0,0 0-54 16,0 0-12-16,0 0-13 0,0 0-8 15,-13 17-1-15,13-17 0 0,0 12 0 16,0-12 0-16,0 10 0 0,0-1 0 16,0 11 0-16,0-6 0 0,0 1 0 15,18 6 0-15,-18 0 0 0,15 33 0 0,-15-25 0 16,0 4 0-16,10 2 0 0,-10 2 0 15,7-1 0-15,1 31 0 0,-4-31 0 16,0-6 0-16,1 1 0 0,-1-2 0 16,5 22 0-16,-1-7 0 15,-5-27 0-15,0 0 0 0,4 9 0 16,-5-16 0-16,-2-1 0 0,2-1 0 16,-1-2 0-16,1 0 0 0,0-4 0 15,-2 1 0-15,0 2 0 0,2-3 0 16,-1-2 0-16,-1 0 0 15,0 0 0-15,0 0 0 16,0 0 0-16,0 0 0 0,0 0 0 16,0 0 0-16,0 0 0 0,0 0 0 15,0 0 0-15,0 0 0 0,0 0 0 16,0 0 0-16,0 0 0 0,0 0 0 16,0 0 0-16,0 0 0 15,0 0 0-15,0 0 0 16,-19 0 0-16,-3 0 0 0,-13 0 0 15,-11 0 0-15,20 0 0 0,-28 17 0 16,3-7 0-16,27 1 0 16,-15 1 0-16,22-12 0 0,5 8 0 15,3-8 0-15,4 3 0 0,-3-3-152 16,6 0-759-16,2 0-5 16,0 0-381-16,0 0-333 0,0-23 152 0</inkml:trace>
  <inkml:trace contextRef="#ctx0" brushRef="#br0" timeOffset="132343.1833">10254 2566 712 0,'-3'0'86'0,"3"0"118"15,0 0 103-15,0 0 474 0,0 0-417 16,0 0 20-16,0 0 31 0,0 0 65 16,0 0-24-16,0 0 268 0,0 0-478 15,0 0 8-15,0 0 32 0,0 0 60 16,0 15 354-16,0-15-401 0,0 14-26 15,0-4 24-15,0 4-35 0,0 3-72 16,0 27-65-16,0-18-125 0,15 6 0 16,-15 2 0-16,16 4 0 0,-16 3 0 0,18 46 0 15,6 1 0 1,-17-47 0-16,4 33 0 0,-2-17 0 16,-8-34 0-16,3-2 0 0,-4 9-111 15,0-20-222-15,0-3-338 0,0-4-402 16,0-3-426-16,0-20-1593 0</inkml:trace>
  <inkml:trace contextRef="#ctx0" brushRef="#br0" timeOffset="134261.2556">10487 3178 1028 0,'0'0'231'0,"0"0"-17"15,0 0 56-15,0 0-44 0,0 0-8 16,-15 0 140-16,15 0-185 0,0 0 18 16,-8 0 11-16,8 0 18 0,0 0-11 15,-7 0 237-15,4 0-214 0,2 0 28 16,0 0-34-16,0 0-18 0,0 0-18 16,1 0 76-16,0 0-147 0,0 0-6 15,0 0 7-15,0 0 17 0,0 0 117 16,0 0-138-16,0 0-10 0,0 0 3 15,0 0 6-15,0 0-8 0,0 0 82 0,0 0-111 16,0 0 3-16,0 0-7 0,0 0 10 16,0 0 96-16,20 0-98 15,-20 0-12-15,27 0-34 0,-8 0-21 0,6 0-8 16,32 0-8-16,-28-16-3 0,-1 16-6 16,-3 0-7-16,-3 0-7 0,12-16-38 15,-23 16 20-15,-4 0-8 0,-2 0 2 16,-1 0 4-16,-3 0 17 0,-1 0 1 15,0 0 19-15,0 0 15 16,0 0-4-16,0 0-2 0,0 0-11 0,0 0-4 16,0 0 0-16,0 0 10 15,0 0-1-15,0 0 0 0,0 0 3 0,0 8 2 16,0-8 3-16,0 8-4 0,0-8 1 16,0 4 13-16,0-2 21 0,0 3 48 15,0-4-53-15,0-1-25 0,0 1-5 16,0-1 18-16,0 3 23 0,0 0-19 15,0 0-2-15,0 1 8 0,0 4 18 16,0 1 13-16,0 14 63 0,0-9-59 16,0 2 7-16,0 1 5 0,0 5 24 15,0 26 47-15,0-21-106 0,0 4-36 16,0 1-4-16,0 1 0 0,0 2 0 0,0 28 0 16,0-33 0-16,14-2 0 0,-14-6 0 15,12-1 0-15,-1 12 0 0,-11-21 0 16,9-3 0-16,-5 2 0 0,-1-5 0 15,-1-2 0-15,0 3 0 0,0-6 0 16,-2-1 0-16,0 0 0 0,0 0 0 16,0 0 0-16,0 0 0 0,0 0 0 15,0 0 0-15,0 0 0 0,0 0 0 16,0 0 0-16,0 0 0 0,0 0 0 16,0 0 0-16,0 0 0 0,0 0 0 15,0 0 0-15,0 0 0 0,0 0 0 0,0 0 0 16,0 0 0-16,0 0 0 0,0 0 0 15,0 0 0-15,20 0 0 16,-20 0 0-16,28 0 0 0,-7 0 0 16,25 0 0-16,-22 0 0 0,3 0 0 0,0 0 0 15,0 0 0-15,-2 0 0 0,-2 0 0 16,19 0 0-16,-28 0 0 0,0 0 0 16,-4 0 0-16,-5 0 0 0,-3 0 0 15,-1 0 0-15,-1 12 0 16,0-3 0-16,-30-9 0 0,-10 23 0 15,-14 0 0-15,24-6 0 0,-5-2 0 16,-36 23 0-16,7-2 0 16,34-16 0-16,-22 14 0 15,21-11 0-15,21-13 0 0,-1 5 0 16,11-8 0-16,0-5 0 16,32-1 0-16,8-1 0 0,-13 0 0 15,2 0 0-15,0 0 0 16,1-19 0-16,22 19 0 0,-29 0 0 0,-6-16 0 15,-3 16 0-15,-3 0 0 0,-4 0 0 16,2 27 0-16,-9-27 0 0,0 26 0 16,0-11 0-16,0 2 0 0,-20 12 0 15,-1-2 0-15,21-17 0 16,-13 10 0-16,13-4 0 16,-9-8 0-16,9 8 0 0,0 4 0 15,0-8 0-15,0 2 0 0,0 21 0 16,19 10 0-16,-19-19 0 15,19 38 0-15,-6 8 0 16,-13-33 0-16,9 43 0 16,-9 1 0-16,0-40 0 0,0-2 0 0,5 39 0 15,-5-46 0-15,2 2 0 16,0-3 0-16,1-1 0 0,4-5 0 0,-2 2 0 16,4-6 0-16,4 22 0 0,12 20 0 31,-22-54 0-31,-2 0 0 0,3 1 0 0,-4-4 0 15,0 7-16-15,0-11-216 0,0-2-295 16,0-2-368-16,0 0-526 0,-18 0-299 16,18-25-953-16</inkml:trace>
  <inkml:trace contextRef="#ctx0" brushRef="#br0" timeOffset="135771.4165">10211 3041 286 0,'0'0'15'0,"7"0"45"15,-7 0-7-15,0 0 29 0,0 0 32 16,0 0 63-16,5 0 61 0,-5 0 274 16,0 0-283-16,0 0-40 0,3 0-24 15,-3 0 4-15,0 0-13 0,0 0 162 16,0 0-137-16,0 0 27 0,0 0 34 0,0 0 57 16,0 0 282-16,0 0-322 15,0 0-61-15,0 0-49 0,0 0-17 0,0 0-32 16,0 0 58-16,0 0-94 0,0 0-17 15,0 0 6-15,0 0 3 0,0 0 54 16,0 0-60-16,0 0-9 0,0 0 11 16,0 0 9-16,0 0 4 0,0 0 92 15,-16 0-75-15,16 0 9 0,0 0 11 16,0 0-2-16,0 0 89 0,0 0-108 16,0 0-2-16,-11 0-19 0,11 0-3 0,-14 0-17 15,-11 0-7-15,9 0-30 0,-2 11-9 16,-4-11 5-16,0 0 1 0,-33 11 2 15,25-11 1-15,0 6-6 16,-4-6 6-16,1 6-2 0,-1-3-1 0,-32 0 51 16,34-3-11-16,2 3 10 0,0-3-17 15,4 0 0-15,-28 0 5 0,25 0-31 16,-3 0-9-16,-4-17 2 0,-1 17-6 16,0 0 10-16,-39 0-4 0,39 0 6 15,-1 0-10-15,2 0 2 0,1-9 2 16,-35 9-7-16,34 0 2 0,-4 0 9 15,2 0-3-15,1 0 1 0,-1 0 7 0,-36 14 3 16,36-14-6-16,-2 15 6 0,-1-15-2 16,0 9 9-16,-39 1 43 15,40-10-18-15,4 8 8 0,2-2 2 0,2-2-8 16,5-1-6-16,-19 4 2 0,27-4-21 16,4-1 6-16,3 1 11 0,-2-1 8 15,-1-1 40-15,11 0-50 0,1 0-3 16,3 1 2-16,-3-2 9 0,3 0-17 15,0 0-56-15,0 0-114 0,0 0-117 16,0 0-154-16,25 0-207 0,1-19-1001 16,-10 19 578-16,4-18-174 0,7 18 96 0,0-16 261 15</inkml:trace>
  <inkml:trace contextRef="#ctx0" brushRef="#br0" timeOffset="136751.3289">10143 2968 378 0,'3'0'9'0,"-3"0"5"0,0 7 5 0,0-7 21 16,0 0 12-16,0 0 113 0,0 5-85 15,0-5-22-15,0 0-11 0,0 1-17 16,16 3 59-16,-16-2 34 16,10 0-37-16,-10 1 160 0,13-1-87 15,-13-2 1-15,6 2-5 0,-6-1 16 16,0-1 152-16,0 0-156 0,0 0 11 15,0 0 14-15,0 0 38 0,0 0 26 16,0 0 312-16,0 0-293 0,0 0-26 16,0 0-43-16,0 0-10 0,0 0-44 0,0 0 112 15,0 0-137-15,0 0 25 16,0 0 26-16,0 0 28 0,0 0 207 0,0 0-225 16,0 0-22-16,0 0-14 0,0 0 4 15,0 0-15-15,0 0 88 0,0 0-156 16,-19 0-31-16,19-12-28 0,0 12-8 15,-16-10-14-15,16-1 9 0,-16 5-7 16,7-1 3-16,-4 1 0 0,2-1-6 16,-12-4 1-16,14 6 4 0,-1 0 0 0,0 2-8 15,3 0 4-15,-2-1-7 16,5 4 12-16,0 0-6 0,2 0 6 0,1 0-6 16,0 0 0-16,0 0-17 0,1 0 23 15,0 0 7-15,0 0 7 0,0 21-3 16,22-6 1-16,-22-15-7 0,21 19 1 15,-21-9-3-15,28-1-13 0,-12 2-1 16,18 7-33-16,-16-7 25 0,-4-3-8 16,4 1-7-16,-4-2-5 0,10 3-37 15,-17-5 46-15,1-2-4 0,-4-2-4 16,1 2 0-16,-5-3 4 0,0 2-16 0,0-2 45 16,0 2 2-16,0 1 10 15,0 1-3-15,-19 6 3 0,-13 12-9 16,15-2 5-16,17-9 5 15,-17-3-4-15,10 2-1 0,-8 8 9 16,8-10 3-16,0 0 2 0,2-1 2 16,-2-2-6-16,0 1 8 0,0 0 13 15,5-4-13-15,0-2-3 0,2 0 0 16,0 0-20-16,0 0-43 0,0-19 12 16,0 19 4-16,0-19-15 0,0 19-15 15,0-27-10-15,0 0-26 0,0 27 76 0,0-21 3 16,-19 21-49-16,19-14-103 0,-16 14-515 15,16 0 120-15,-14 0-265 0,14 0-318 16,-16 0-128-16,9 0 241 0</inkml:trace>
  <inkml:trace contextRef="#ctx0" brushRef="#br0" timeOffset="138607.4363">8265 1088 1450 0,'0'-5'105'16,"0"0"346"-16,0 0-107 0,0 3-6 16,0 2 9-16,0-3 42 0,0 2 364 15,0 1-440-15,0 0-58 0,0 0-81 0,0-2-18 16,0 2-35-16,0 0 115 0,0 0-115 15,0 0 18-15,0 0 60 0,0 0 73 16,0 20 308-16,0 4-345 0,0-6-40 16,0 6 20-16,19 5 38 0,-19 4-12 15,13 40 40-15,8-32-253 0,-10 5-28 16,-1 0 0-16,2-3 0 0,9 42 0 16,-11-47 0-16,-2 3 0 0,3-6 0 15,-4-3 0-15,2-6 0 0,3 22 0 16,-9-29 0-16,0-4 0 0,0-3 0 0,-2-4 0 15,2 2 0-15,-3-7 0 0,0-2 0 16,0 1 0-16,1-2 0 0,-1 0 0 16,0 0 0-16,0 0 0 0,0 0 0 15,0 0 0-15,0 0 0 0,0 0 0 16,0 0 0-16,0 0 0 0,0 0 0 16,0 0 0-16,0 0 0 15,0 0 0-15,0 0 0 16,0 0 0-16,18 0 0 0,-18 0 0 0,26 0 0 15,-4 0 0-15,32 15 0 0,-25-15 0 16,5 12 0-16,-2-12 0 0,0 0 0 16,-3 12 0-16,20-7 0 0,-30-5 0 0,-2 6 0 15,-6-6 0-15,-2 3 0 16,-1 0 0-16,-8 0 0 0,0 0 0 0,0 1 0 16,-33 3 0-16,-16 8 0 0,15-6 0 15,-7 3 0-15,-5 1 0 0,-2 1 0 16,-3 1 0-16,-40 16 0 0,49-16 0 15,4 2 0-15,8-4 0 0,5 0 0 16,-9 8 0-16,25-13 0 0,2-3 0 16,2 1 0-16,3-4 0 0,2 0-13 0,0 1-59 15,28-3 17-15,-28 0 9 16,29 0 12-16,-10 0 7 0,0 0 13 0,17-18-3 16,-22 18 13-16,0 0-7 0,-14-14-7 15,14 14 3-15,-7 0-19 0,-7 0 23 16,0 0 35-16,0 0 36 15,0 0 13-15,0 20 59 0,0-20-106 0,0 17-16 16,0-17 8-16,0 23-8 0,0-11-2 16,0 20 2-16,0-14-10 0,0 7 0 15,0 1 0-15,0 3 0 0,15 41 0 16,-15-30 0-16,0 6 0 0,15 5 0 16,-15 0 0-16,0 2 0 0,11 60 0 15,-11-55 0-15,0-1 0 0,0-2 0 16,5 1 0-16,1 47 0 0,-2-52 0 0,1 2 0 15,1 1 0-15,-2-3 0 16,0 2 0-16,-2-3 0 0,6 50 0 0,0-9 0 16,-6-49 0-16,8 33 0 15,-3-7 0-15,-5-36 0 16,-2-2 0-16,3 26 0 0,-3-31 0 16,0-1 0-16,3-3 0 0,-1 1 0 15,0-3 0-15,1-2 0 0,-1-2 0 16,2 13 0-16,1-5 0 0,-3-13 0 15,-1 8 0 1,3-2 0-16,-4-9 0 0,1 8 0 16,1 1 0-16,-2-8 0 15,0-2 0-15,0 11 0 0,0-7 0 0,0 0 0 16,0-3 0-16,0 1 0 0,0-3 0 16,0 0 0-16,0-1 0 0,0 2 0 15,0-5 0-15,0-1 0 16,0 0-544-16,0 0-322 0,-21 0-709 15,21-20-310-15,0 20 218 0</inkml:trace>
  <inkml:trace contextRef="#ctx0" brushRef="#br0" timeOffset="141350.5484">6371 5126 587 0,'9'2'14'0,"-9"-2"17"0,0 1 48 15,0 0 78-15,0-1 73 0,6 4 354 16,-3-2-319-16,3 0-30 0,3 1-31 16,3 1 21-16,5-2 10 0,27 6 257 15,-17-5-239-15,2 1 1 0,2-3-14 0,1 2-12 16,36 1 125-16,-37-3-231 0,1 0-14 15,2 1-38-15,1 0-10 0,1-1-11 16,36 4 14-16,-33-5-20 0,2 2-15 16,-1-2 0-16,3 0 9 0,43 0 55 15,-43 0-8-15,3 0 16 0,-1 0 7 16,3 0 2-16,-1 0-21 0,39 0 54 16,-47 0-85-16,0 0-1 0,-3 0-11 15,0 0-13-15,32 0 12 0,-34 0-25 16,4 0 3-16,1 0 0 0,2 0-7 0,1 0-1 15,38-18 21-15,-37 18-1 0,-1 0 13 16,1 0 15-16,1-14 10 0,39 14 50 16,-43-9-88-16,1 9-14 15,-2-5-11-15,-4 5 3 0,1-2-2 0,28 0 8 16,-32 1-10-16,0 1 1 0,1 0 0 16,0-1 0-16,38-1 5 0,-35 1-6 15,0 0-1-15,4-1 6 0,1 2 5 16,2-2 6-16,46-1 58 0,-41 2-23 15,1 1 2-15,0-1-9 0,-1 0-4 16,44-1 3-16,-48 1-38 0,0-1-5 0,0 1-9 16,-5 0 1-16,0-1 1 15,40 0-2-15,-40-1 2 0,3 1-4 0,1-1 5 16,2-1 1-16,47-2 2 0,-44 1-5 16,5-1-3-16,3 1 0 0,-1-1 3 15,0 2 1-15,55-9 6 0,-53 9-3 16,-3 0 5-16,-2-1 14 0,-1 2 9 15,48-2 34-15,-52 1-42 0,-2 3-13 16,4-2-7-16,-1 0-2 0,-1 1-2 16,53-6 1-16,-49 3-1 0,2 1-2 15,3-2-7-15,-2-1-1 0,56-8-1 16,-59 8 12-16,1 0 3 0,4 0-5 16,-4-1 1-16,2 2 3 0,49-5-7 0,-49 7 9 15,1 1-6-15,0 1 6 0,1-1 8 16,55-1 14-16,-55 3-20 0,0-2-6 15,0 0-2-15,0-3 2 0,0 4 0 16,48-8 1-16,-53 3-3 0,1 1 2 16,-2-2-3-16,1 2 2 0,51-7-4 15,-56 7 9-15,4-1-10 0,0 2 6 16,-1 0 0-16,1 0-2 0,42-4 8 16,-50 4-7-16,8 2 3 0,-6-1-1 15,2-2 0-15,41-3 12 0,-46 4-12 0,4 2 2 16,-3-2-3-16,1 1 0 0,2 0 11 15,38-5 51-15,-45 4 4 16,-2 1 28-16,-2-1 13 0,0 3 16 0,22-3 29 16,-36 4-121-16,0 1-32 0,-2 0 0 15,-2 0 0-15,-7 0 0 0,4 0 0 16,-10 0 0-16,2 0 0 0,-5 0 0 16,2 0 0-16,0 0-97 0,-2 0-134 15,2 0-135-15,-2 0-207 0,0 0-164 16,0 0-310-16,0-15-1774 0,0 15 1607 15,0-13 445-15</inkml:trace>
  <inkml:trace contextRef="#ctx0" brushRef="#br0" timeOffset="142213.4776">10767 5304 1778 0,'0'-12'98'0,"0"12"93"16,0 0 107-16,0 0 142 0,0 0 573 16,0 0-512-16,0 0-68 0,0 0-93 0,0 0-29 15,0 0 225-15,0 0-293 0,0 0-23 16,26 0-33-16,-7 0-34 0,6 0-42 16,44 0-1-16,-24 0-71 0,3-18 14 15,8 18 27-15,5 0 23 0,60-15 130 16,-61 15-116-16,1-9 13 0,-1 9 11 15,-6 0-2-15,-4-5-32 0,35 5-21 16,-49 0-86-16,-8 0 0 0,-5 0 0 0,-7 0 0 16,-2 0 0-16,-14 0 0 0,0 0 0 15,0 0 0-15,-27 0 0 16,27 0-77-16,-47 17-375 0,27-17 49 0,4 15-123 16,-2-15-76-16,4 0-214 0,-13 11-1072 15,18-11 844-15,-2 5 133 0,5-5 234 16,1 0 152-16</inkml:trace>
  <inkml:trace contextRef="#ctx0" brushRef="#br0" timeOffset="142528.4303">11172 5419 2118 0,'17'0'98'0,"-17"0"114"0,16 0 633 16,-16 0-318-16,16 0-1 0,-5 0-86 15,0 0-62-15,2 0-69 0,14 10 154 16,-11-10-283-16,2 0-61 0,-2 9-58 0,1-9-37 15,16 6-128-15,-19-6-51 16,-1 4-78-16,-2-4-74 0,0 0-170 0,-5 0-178 16,2 0-945-16,-6 0 709 15,0 0 123-15,-2 0 200 0</inkml:trace>
  <inkml:trace contextRef="#ctx0" brushRef="#br0" timeOffset="142683.3759">11257 5609 3065 0,'19'8'115'16,"-19"1"163"-16,58 1 688 0,-32-5-470 0,3-1-90 16,1-3-138-16,2 2-62 15,2-3-98-15,27 0-238 0,-36 0-100 0,-1 0-202 16,-5 0-248-16,-8 0-276 0,2-17-1272 16,-13 17 1484-16</inkml:trace>
  <inkml:trace contextRef="#ctx0" brushRef="#br0" timeOffset="145902.0131">8615 4221 579 0,'0'0'23'0,"0"0"54"15,0 0 67-15,0 0 294 0,0 0-229 16,0 0-28-16,0 0-36 0,0 0-4 16,0-12-9-16,0 12 88 0,0 0-101 15,0 0 25-15,0 0 60 0,0 0 68 0,0 0 376 16,0 0-319-16,0 0-15 0,0 0-27 16,0 12-17-16,0-12-42 0,14 0 127 15,-14 0-206-15,0 0-32 0,0 0-23 16,0 0-18-16,11 0-5 0,3 0-61 15,-3 0-8-15,2 0-2 0,2 0-1 16,3 0-5-16,22 0 3 0,-19 0 5 16,1 0 2-16,-3 0 1 0,2 0 5 15,12 0-2-15,-22 0-15 0,0 12-11 16,-4-12 0-16,-2 0-7 0,-3 0 7 16,0 8 34-16,-2-4 31 0,0 1-1 0,0 0-2 15,-63 14-6-15,42-11-32 16,-6-1-15-16,-32 8 12 15,26-8-6-15,-1 2 6 0,-3 1-3 0,-1-1-1 16,-39 11 7-16,40-8-6 0,3-1 4 16,6-2-3-16,3 0-3 0,9-4 7 15,-7 3 5-15,18-5-11 0,5-2-1 16,0 0-2-16,0-1-1 0,33 0-15 16,7 0-3-16,-12 0-9 0,2 0-9 15,5 0 12-15,2 0 2 0,29 0 17 16,-32 0 9-16,-5 0 1 0,-2 0 0 0,-4 0-6 15,4 0 1-15,-19 0 8 0,-1 0 24 16,-4 0 39-16,-3 0 28 0,0 0 40 16,0 0 145-16,0 0-170 0,-23 0-32 15,23 12-19-15,-15-12-9 0,-1 9 9 16,16-9-44-16,-14 0-12 0,14 4-2 16,0-4 3-16,-11 3-2 0,11-3-9 15,0 0 2-15,-6 3 0 0,6-3 11 16,0 3 9-16,-7 3 52 0,2-3-15 15,2 2 23-15,-1 0 19 0,1 2 18 16,-3 3 22-16,-1 11 148 0,3-9-140 16,1 5-3-16,2 0-39 0,0 4-25 15,0 23-36-15,1-18-38 0,0-1 0 16,0 2 0-16,0 2 0 0,17-2 0 0,-17 30 0 16,22-30 0-16,-22 0 0 0,16-1 0 15,-16-1 0-15,16-3 0 0,-16-1 0 16,16 16 0-16,2-8 0 15,-15-17 0-15,1 0 0 0,2 5 0 16,-4-12 0-16,-2-1 0 0,2 0 0 16,-1 0 0-16,-1-1 0 0,1-2 0 15,-1 0 0-15,0-1 0 0,0 0 0 16,0 0 0-16,1 0 0 16,-1 0 0-16,0 0 0 0,0 0 0 15,0 0 0 1,0 0 0-16,0 0 0 0,0 0 0 0,0 0 0 15,0 0 0-15,0 16 0 16,0-4 0-16,0-12 0 16,0 9 0-16,0-9 0 15,0 4 0-15,0-4 0 0,0 4 0 16,0-4 0-16,0 0 0 0,0 0 0 16,0 0 0-16,0 3 0 0,0-1 0 15,0 3 0-15,0 5 0 0,0 4 0 16,0-7 0-16,0 6 0 15,0-4 0-15,0-6 0 0,0-1 0 16,0-2 0-16,0 0-172 0,12 0-258 16,-12 0-338-16,0 0-465 0,15-22-1956 15,-15-5 1910-15</inkml:trace>
  <inkml:trace contextRef="#ctx0" brushRef="#br0" timeOffset="147127.9222">10657 2448 1090 0,'0'-9'101'0,"0"9"93"0,0-4 81 0,15 4 80 15,-15-4-27-15,0 3 250 0,0 1-306 16,0 0-2-16,0 0 20 0,0 0 33 15,0 0 252-15,0 0-355 0,0 0-36 16,0 0-14-16,0 0-3 0,0 0 16 16,0 0 199-16,0 0-178 0,0 0-1 15,0 0-7-15,0 0-3 0,0 0 148 16,0 0-179-16,0 0 8 0,0 0 9 16,0 0 23-16,0 0-30 0,0 0 18 15,0 0-168-15,0 0-22 0,29 0 0 0,-11 0 0 16,39 0 0-16,-18 0 0 15,7 0 0-15,10 0 0 0,9 0 0 0,8-17 0 16,83 6 0-16,-72 11 0 0,1-8 0 16,-3 8 0-16,-7-8 0 0,48 2 0 15,-76 6 0-15,-6 0 0 0,-9 0 0 16,-11-2 0-16,-8 1 0 0,2 1 0 16,-12 0 0-16,-3 0 0 0,0-1 0 15,0 1 0-15,-25 0-12 0,25 0-92 16,-21 0-103-16,21 0-112 0,-22 0-146 15,22 0-113-15,-19 0-895 0,19 0 461 0,0 0-202 16,0 0 40-16,0-25 252 16</inkml:trace>
  <inkml:trace contextRef="#ctx0" brushRef="#br0" timeOffset="149675.5043">12023 2225 2346 0,'6'0'105'0,"-3"-13"132"0,4 13 138 16,-5 0 144-16,2-9 22 0,8 9 318 16,-6 0-546-16,3 0-32 0,3 0 3 15,2 0 23-15,23 0 161 0,-17 0-322 16,5 0-49-16,6 0-34 0,5 17-17 16,5-17-25-16,64 0-16 0,-42 0 0 15,8 0-6-15,5 0-13 0,7 0-1 16,81 0-46-16,-85 0 32 0,-2-19-6 0,-6 19 7 15,-4 0-7-15,-8-17 3 16,37 7-17-16,-53 10 41 0,-5-10 8 0,-4 10 3 16,-5-9 0-16,11 6 14 0,-26 3 2 15,-3-2 0-15,-4 0-4 0,-3 2 0 16,-2 0-2-16,-2 0 24 0,0 0-16 16,0 0 5-16,0 0 4 0,0 0 1 15,0 0 37-15,0 0-38 0,0 0 6 16,0 0-4-16,0 0 2 0,0 0-1 15,0 0 23-15,0 0-28 0,0 0 4 16,0 0 9-16,0 0 2 0,0 0 127 16,0 0-30-16,0 0-1 0,0 15-28 0,0-15-34 15,0 13-24-15,0 4 30 0,0-7-58 16,0 0-25-16,0 3 0 0,-15 3 0 16,15 21 0-16,0-16 0 0,0 2 0 15,-11 5 0-15,11 3 0 0,0 5 0 16,-10 40 0-16,4-34 0 0,6 3 0 15,-4 1 0-15,4-1 0 0,0 2 0 16,0-2 0-16,0 42 0 0,0-46 0 16,17 1 0-16,-17-3 0 0,0-3 0 15,23-1 0-15,-23-3 0 0,18-2 0 16,-5 26 0-16,-3-9 0 16,-10-28 0-16,8 13 0 15,-3-8 0-15,-5-14 0 0,4 5 0 16,1-10 0-16,-5-2 0 0,0-1 0 15,0-1 0-15,0-1 0 16,0 0 0-16,0 0 0 16,0 0 0-16,0 0 0 0,0 0 0 15,0 0 0-15,0 0 0 16,0 0 0-16,0 0 0 0,0 0 0 16,0 0 0-16,0 0 0 0,0 0 0 0,0 0 0 15,0 0 0-15,24 0 0 0,8 0 0 16,16 0 0-16,-21 0 0 15,35 0 0-15,3 0 0 16,-31 0 0-16,37 0 0 16,-4 0 0-16,-37 0 0 0,-5 0 0 15,18 0 0-15,-23 0 0 16,-16 0 0-16,-1 0 0 16,-24 0 0-16,21 14 0 0,-67-14 0 15,-5 18 0-15,30-3 0 16,-2-5 0-16,-40 12 0 0,43-11 0 15,5 2 0-15,2-2 0 0,5 1 0 0,4 1 0 16,5-4 0-16,-7 6 0 16,14-6 0-16,10-6 0 0,1-2 0 15,2 3 0-15,29 1 0 16,-29-3 0-16,48 3 0 0,-26-4 0 16,3 2 0-16,4-3 0 0,0 1 0 15,0 0 0-15,23 3 0 0,-27 0 0 16,-5-1 0-16,-4 2 0 0,-5-1 0 15,-2 9 0-15,-9-5 0 0,0 0 0 16,0 2 0-16,-22 0 0 0,22 0 0 16,-29 2 0-16,-3 13 0 15,1 0 0-15,17-12 0 0,3 2 0 16,2 15 0-16,-5-15 0 0,14 0 0 0,-6 2 0 16,6 3 0-16,0 1 0 15,0-1 0-15,0 1 0 0,0 28 0 0,0-1 0 16,0-24 0-16,0 25 0 15,0-3 0-15,0-20 0 16,0-1 0-16,0 28 0 0,0-27 0 16,0 0 0-16,0 1 0 0,0 0 0 15,0 0 0-15,0-1 0 0,0-1 0 16,0 25 0-16,0-7 0 16,0-20 0-16,0 14 0 0,13-2 0 15,-13-20 0-15,14 16 0 16,-14 2 0-16,11-17 0 0,-11 1 0 15,6 16 0-15,1-16 0 0,-7 0 0 16,5-5 0-16,-3 2 0 0,0-3 0 16,0 1 0-16,1-1 0 0,-1 5 0 15,2 2 0-15,-2-10 0 16,-2 6 0-16,0-4 0 16,0-3 0-16,0 1 0 15,0 1 0-15,0-8 0 0,0 2 0 16,0-1 0-16,0-1 0 0,0-1 0 15,0 0 0-15,0 0 0 16,0 0 0-16,0 0 0 16,0 0 0-16,0 0 0 0,0 0 0 15,0 0 0-15,0 0 0 0,0 0 0 16,0 0 0-16,0 0 0 0,0 0 0 16,0 0 0-16,0 0 0 0,0 0 0 15,0 0 0-15,0 0 0 16,0 0 0-16,0 0 0 15,0 0 0-15,0 0 0 16,0 0 0-16,0 0 0 0,0-12 0 16,0 12 0-16,0-10 0 0,0 10 0 15,0-9 0-15,-13 4 0 0,13 0 0 16,0 1 0-16,0 1 0 0,-9-6 0 16,0 1 0-16,4 6 0 0,-1-6 0 15,-3-3 0 1,5 6 0-16,-8-3 0 0,1-1 0 15,2 9 0-15,2-3 0 0,-10 3 0 16,-2 0 0-16,13 0 0 16,-10 0 0-16,11-2-42 0,1 2-167 0,2 0-203 15,0-3-312-15,-3-6-1425 16,5 0 752-16,0 1 73 0,0-3 325 0</inkml:trace>
  <inkml:trace contextRef="#ctx0" brushRef="#br0" timeOffset="153940.7582">8552 3125 714 0,'0'0'49'0,"0"0"230"16,0 0-61-16,0 0 21 0,0 0-5 15,0 0-6-15,0 0 189 0,0 0-224 16,0 0 28-16,0 0 32 0,0 0 45 16,0 0 30-16,0 0 300 0,0 0-366 15,0 0-62-15,0 0-51 0,0 0-20 16,0 0-31-16,0 0 67 0,0 0-82 16,0 0 10-16,0 0 34 0,0 0 59 15,0 0 281-15,0 12-238 0,-18-12-42 0,18 12-39 16,-18-12-24-16,18 8-31 0,-40 1 31 15,21-9-72-15,-1 5 1 0,-4-5-1 16,0 3 2-16,-37-2 45 0,27-1-38 16,-3 0 13-16,-1 0 18 0,-1 0 23 15,-2 0 2-15,-85 8 62 16,34 2-149-16,45-3-8 0,-3 1-1 16,3-2-14-16,4 1-7 0,-4 1-1 15,-34 4 1-15,41-7 0 0,8-3 1 16,4 1-1-16,1 0 0 0,-8-1 0 0,24 1-1 15,2-3 1-15,3 0-5 0,5 0-7 16,1 0-12-16,0 1-56 0,0-1 16 16,0 0-38-16,0 0-46 0,0 0-56 15,0 0-343-15,0 0 170 0,0 0-88 16,0 0-101-16,0 0-276 0,0-14-119 16,14-2-1350-16,-14 7 1518 0,0 0 267 15</inkml:trace>
  <inkml:trace contextRef="#ctx0" brushRef="#br0" timeOffset="156192.3167">6358 5089 1280 0,'0'0'84'0,"0"0"68"16,0 0 62-16,0 0 310 0,0 0-283 16,0 0 2-16,0 0-9 0,0 0 23 15,0 0 255-15,0 0-245 0,0 0 7 16,0-14-28-16,0 14 0 0,0 0-53 15,0 0 62-15,0 0-159 0,0 0-12 16,0 0-9-16,0 0 10 0,0 0 144 16,15 0-58-16,-15 0 9 0,0 0-6 15,0 20-21-15,0-20-44 0,9 22 12 16,-9 2-98-16,9-15-14 0,-5 1-2 31,-4 0 2-31,6-10-6 0,1 9-26 0,-1-3-28 0,-1-6-32 0,3 0-25 0,-2 0-14 16,9-19-131-16,-8 19 120 0,-1-16-6 15,0 16 10-15,-3-20 5 0,3 2-33 16,-6 18 111-16,0-17 23 0,0 9 10 16,0 0 8-16,0 2 5 0,0-4 65 15,-18 8-2-15,18 2 28 0,0 0 29 16,-15 0 18-16,5 0 201 0,10 0-163 0,-11 17-12 16,11-17-31-16,-10 0-15 15,10 21-42-15,-10-4 7 0,8-17-60 0,0 17-4 16,2-17-2-16,-1 12 0 15,1-4-12-15,0-8-34 0,0 0-18 0,0 0-33 16,25 0-40-16,-25 0-42 0,20-18-312 16,6-6 201-16,-15 24 14 0,1-25 31 15,-2 11-21-15,3-9-254 0,-13 12 190 16,6 2-60-16,-6 1-65 0,0 2-108 16,0-1-186-16,-24-5-708 0,24 4 943 15</inkml:trace>
  <inkml:trace contextRef="#ctx0" brushRef="#br0" timeOffset="156914.7802">6321 3380 559 0,'0'0'43'0,"0"0"74"16,0 0 386-16,0 0-177 0,0 0-5 16,0 0-41-16,0 0 6 0,0 0-19 15,0 0 247-15,0 0-261 0,0 0 1 16,0 0 0-16,0 0 4 0,0 0 147 16,0 0-264-16,0 0-32 0,0 0-17 0,0 0-16 15,0 12-24-15,0-3-5 16,0-1-38-16,0 0 3 0,0 0 5 0,0 4-17 15,0 10 5-15,0-13-5 0,0 1 4 16,0-1 1-16,18-3-5 0,-18 0 1 16,14 0-49-16,3-6-12 0,-7 0-31 15,1 0-25-15,-2 0-64 0,7-23-262 16,-8 23 216-16,-3-20 34 0,0 20 47 16,-3-25 27-16,-2 11 50 0,0-13 28 15,0 16 50-15,-22 2 24 0,22 2 39 16,-20 7 40-16,20-7 61 0,-26 7 260 15,1 0-238-15,14 18-48 0,-2-18-56 0,4 21-5 16,-4 0-3-16,13-21-63 0,-7 20-25 16,7-20-26-16,0 14-106 0,0-14-193 15,0 8-885-15,0-8 274 0,0 0 33 16,19 0 209-16</inkml:trace>
  <inkml:trace contextRef="#ctx0" brushRef="#br0" timeOffset="165629.4627">10426 658 1406 0,'-6'0'224'16,"4"0"-29"-16,0 0 228 15,2 0 18-15,0 0-242 0,0 0 239 16,0 0 122-16,0 0-256 0,0 11 207 16,16-11-172-1,-2 0-237-15,4 0 31 0,8-24-94 16,-10 24-41-16,23-39 10 15,13 1-34-15,-23 16-9 0,36-26-38 16,3-2 7-16,-34 26 54 16,22-19-13-16,-12 14-11 15,-31 21 32-15,5-2-43 16,-13 10 9-16,-5 0 38 0,0 0 63 16,0 21-29-16,0-21-1 0,0 15-17 15,0 1 25-15,-14-16-29 0,14 0-12 0,0 16 8 16,0-16 0-16,0 8-4 0,0-8 0 15,0 0-8-15,20 10-11 16,-4-3 16-16,-16-6 8 0,14 2 16 0,6 5 50 16,-20-1-20-16,13 0 4 0,-2 3 2 15,10 15 52-15,-8-11-72 0,-1 1-8 16,4 2 0-16,19 14 26 0,-18-19-16 16,0 3-31-16,16 9 43 15,-2-5 9-15,-17-12-40 0,10 7-36 16,-14-9-15-16,-2-1-60 0,-1 0-56 15,2 2-429-15,-4-5-668 16,-5-1 323-16,0 0-949 16</inkml:trace>
  <inkml:trace contextRef="#ctx0" brushRef="#br0" timeOffset="165985.4331">11036 952 1526 0,'-1'0'51'0,"-3"0"277"0,3 0-46 0,1 0 42 15,0 0 8-15,0 0 33 16,0-14 7-16,0 14 310 0,20 0-410 0,-20-19-68 15,24 8-75-15,-9-5-40 0,29-23 28 16,-17 17-63-16,0-4-5 0,4-2-18 16,34-30 32-16,-33 32-38 0,-2 0 8 15,1 2-11-15,20-18 48 0,-30 26-50 16,-6 5-7-16,-2 2-9 0,3-1-25 16,-13 7 7-16,-1 3 0 0,-2 0 0 15,0 0-41-15,0 0-10 0,0 0-72 0,0 20-128 16,0-20-735-16,-19 20 350 0,19-20-131 15,0 11 0-15,0-11-508 0</inkml:trace>
  <inkml:trace contextRef="#ctx0" brushRef="#br0" timeOffset="166222.9432">11441 869 2001 0,'0'8'42'0,"-5"-2"33"16,5-2 69-16,0-1 81 0,0-2 68 0,0-1 295 15,0 0-413-15,20 0-97 0,-20-26-57 16,43-1-27 0,-5-9-43-16,-15 18-21 0,15-15-270 15,-9 23-196-15,-18-1 247 0,3 11-505 16,-14 0-171-16,0 23 614 15</inkml:trace>
  <inkml:trace contextRef="#ctx0" brushRef="#br0" timeOffset="166360.8629">11679 1015 3666 0,'16'-14'-63'0,"-3"14"-68"16,-13 0-79-16,9 0-123 0,-9 0-945 15,0 29 571-15,-36-9 124 0</inkml:trace>
  <inkml:trace contextRef="#ctx0" brushRef="#br0" timeOffset="169695.4431">8278 1027 914 0,'0'0'87'16,"0"15"87"-16,0-15 80 0,0 12 76 15,0-12-18-15,0 13 248 0,0-2-285 16,0-6 16-16,0 0 22 0,0-5 30 16,0 4 294-16,0-4-385 0,0 0-40 15,0 0-52-15,0 0 6 0,0 0-11 16,0 0 79-16,0 0-160 0,0-16-31 16,16 16-8-16,-16-20 4 0,24-9 5 15,-11 7-42-15,3-3 0 0,6-4 1 0,-3-2-8 16,27-35-11-16,-25 33-20 15,2 0 1-15,1 0-15 0,18-21-54 16,-25 33 61-16,-1 2 13 0,-3 5 14 0,9-5-10 16,-17 14 7-16,0 3 1 0,-3 2-1 15,1 0 9-15,-3 0 9 0,0 0 11 16,0 0 17-16,2 0 37 0,0 0-27 16,1 17-14-16,2-17 36 0,7 18 77 15,-4-18-52-15,2 16-3 0,14 5 112 16,4 1 1-16,2 3-27 15,-12-12-86-15,-2-3 9 0,3 3-7 16,15 11 44-16,-17-14-94 0,1 0-16 16,-2 1-11-16,0-2-4 0,-2-1-32 0,10 7-153 15,-15-11-44-15,0 0-106 0,-2-1-75 16,1 0-134-16,-1-3-967 0,-4 3 560 16,-1-3-46-16,2 0 209 0,-3 3 167 15</inkml:trace>
  <inkml:trace contextRef="#ctx0" brushRef="#br0" timeOffset="170115.3572">8878 1107 1913 0,'0'0'84'0,"0"0"65"0,-9 0 73 16,9 0 51-16,0 0 51 0,0 0 400 15,0 0-357-15,0 0-17 0,0 0-74 16,0 0-53-16,0 0-87 0,22-20-10 16,-22 20-80-16,24-36 5 0,-5 10-23 15,3-8-8-15,30-43 2 0,-23 35-15 16,2 1 4-16,-1 0-9 0,30-36 12 16,-36 49-16-16,-2 3 1 0,-2 3-25 15,4-6-79-15,-17 24 10 0,-4 0-26 16,-3 4-82-16,0 0-569 0,-24 24 210 15,24-24-66-15,-28 33-97 0,-6 11-644 16,18-23 898-16</inkml:trace>
  <inkml:trace contextRef="#ctx0" brushRef="#br0" timeOffset="170382.6779">9163 1044 1968 0,'0'2'53'0,"0"3"44"0,-10-2 64 15,10-1 68-15,0 2 248 0,0-4-240 16,0 1 14-16,0-1 21 0,0 0 16 16,0 0-53-16,19-25-20 0,1 25-217 15,-20-38-52-15,32 12-64 0,-14-3-72 16,13-32-340-16,-17 36 244 0,-3 2-9 15,0 6 0-15,-4-2-285 0,-2 19 262 16,-5 0-82-16,0 0-4 0,0 33-33 16,-21 14-43-16</inkml:trace>
  <inkml:trace contextRef="#ctx0" brushRef="#br0" timeOffset="170514.6343">9430 1127 2548 0,'31'-18'1'0,"0"2"-45"16,-9 4-86-16,15 4-613 0,-25 8 206 16,-7 0 30-16,-5 26 158 0</inkml:trace>
  <inkml:trace contextRef="#ctx0" brushRef="#br0" timeOffset="175396.7233">6458 3451 921 0,'0'0'101'0,"0"0"88"16,0 8 376-16,-14-8-318 0,14 0-37 0,0 0-10 15,0 0 16-15,-9 0 16 0,9 0 246 16,-9 0-245-16,9 0-1 0,-4 0-10 16,4 0-1-16,-4 0-6 0,2-13 143 15,2 13-217-15,0 0-26 0,0 0-8 16,0 0 7-16,0 0 109 0,0 0-121 16,0 0 4-16,0 0 6 0,0 0 20 15,0 0-5-15,22 0 123 0,-22 0-149 16,20 0-9-16,-20 0-17 0,24 0-18 0,2 0 6 15,-10 0-46-15,-1 0-3 0,1 0-3 16,-1 0 3-16,2 0 8 0,17-16 13 16,-17 16-26-16,-1-8-6 0,2 8 5 15,-2 0 7-15,18 0 35 16,-19 0-20-16,-1 0 3 0,1 0-5 0,-1 0-5 16,1 17-9-16,10-17-3 0,-12 0-8 15,0 15-1-15,-3-15-4 0,2 0-1 16,9 0-32-16,-11 0 8 0,2 0-10 15,-1 0 11-15,0-19-1 0,2 19 11 16,11 0-3-16,-12-13 12 0,0 13-4 16,0 0 0-16,-2 0-6 0,10-9-12 15,-11 9 17-15,0 0-5 0,-1-4-2 16,-1 4 0-16,0-6-2 0,8-1-2 0,-9 3 19 16,0 0 5-16,0 0-9 0,0 0 7 15,6-2-10-15,-7 2 9 0,0 1-4 16,-1 3 7-16,1-1-4 0,2-2 1 15,4 2-3-15,-4-1 0 0,-1 2-1 16,1-2-7-16,-1 1-6 0,7-6-32 16,-7 5 25-16,2-3 6 0,1 0 4 15,-2 2 1-15,1-2 8 0,7-4 3 16,-8 4 4-16,1 1 0 0,-1 1 5 0,-1 1 9 16,4-1 27-16,-5 2-23 0,1 0-4 15,0 1-3-15,-2 0-2 0,0 0-11 16,3 0-1-16,-4 0-3 0,1 0 12 15,-2 0 1-15,2 0-7 0,3 0 14 16,-5 0-12-16,3 0 16 0,0 0 2 16,1 0 14-16,-2 0 11 0,5 0 39 15,-4 0-43-15,0 0-6 0,-1 0 1 16,2 0-2-16,2 0 17 0,-5 0-31 16,0 0-7-16,0 0-8 0,-1 0 2 15,1 0-9-15,2 0 15 0,-2 0 0 0,1 0 6 16,-2 0-6-16,1 0-6 0,3 0-1 15,-3-10-2-15,1 10 1 0,-2 0-4 16,1 0 1-16,-1 0-2 0,0 0 0 16,-1 0 3-16,-1 0 3 0,0 0 3 15,0 0-1-15,0 0 10 0,0 0-14 16,0 0 5-16,0 0-4 0,0 0-5 16,0 0 3-16,0 0-1 0,0 0 2 15,0 0-4-15,0 0 1 0,0 0-3 16,0 0 1-16,0 0-6 0,0 0 3 15,0 0 1-15,0 0-13 0,0 0-41 16,0 0-304-16,0 0-49 0,0 0-122 16,0 0-263-16,0 0-226 0,-21 0-1427 15,21 0 1577-15</inkml:trace>
  <inkml:trace contextRef="#ctx0" brushRef="#br0" timeOffset="176179.3443">7095 3387 2249 0,'0'0'66'15,"0"0"290"-15,0 0-25 0,0 0 44 16,0 0 21-16,0 0 2 0,0 0-75 16,0 0 52-16,0 0-269 0,0 0-22 0,-16 0 0 15,16 0 24-15,0 0-4 0,-11 0 105 16,11 0-107-16,-7 0-3 0,7 0-3 15,0 0 3-15,0 0 83 0,0 0-92 16,0 0 2-16,0 0-4 0,0 0 4 16,0 0-17-16,0 0 67 0,0 0-85 15,0 0 7-15,0 12-23 0,0-12-2 16,0 14 10-16,0 0-42 0,0-5-10 16,0-3-22-16,0-1-2 0,0 0-8 15,0-2-54-15,18-3 34 0,-18 0-7 16,15 0-8-16,-15 0-1 0,14-25-95 15,-1 1 65-15,-13 10-12 0,9-1-5 16,-9 0 6-16,0 0 22 0,0-13 5 16,0 15 88-16,0 2 20 0,0 3 32 0,-23 1 34 15,23 2 80-15,-15 5-112 0,15 0-23 16,-13 0 17-16,13 0 21 0,-11 26 15 16,-1-1 81-16,12-25-110 0,-9 31-12 15,9-17-11-15,-3 0-6 0,3 10 15 16,0-16-33-16,0 0-1 0,0-1-10 15,0-7-17-15,0 6-21 0,17-6 10 16,-17 0-8-16,0 0-27 0,18 0-22 16,-18-19-6-16,17 1-90 0,-2 18 75 0,-15-21-17 15,12 21-10-15,-12-23-9 0,7-1-57 16,-7 12 147-16,0 3 29 0,0-2 19 16,0 2 0-16,0 3 9 0,0-3 3 15,-21 9-4-15,21 0 0 0,0 0-5 16,-17 0 17-16,6 20 31 0,11 0-18 15,-10-20-5-15,10 21 4 0,-6-21-1 16,6 20-6-16,0-6 5 0,0-14-17 16,0 12 3-16,0-12-4 0,0 8-8 15,0-8-33-15,0 4-225 0,20-1-66 16,-20-3-294-16,18 0-222 0,-18 0-310 16,40-22-738-16</inkml:trace>
  <inkml:trace contextRef="#ctx0" brushRef="#br0" timeOffset="176578.5514">7379 3237 618 0,'0'0'13'0,"0"0"-4"0,0 0 5 0,0 0 117 15,0 0 15-15,0 0 70 16,0-16 38-16,18 16 18 0,-18 0 2 0,0 0 220 16,0 0-246-16,0 0 16 0,0 0 20 15,0 0 72-15,0 0 23 0,0 0 310 16,0 23-447-16,0-23-62 0,-17 23-59 16,17-10-19-16,0 16 18 0,0-17-91 15,0 1-6-15,0-4-6 0,0 0-16 16,0-3-5-16,21-6-64 0,-5 0 10 0,-16 0-25 15,19-20-14-15,-19 20-21 16,20-46-155-16,-7 29 112 0,-13-2-9 16,7 0 24-16,-7 1 11 0,0 4 65 0,0-8 48 15,0 13 42-15,-18 9 6 0,18-6 8 16,0 6 5-16,-22 0-2 0,22 24-76 16,-15-24-150-16,15 25-213 0,0-25-290 15,0 29-302-15,0-3-548 16</inkml:trace>
  <inkml:trace contextRef="#ctx0" brushRef="#br0" timeOffset="177932.9493">11902 2336 309 0,'-8'0'3'0,"2"0"1"0,-8 0-3 0,6 0 0 16,-2 0 5-16,1 0 10 0,0 0 3 16,3 0 5-16,-4 24 58 0,8-24-33 15,-2 17 11-15,2-17 17 0,2 0 54 16,0 0 39-16,0 0 285 0,0 0-223 16,0 0 4-16,0 0-15 0,0 0 10 15,0 0 165-15,0 0-223 0,0 0-12 16,0 0 4-16,0 0 27 0,0 0 7 15,0-12 147-15,0 12-216 0,0 0-10 16,-13-9 2-16,13 9 18 0,0-8 38 16,0 6-151-16,0 1-20 0,0-2 5 0,21-1 42 15,-1 0 30-15,35-11 122 0,-21 8-116 16,8-3-20-16,1-4-4 0,-1 3-5 16,42-14 13-16,-49 12-56 0,-1 1-10 15,-4-1-8-15,-5 2 11 0,-5 4-16 16,5-5 4-16,-18 9-8 0,-3 2 0 15,-2 0 5-15,-2 1 0 0,0 0-16 16,-27 0-8-16,27 0-8 0,-32 24 0 16,9-24 3-16,-3 17 5 0,-30 2-26 15,25-6 32-15,-2-4 9 0,2 1 9 16,0-2-1-16,-25 9 15 0,29-11-10 0,2 2 0 16,6-1-4-16,4-1 4 0,1 0 4 15,-1 1 2-15,13-5 4 0,0 0-1 16,2 0-5-16,0-2 6 0,0 0-15 15,0 0 1-15,0 0 8 0,0 0-4 16,0 0 3-16,0-23-13 0,27-3 16 16,6 11-2-16,-12-1 23 0,3 0-9 15,1 1-9-15,25 4-19 0,-29 0-39 16,0 11-104-16,-4 0-185 0,-5 0-270 16,-1 0-300-16,-8 30-1208 0</inkml:trace>
  <inkml:trace contextRef="#ctx0" brushRef="#br0" timeOffset="182857.3353">4587 12477 656 0,'-1'0'8'0,"0"0"11"0,-1 0 26 15,1 0 30-15,-1 0 131 0,1 0-86 16,0 0 1-16,0 0-5 0,1 0 25 16,-1 0-16-16,1 0 90 0,0 0-122 15,0 0 5-15,0 0 7 0,0 0 6 16,0 0-9-16,0 0 46 0,0 0-98 16,0 0-15-16,0 0-2 0,0 0 0 15,16 0 40-15,-16 0-43 0,15 0-11 16,-6 0-11-16,-1 0-4 0,1 16-4 15,11-16-2-15,-8 11 2 0,1-11 3 16,3 9 1-16,0-9-1 0,2 9-1 16,23-1-4-16,-17-3 2 0,2 0 0 0,1-1-4 15,1 2 6-15,33 4-3 0,-30-6 10 16,1 4-9-16,0 0 7 0,2 0-2 16,1-2-9-16,38 9 10 0,-34-7-6 15,1-2 3-15,2 0-5 0,1-1 4 16,0 0 0-16,43 5 1 0,-40-5 10 15,0 2 26-15,4 0 23 0,1-2 25 16,60 6 76-16,-53-5-109 0,7-3-19 16,2 1-7-16,5-3-8 0,0 1-3 15,78-2-3-15,-69 0-17 0,1 0 1 16,4-24-1-16,3 24 2 0,1-18 0 0,92-3-11 16,-88 21 7-16,0-20-1 0,-1 20 7 15,0-17 0-15,90 1 12 0,-93 16 6 16,6-10 10-16,1 5 12 0,0 2 14 15,0 1 10-15,100-1 33 0,-96 2-69 16,1 0-20-16,2 0-3 0,0-1 3 16,4 0-9-16,102-2 3 0,-101-1-3 15,2 0 1-15,0 0 1 0,1 0-10 16,109-1 4-16,-114 3 2 0,8 0 7 0,-3 1-4 16,-1 0-2-16,3 2 1 15,102-1 0-15,-106-1 10 0,0 0 6 0,1 1-3 16,2-1 6-16,109-5-4 0,-111 2-8 15,7 1 2-15,1-2 0 0,5 1 0 16,-2-2-3-16,123-7-9 0,-120 6 6 16,-1 1 2-16,4-2 4 0,-2 3-7 15,1-3 1-15,124-6-11 0,-126 7 13 16,1-1-6-16,2 1 7 0,-2-3 3 16,121-6-12-16,-128 10 3 0,5-2-2 15,0 3 7-15,-1-2 0 0,-5 0 4 0,115-4 37 16,-118 7 0-16,-3-1 0 0,-5 2 3 15,-1 0-1-15,90-2 12 16,-109 3-36-16,1 3-4 0,-4-1 14 0,-6 1 13 16,-4 0 1-16,52 0 53 0,-71 0-77 15,-7 0-11-15,-11 0-24 0,-5 16 6 16,-9-16-10-16,2 0-30 0,-18 12 27 16,-3-12 1-16,-3 0-32 0,-1 8-53 15,0-8-71-15,0 9-343 0,0-9 208 16,0 0-19-16,0 5-41 0,0-4-133 15,-14 5-652-15,14-5 689 0</inkml:trace>
  <inkml:trace contextRef="#ctx0" brushRef="#br0" timeOffset="184693.332">3958 10907 2095 0,'-5'0'75'16,"-1"0"63"-16,1 10 63 0,3-10 61 16,0 0-20-16,0 0 143 0,1 0-261 15,1 0-66-15,0 0-33 0,0 0-18 16,0 0-18-16,25-18 13 0,9 1-8 0,-12 17 14 16,5-21 19-16,3 21 27 0,29-18 148 15,-33 9-89-15,-2 9 7 16,-4 0-4-16,-1 0 6 0,-2 0 5 0,6 19 138 15,-14 6-132-15,-2-10-12 0,-1 2-11 16,-2 1-11-16,-2 23 88 0,-2-18-100 16,0 0 8-16,0-2 9 0,0 3 15 15,0 0-1-15,0 24 53 0,0-25-106 16,0 0-7-16,0 0 2 0,22-1 4 16,12 15 21-16,-13-22-58 0,2-1-15 15,0-3-9-15,2-5-2 0,0-2-2 16,24-3-14-16,-27-1 3 0,-1 0-4 0,0-18-2 15,-3 18-10-15,10-24-64 16,-18-6 34-16,-3 11 6 0,-2-1-1 0,-2-4-8 16,-1 1-8-16,-2-29-33 0,0 24 81 15,0 2 22-15,-20-3-2 0,20 3-5 16,-19-31-5-16,19 31 8 0,-16-3-3 16,16 0 4-16,-15 2-6 0,15 0 6 15,-26-27 3-15,17 26-3 0,0 5-4 16,1-2 4-16,2 1-1 0,-5-19-10 15,7 23-1-15,1-2-2 0,2 3-2 16,1-1 13-16,0 0-7 0,0-18-21 16,21 19 9-16,-21 0 1 0,21 1-6 15,-21-1 1-15,20-7-130 0,-4 16-25 0,-16 3-151 16,9 1-148-16,-9 4-133 0,0 2-60 16,0 0-861-16,6 28 840 0,-6-28 157 15</inkml:trace>
  <inkml:trace contextRef="#ctx0" brushRef="#br0" timeOffset="185029.2552">4971 10914 2620 0,'0'3'51'16,"0"1"382"-16,0 1 13 0,0-3 90 16,0 5-32-16,0-2-31 0,0 12 270 15,0-5-381-15,0 4-13 0,0 0-62 16,0 4-44-16,0-1-70 0,18 21 8 0,-18-20-146 15,0-2-32-15,16-3-26 0,-16-4-63 16,0 5-358-16,0-12 40 0,0-1-85 16,7-3-92-16,-7 0-270 0,0 0-151 15,0-20-1273-15,0-8 1531 0</inkml:trace>
  <inkml:trace contextRef="#ctx0" brushRef="#br0" timeOffset="185272.7069">4852 10674 2502 0,'0'0'75'0,"0"0"122"0,0 18 133 0,0-18 104 16,0 0 357-16,0 0-520 0,0 0-68 16,0 0-63-16,17 0-46 0,-17 0-45 15,17 0-36-15,2 0-17 0,-19 0-5 16,15 0-30-16,-15 0-16 0,12 0-181 15,-12 0 71-15,7 0-61 0,-7 0-82 0,0 0-94 16,0-10-47-16,0 10-484 16,0-7 408-16,0 7-1 0,0-3 15 15,0 3 107-15</inkml:trace>
  <inkml:trace contextRef="#ctx0" brushRef="#br0" timeOffset="185653.0076">5328 10848 3412 0,'2'16'106'0,"-1"-5"146"0,0-1 129 0,1 4 87 15,1 1-49-15,-3 18 158 16,0-15-367-16,0-1-15 0,0-1-23 15,0-3-28-15,0 6 9 0,0-13-129 0,0 0-4 16,0-5-4-16,0 0 15 0,0-1 8 16,0 0 2-16,0 0-53 0,0-18-37 15,0 18-22-15,0-25-40 0,-17-9-165 16,17 11 153-16,0 2 27 0,0-1 38 16,0 1 36-16,0 2 22 0,22-13 81 0,2 20-20 15,-24 5 18-15,25 2 24 16,-25 5 21-16,38 0 140 0,-26 23-170 15,0-23-30-15,-1 33-34 0,-1-14-14 0,1 3-62 16,4 22-390-16,-9-26 17 0,0-1-175 16,-1-4-217-16,-1-4-205 0,8-9-1254 15,-4 0 1549-15</inkml:trace>
  <inkml:trace contextRef="#ctx0" brushRef="#br0" timeOffset="187133.3589">4740 9085 810 0,'-4'0'65'16,"-3"-12"254"-16,3 12-55 0,1-8 15 15,-2 8-7-15,0-7-3 0,2 7-34 16,-2 0 149-16,4 0-165 0,-1 0 64 0,0 0 52 15,0 0 52-15,-1 0 287 0,1 0-427 16,-1 0-38-16,3 0-31 0,-3 0 12 16,2 12-12-16,-4-12 98 0,-3 24-77 31,4-7-130-31,2-7-43 0,1 0-2 0,1 2-9 16,0 10-8-16,0-10-1 0,0-3-5 15,0 4-4-15,0-5 7 0,24 0-22 16,-6-1-85-16,-18-6 8 0,22-1-26 15,-8 0-6-15,-1 0-5 0,13-20-116 16,-14 1 141-16,-3 19-4 0,1-28 34 16,-3 12-14-16,-2 2 10 0,-3-18-39 0,-2 20 86 15,0-1 21-15,0 3 12 16,-22 2 1-16,4 2-15 0,18 6 45 0,-24 0 33 16,24 0 37-16,-25 0 13 0,10 30-10 15,-11-1 77-15,14-14-105 0,2 2-9 16,2-1-10-16,2-1-7 0,0 8 26 15,4-12-55-15,2-2-7 0,0-1-9 16,0-2-12-16,0 0-37 0,0 1-147 16,24-4 49-16,-24-2-4 0,17-1-24 15,-17 0-55-15,19 0-377 0,1 0 244 0,-10-23 0 16,-1 23 40-16,-2 0 28 0,-1-17 79 16,-1 17-18-16,0-15 179 0,-3 15 30 15,-2 0 18-15,0-8 15 0,0 8 26 16,0-4 111-16,0 4-41 0,0 0 22 15,0 0 20-15,0 0 16 0,0 0 187 16,0 0-186-16,0 0-7 0,0 0-13 16,0 0-6-16,0 0-22 0,0 0 74 15,0 0-105-15,0 0-3 0,0 0-10 16,0 0 18-16,0 0 89 0,0 0-88 16,18 0-10-16,-18 0-14 0,28 0 10 15,-8 0-19-15,24 0 31 0,-18 0-60 0,0 0 8 16,3 0 8-16,-4 0 10 0,30 0 86 15,-28 0-80-15,2 0-8 16,-4 0-18-16,3 0 5 0,-1 0-1 0,33 0 32 16,-30 0-50-16,4 0-9 0,-2 0-2 15,4-17-3-15,40 17 6 0,-38-15-10 16,3 15-2-16,5-11 4 0,-2 11 10 16,4-9 6-16,47 3 37 0,-48 6-36 15,0-5 1-15,-3 5-2 0,0 0 1 16,33 0 16-16,-45 0-32 0,2 0 1 15,0 20-1-15,-4-20-1 0,1 0 1 16,30 0-8-16,-30 0-1 0,2 0-1 16,1 0 5-16,3 0-4 0,38 0 4 15,-37 0 2-15,3-20 15 0,1 20 12 0,0 0 18 16,-4-14 12-16,34 14 85 0,-36 0-81 16,-1 0-9-16,-2 0-21 0,0 0-12 15,30 0-11-15,-30-8-11 0,0 8 1 16,1-7 0-16,0 2 1 0,2-2-2 15,32-6-4-15,-32 5 0 0,-1 1 5 16,1 0 15-16,-2 0 18 0,28-2 73 16,-32 7-47-16,0-1-3 0,-1 0-3 15,0 3 6-15,0-1-2 0,21 1 51 0,-26 0-71 16,-1 0-17-16,-1-2-7 0,-5 2-5 16,11-1-3-16,-18-1-9 15,0 2-4-15,-5-2-2 0,-1 2-8 0,-2 0-21 16,-2 0-133-16,0 0 12 0,0 0-74 15,0 0-119-15,0 0-157 0,0 0-1023 16,0 0 524-16,0 0-203 0,0-20 111 16,0 20 263-16</inkml:trace>
  <inkml:trace contextRef="#ctx0" brushRef="#br0" timeOffset="188176.3137">9071 4102 1401 0,'0'-17'65'0,"-2"17"59"15,2-15 292-15,0 0-174 16,0 15 39-16,0-14 60 0,0 14 101 0,0-11 64 16,0 3 408-16,0 8-570 0,0-4-69 15,0 4-1-15,0 0 9 0,0 0 247 16,0 0-325-16,0 0-41 0,0 0-43 16,0 0-19-16,0 0-26 0,0 0 30 15,0 0-24-15,0 17 44 0,0-17 28 16,21 27 10-16,3 11 103 0,-24-13-179 15,34 3-25-15,-13 1-35 0,-1-2-21 16,-1 0-7-16,19 21 0 0,-20-27-28 16,-3-3-85-16,-3-4-90 0,-4-3-107 15,5 2-566-15,-10-8 330 0,-1-3-74 16,-2-2-183-16,0 0-149 0,0 0-215 16,0-19-751-16</inkml:trace>
  <inkml:trace contextRef="#ctx0" brushRef="#br0" timeOffset="188621.3879">9026 3993 2965 0,'-11'0'124'0,"7"16"43"0,1-16 100 16,2 0 55-16,1 0 21 0,0 0 155 15,0 0-391-15,0 0-69 0,0-18-24 16,0 18-18-16,20-17 7 0,3-9-9 15,-7 11-11-15,-2-1-14 0,6 1-9 16,1-2-14-16,2 2 24 0,21-9 8 16,-23 15 24-16,-2 3-6 0,-1 2-5 15,-2 2 0-15,6 2 62 0,-17 0 6 16,0 18 38-16,-1-18 11 0,-1 25-13 16,-3-8-12-16,0 16 43 0,0-13-64 15,0-1 3-15,0 2-17 0,0-3-10 0,-19 20-2 16,19-20-28-16,-15 0-1 0,15-3 0 15,0-2 0-15,0-3-1 0,-10 3-53 16,10-9 3-16,0-4-8 0,0 0 8 16,0 0 28-16,27 0 29 0,1 0 18 15,-12-17 7-15,6 17 46 0,-1 0 58 16,0 0 36-16,24 0 191 0,-23 24-252 16,-2-24-51-16,-1 23-39 0,-3-23-12 15,14 25-58-15,-18-3-59 0,-2-22-99 16,-2 15-81-16,-1-15-80 0,-1 8-103 15,0-8-843-15,-2 0 432 0,-2 0-78 16,1-24 180-16,-1 24 146 0</inkml:trace>
  <inkml:trace contextRef="#ctx0" brushRef="#br0" timeOffset="188783.1026">9566 3935 4318 0,'18'40'451'0,"-18"-22"43"15,0-1 160-15,15 1-92 0,-15 1-65 16,23 22-99-16,-14-21-415 0,1-4-121 16,0-2-153-16,0-3-205 0,13 0-928 15,1-11-691-15,1-30 25 16</inkml:trace>
  <inkml:trace contextRef="#ctx0" brushRef="#br0" timeOffset="189413.3809">8952 1828 1964 0,'-2'15'102'0,"-1"-15"111"15,3 0 146-15,0 0 160 0,0 14 536 16,0-14-639-16,0 15-101 0,0-15-79 16,0 14 15-16,20-4 25 0,-6 12 314 15,-14-9-327-15,16 4-58 0,-16 3-62 16,20 0-27-16,4 26-7 0,-13-24-94 15,3 2-14-15,-1-2-24 0,1-3-36 16,0 2-77-16,11 11-427 0,-14-18 160 16,2-1-45-16,-4-5-104 0,0-3-158 15,6 1-937-15,-10-6 768 0,2 0 141 16,-2 0 207-16</inkml:trace>
  <inkml:trace contextRef="#ctx0" brushRef="#br0" timeOffset="189893.2279">8921 1870 1661 0,'0'-1'118'0,"-2"-4"377"0,2 3-155 16,0-3-49-16,0 0-36 0,0 0-10 0,0-9 157 15,0 4-270-15,0 0-38 16,20-3-45-16,-20-1-11 0,15-1-27 0,5-16-5 15,-8 16 2-15,2-2 13 0,3 2 9 16,0 2-5-16,17-6 19 0,-19 14-28 16,2 5-12-16,-1 0-5 0,-2 0 9 15,-1 20 0-15,13 7 58 0,-15-10-15 16,-1 2 25-16,-1 2 1 0,-2-1 6 16,1 2-11-16,-5 23-2 0,-3-21-61 15,0 1-4-15,0-3-1 0,0 2 5 16,0 14-2-16,-20-20 0 0,20-2-7 15,0-1 3-15,0-3-15 0,-13-2-13 16,13 2-32-16,0-7 28 0,-9-1 10 16,9-3 7-16,0 1 0 0,0-2-6 0,0 0 5 15,0 0-2-15,0 0 8 0,0 0 19 16,0 0 15-16,24 0 128 16,-3 0-64-16,-21 0 16 0,26 0-14 0,-11 25 18 15,-3-25-18-15,15 23 25 0,-14 2-93 16,-3-12-15-16,2-2-1 0,-3 1-35 15,7 5-150-15,-8-17-16 0,-2 7-127 16,-1-7-140-16,-1 0-131 0,0 0-117 16,6 0-897-16,-5 0 936 0,-2-27 200 15</inkml:trace>
  <inkml:trace contextRef="#ctx0" brushRef="#br0" timeOffset="190206.0716">9398 1990 2261 0,'0'0'90'0,"-14"17"364"0,4-17-68 16,10 0 13-16,0 0-28 0,-7 0-27 15,7 0 2-15,0 0-305 0,0 0-38 16,0 0-14-16,30 0 8 0,-30-19 7 0,53 4-8 16,-32 15 14-16,0-14-18 0,-3 14 8 15,0 0-4-15,-4-11-7 0,7 11 71 16,-13 0 6-16,0 0 29 0,-8 25 12 15,7-25 13-15,-7 41 85 0,0-27-112 16,0 3 13-16,0 1 15 0,0 3 17 16,-23-3 3-16,23 18 96 0,0-19-152 15,-12-1-27-15,12-1-17 0,0-3-7 16,31 5-80-16,-31-12-103 0,38-3-112 16,-15-2-99-16,3 0-191 0,-1 0-213 15,22-21-1289-15,-26-3 1063 0,-4 24 307 16</inkml:trace>
  <inkml:trace contextRef="#ctx0" brushRef="#br0" timeOffset="194532.5396">7630 9068 928 0,'0'0'56'0,"0"0"245"0,0-4-63 16,0 4 6-16,0 0-23 0,0 0 4 16,0-3 141-16,0 3-188 0,0 0 20 15,0 0 52-15,0 0 79 0,0 0 44 16,0 0 379-16,0 0 69 15,0 0-229-15,0 11-279 16,0-11-36-16,0 0-43 0,0 0 165 16,0 0-223-16,0 10-2 0,0-10-2 15,0 7-11-15,0-2-47 0,0 12-22 16,0-5-85-16,0 3-7 0,0 2 0 16,0 2 0-16,0 27 0 0,24-17 0 0,-24 0 0 15,24 4 0-15,-24 2 0 0,25 1 0 16,1 40 0-16,-12-33 0 15,-2 0 0-15,1 6 0 0,-1-3 0 0,3 4 0 16,-1 1 0-16,1-2 0 0,12 47 0 16,-2-13 0-16,-12-49 0 15,7 28 0-15,-3-11 0 16,-10-30 0-16,7 24 0 16,-4-9 0-16,-5-18 0 0,-1-3 0 0,6 13 0 15,-7-18 0-15,-1-1 0 16,1-1 0-16,-2-3 0 0,0-1 0 0,0-4 0 15,-1 1 0-15,0 0 0 0,0-1 0 16,0 0 0-16,0 0 0 16,0 0 0-16,0 0 0 15,0 0 0-15,0 0 0 16,0 0 0-16,0 0 0 0,0 0 0 16,0 0 0-16,0 0 0 15,0 0 0-15,0 0 0 16,0 0 0-16,24 0 0 0,19 0 0 15,-22 0 0-15,2 0 0 16,27-15 0-16,-23 15 0 0,3 0 0 0,1 0 0 16,0-11 0-16,-2 11 0 0,0 0 0 15,-4 0 0-15,16 0 0 0,-17 0 0 16,-18 0 0-16,1 0 0 16,-7 15 0-16,0-15 0 15,-22 31 0-15,-33 0 0 16,27-12 0-16,-3 3 0 0,-42 27 0 15,-7 1 0-15,41-24 0 16,-39 23 0-16,15-10 0 16,34-22 0-16,-11 10 0 0,15-12 0 15,17-11 0-15,4-2 0 16,1 1 0-16,3-3 0 0,0 0 0 16,0 0 0-16,0 0 0 0,30 0 0 0,-30-20 0 15,36 20 0-15,10-19 0 0,3 19 0 16,-27-12 0-16,14 12 0 15,-11 0 0-15,-16 0 0 16,4 17 0-16,-7-17 0 16,-6 0 0-16,0 13 0 0,0-13 0 15,0 9 0-15,0-9 0 0,0 0 0 16,-19 8 0-16,19-8 0 0,0 8 0 0,-12-4 0 16,12 7 0-16,-16 4 0 15,7-6 0-15,-1 14 0 16,3 3 0-16,1-9 0 0,5 2 0 15,-3 25 0-15,3-18 0 0,1 4 0 16,0 5 0-16,0 2 0 0,0 4 0 16,0 5 0-16,0 3 0 15,19 49 0-15,-19 1 0 0,16-52 0 16,-16 40 0-16,11-9 0 16,-11-41 0-16,8 31 0 15,-1-7 0-15,-5-32 0 0,1-1 0 0,3 29 0 16,-4-32 0-16,1 0 0 0,0 0 0 15,-1 2 0-15,2-1 0 0,-2-1 0 16,1-1 0-16,1 22 0 0,0-8 0 16,-1-23 0-16,-1 9 0 15,-2-8 0-15,2-8 0 16,-1 3 0-16,-1 0 0 16,0-4 0-16,0 1 0 0,0 6 0 15,0 1 0-15,0-8 0 0,0 11 0 16,0-3 0-1,0-7 0-15,0 6 0 16,0-4 0-16,0-4 0 0,0 0 0 0,0 2 0 16,0-3 0-16,0 7 0 15,17 5 0-15,-17 4 0 16,10-11 0-16,-10 14 0 16,9 1 0-16,-1-12 0 15,-2 10 0-15,1-2 0 0,-5-9 0 16,1-1 0-16,4 12 0 15,-3-3 0-15,-3-12 0 0,2 6 0 16,-3-5 0-16,1-5 0 16,1-3-408-16,-2-1-225 0,0 0-380 15,0 0-387-15,0-22-369 0</inkml:trace>
  <inkml:trace contextRef="#ctx0" brushRef="#br0" timeOffset="195189.3363">8747 10219 2367 0,'-14'0'101'15,"14"0"447"-15,0 0-66 0,-8 0 29 0,8 0-29 16,0 0-38-16,0 0-82 0,0 0 177 16,0 0-315-16,0 0-46 0,0 0-23 15,0 0 32-15,0 17 38 0,18 6 304 16,-18-7-271-16,20 6-20 0,-5 5-70 15,2 6-39-15,20 45-65 0,-19-39-64 16,-3 6 0-16,2 0 0 0,-1-2 0 16,-3-1 0-16,6 27 0 0,-10-38 0 15,-1-4 0-15,-3-5-74 0,-2-6-145 16,1 2-696-16,-3-15 239 0,-1-2-162 16,0-1-221-16,0 0-294 0,0-19 56 15</inkml:trace>
  <inkml:trace contextRef="#ctx0" brushRef="#br0" timeOffset="195772.1226">8673 10285 2332 0,'-13'0'225'0,"10"0"4"0,-1-13 91 0,3 13 1 16,1 0 13-16,-1 0 219 0,1-7-364 16,0 7-39-16,0 0-59 0,0-9-27 15,0 2-31-15,18-10-25 0,-18 9 9 16,17-2-1-16,-17-4-4 0,25 1 9 16,-8 2 11-16,20-14 75 0,-17 14-32 15,4 1 7-15,-1-2 21 0,2 6 22 16,23-7 140-16,-26 10-141 0,0 1-9 15,-2 2-9-15,-3 0 20 0,1 0 10 16,5 21 148-16,-12 5-138 0,-4-7-17 0,-2 3-4 16,-3 4-7-16,-2 27 35 0,0-21-119 15,0-1-16-15,0 0-5 0,-25 3-5 16,25-5 2-16,-19 29-9 0,-1-31-3 16,-1 35-9-16,4-47 1 15,17-3-7-15,-13-2-11 0,13-2-7 16,-8 0-66-16,5-5 39 0,3-1-7 15,0-2 3-15,0 0 2 0,0 0-45 16,0 0 82-16,19 0 21 0,-19 0 39 16,16-16 8-16,-16 16 0 0,20 0 39 15,-2 0-28-15,-8 0 16 0,-2 0 7 16,-1 0 13-16,9 22 72 0,-10 0-73 16,2-8-1-16,0 1 6 0,1 0-13 15,-2 1-25-15,8 15-16 0,-8-15-40 0,2 0-12 16,-2-2-53-16,2 0-72 0,7 8-355 15,-7-14 129-15,2-4-88 0,-1 2-81 16,1-6-196-16,-1 0-128 0,9 0-1083 16,-9-23 1005-16,0 23 271 0,-1-22 243 15</inkml:trace>
  <inkml:trace contextRef="#ctx0" brushRef="#br0" timeOffset="196088.0091">9483 10469 2668 0,'-17'-4'64'0,"17"0"79"0,0 2 119 16,0 0 144-16,-16-1 56 0,16-1 381 16,-14 4-560-16,14-1-77 0,-12 1-16 15,12 0 26-15,-17 0 274 0,9 21-251 0,-3-21-5 16,0 23-19-16,1-6-1 0,-1 0 0 15,-7 26 209-15,10-19-236 16,1 5-55-16,4-2-58 0,1 0-48 0,0 0-26 16,2 23 0-16,0-26 0 0,0-4 0 15,19-3 0-15,-19-3 0 0,41 8-37 16,-21-16-104-16,-1-2-117 0,4-4-131 16,-2 0-170-16,0 0-75 0,13-25-1014 15,-18 25 736-15,-4-24-149 0,0 24 93 16,-3-27 179-16</inkml:trace>
  <inkml:trace contextRef="#ctx0" brushRef="#br0" timeOffset="196421.1906">9544 10674 3871 0,'0'0'135'0,"0"0"119"0,-16 0 477 16,16 15-393-16,-16-15-48 0,16 0-18 15,-8 12-15-15,2-12 139 0,6 7-246 16,-3-7-15-16,3 0-11 0,0 7-5 16,0-7-27-16,26 0 0 0,-26 0-83 15,22 0-14-15,-22 0-17 0,28 0-14 16,0-23-49-16,-17 8 54 0,-2 15 12 0,-1-11 3 16,-8 11 12-16,8 0-2 15,-8 0 0-15,6 0 16 0,-6 0 40 0,0 0 37 16,0 0 29-16,0 23 148 0,-20-23-155 15,20 26-21-15,0-9-27 0,-24 3-9 16,24 0-22-16,-13 20-14 0,13-18-83 16,0-5-83-16,0 3-109 15,0-6-173-15,0 10-900 0,0-16 312 0,0-7-297 16,18 2 23-16,-18-3 169 0</inkml:trace>
  <inkml:trace contextRef="#ctx0" brushRef="#br0" timeOffset="198294.285">7619 8924 1532 0,'0'0'87'0,"0"0"69"0,0 0 55 16,0 0 55-16,-17 20 157 0,17-20-244 15,0 12-22-15,-14-12-18 0,14 0-5 16,-10 10 125-16,10-10-107 0,0 0 43 15,-7 0 37-15,7 0 44 0,0 0 9 16,0 0 190-16,0 0-287 0,0 0-8 16,0 5 19-16,0-5 16 0,0 0 177 15,-2 0-246-15,2 0-15 0,-1 0-21 16,-1 0-6-16,2 0-17 0,0 0 46 16,0 0-83-16,0 0-2 0,0 0-8 15,0 0-4-15,0 0-2 0,22 0 44 0,-22 0-30 16,14 0-7-16,-14 0-7 0,23 0 3 15,6 0 55-15,-13 0-37 16,1 0 9-16,5 0-6 0,-1 0-6 0,25 0 26 16,-22 0-55-16,0 0-8 0,1 0-9 15,0 0-2-15,0 0-4 0,23 0-7 16,-23 0-5-16,-3 0-3 0,-1 0-5 16,2 0-5-16,15 0-35 0,-21 0 33 15,-1 0 4-15,0 0 9 0,-2 0 7 16,0 0 6-16,10 15 4 0,-9-15-1 15,-2 0-1-15,2 0 4 0,0 0-3 16,17 9 3-16,-14-9-6 0,1 0 1 0,0 0-1 16,3 0-8-16,1 0 1 0,19 0-7 15,-20 0 16-15,1 0-4 0,-1 0 4 16,-1 0 1-16,20 0-4 0,-21 0 3 16,0 0 4-16,-2 0-1 0,-1 0 1 15,0 0-1-15,14 0 6 0,-16 0-4 16,0 0 5-16,2 13-3 0,-2-13 2 15,21 0 3-15,-20 0-12 0,1 0-2 16,1 0-1-16,2 0 3 0,1 0 2 0,20 0-3 16,-22 0-2-16,1 0 1 15,1 0 3-15,0 0-3 0,20 0 1 16,-20 0-2-16,-1-11-2 0,3 11 1 0,-2 0-1 16,0 0-1-16,26 0 10 15,-25 0-6-15,4 0 6 0,-4 0-5 0,3 0 1 16,25-7 5-16,-27 7-2 0,1-2-5 15,1 0 2-15,-1 2 3 0,2-2 5 16,20-3 20-16,-23 2-11 0,2 0-5 16,-2-1 0-16,1 1-6 0,24-7 20 15,-22 5-19-15,1 0 2 0,1 0 6 16,3 0 4-16,0 0 18 0,30-5 54 0,-30 7-47 16,-1 0-15-16,1 0-8 0,-2 1-19 15,27-1-3-15,-33 2 0 16,3 1 0-16,-2-2 0 0,0 1 0 0,0 1 0 15,24-5 0-15,-21 2 0 0,1 0 0 16,0-1 0-16,1 0 0 0,30-4 0 16,-31 6 0-16,0-3 0 0,-4 2 0 15,0-1 0-15,-2 2 0 0,13 2 0 16,-21 0 0-16,-3 0 0 0,1 0 0 16,-3 0 0-16,4 0 0 0,-8 0 0 15,-3 0 0-15,2 0 0 0,-2 0 0 16,-2 0 0-16,2 0 0 0,-2 0 0 0,0 0 0 15,0 0 0-15,0 0 0 0,0 0 0 16,0 0 0-16,0 0 0 0,0 0 0 16,0 0 0-16,0 0 0 0,0 0-320 15,0 0-95-15,0 0-324 0,0 0-341 16,0-20-393-16,-21 0-1469 0</inkml:trace>
  <inkml:trace contextRef="#ctx0" brushRef="#br0" timeOffset="201397.2049">10627 8840 2048 0,'0'0'77'0,"0"0"58"15,0 0 81-15,0 0 72 0,0 0 58 0,0 0 430 16,0 0-434-16,0 0-53 0,0 0-67 16,0 0-32-16,0 0 74 0,0 0-163 15,0 0-12-15,0 0 26 0,0 0 3 16,0 0-3-16,0 0 80 0,0 0-120 15,0 0 17-15,0 0 18 0,0 0 15 16,0 0 129-16,0 0-141 0,0 0-15 16,0 0-2-16,0 0 11 0,0 0-2 0,0 0 119 15,0 0-112-15,0 0 1 0,0 0-5 16,0 0-4-16,0 0-2 16,0 0-98-16,0 0-21 0,0-17 0 0,0 17-5 15,0-26-6-15,-16-6-69 16,16 15 43-16,0-2 1 0,0 2 16 0,-15 0 11 15,7-13 9-15,8 18 11 0,-11 1 1 16,11 2 1-16,-7 3-7 0,7 2 0 16,-3 1-15-16,1 3 15 0,2 0-1 15,0 0-5-15,0 0-5 0,0 0-12 16,0 0 29-16,0 0 7 0,0 22-3 16,0-22 7-16,15 17-1 0,-15 6-6 15,22-10 3-15,-10-1-2 0,3 2 7 16,2 0-2-16,22 12-9 0,-18-14-4 0,1 1-8 15,2 0-1-15,-3-3-1 0,-1 0 1 16,10 4-2-16,-19-9 10 0,-1 0-11 16,-4-3-8-16,-1 1 1 0,-1-1-18 15,-4 0 39-15,0 0 6 0,0 1 8 16,0 2 1-16,0 2-3 0,-18 10 4 16,2-6-10-16,16 0-1 0,-23 2-1 15,23-1-3-15,-38 14 4 0,23-14 1 16,1 1 1-16,-1 0-1 0,1-2 4 0,-2 0-3 15,-12 12 8-15,14-12-4 16,2 1 2-16,3-5-2 0,1 2-1 16,-3-1 3-16,9-5 2 0,1-2 1 0,1-1 1 15,0 0-8-15,0 0-13 16,0 0-60-16,0-20 27 0,18 20-2 0,-18-20 4 16,0 20-11-16,20-43-104 0,-20 27 51 15,0-2-8-15,0-1 11 0,0 1-7 16,0-2-7-16,0-16-122 0,0 19 149 15,-20 1 26-15,20 4 23 0,0 2-32 16,-17-2-196-16,17 10 22 0,-11-1-147 16,11 1-180-16,0 2-158 0,0 0-253 0,0-8-800 15</inkml:trace>
  <inkml:trace contextRef="#ctx0" brushRef="#br0" timeOffset="203002.3109">10895 8349 813 0,'0'0'67'0,"0"0"76"16,0 0 87-16,-15 0 339 0,15 0-299 0,0 0-21 15,0 0 2-15,0 0 28 16,0 17 286-16,0-5-253 0,0-12 9 15,0 20-6-15,0-6-6 0,0 3-42 0,16 29 187 16,-16-18-232-16,0 8 4 16,19 2 5-16,-19 10 10 0,18 60 187 0,0-49-267 15,-9 4-35-15,1 2-30 16,2-1-10-16,-4-1 1 0,12 43 91 0,-9-56-106 16,-1-9-20-16,-2-4-28 0,-1-4-16 15,9 14-15-15,-9-30-29 0,-3-3-41 16,-2-4-55-16,0-3-70 0,0-5-93 15,-2 0-662-15,0-2 257 0,0-20-166 16,0 20-34-16,-22-28-195 0,5-11-628 16</inkml:trace>
  <inkml:trace contextRef="#ctx0" brushRef="#br0" timeOffset="203570.2664">10936 9062 987 0,'0'0'153'0,"0"0"87"0,0 0 76 0,0 0 3 15,0 0-24-15,0 0 203 0,0 0-278 16,0 0-23-16,0 0-11 0,0 0 17 16,0 0 11-16,0 0 319 0,0 0-265 15,19 12-32-15,-4-12-61 0,7 0-20 16,38 0 41-16,-21 0-128 0,6 0-31 16,4 0-16-16,5 0 0 0,3 0-16 0,48-18 5 15,-56 18-10-15,-4 0-4 16,-7-13 0-16,-5 13 3 0,15 0 3 0,-32 0-20 15,-4 0 3-15,-4 0-9 16,-4 0 6-16,-2 0 42 0,-2 0 101 0,0 0-42 16,0 0-13-16,-18 0-20 0,18 19 11 15,-21-19 45-15,21 15-42 0,0-15 7 16,-15 12 2-16,15-12 6 0,0 13-13 16,0 6 32-16,0-9-47 0,0 2 11 15,0 1 3-15,0 0 15 0,0 17 85 16,16-14-88-16,-16 4-8 0,14 2-12 15,-14 2 5-15,18 5 10 0,-2 38 72 16,-16-30-72-16,15 1 7 0,-15 2 20 0,11 0 14 16,-7 31 101-16,-4-40-156 0,3-4-32 15,-1-2-19-15,1-5-34 0,-1 7-235 16,-1-20-11-16,0-2-158 0,0-1-168 16,-1-4-258-16,2 0-273 0,0-26-1575 15,0 26 1722-15</inkml:trace>
  <inkml:trace contextRef="#ctx0" brushRef="#br0" timeOffset="204443.2779">10928 8610 468 0,'-2'0'37'0,"-2"5"184"15,2-5 11-15,1 0 57 0,-1 0 17 0,2 0 13 16,0 0-45-16,0 0 159 0,0 0-220 16,0 0 12-16,0 0 11 0,0 0 26 15,0 0 228-15,0 0-262 0,0 0-31 16,0 0-23-16,0 0-6 0,0 0-42 16,21 0 89-16,8 0-132 0,-2 0 6 15,8 0-17-15,6 0 15 0,55 0 30 16,-44 0-77-16,6 0-24 0,1 0-1 15,0 0 3-15,-3 0-4 0,42 0 13 0,-55 0-25 16,-7 0-5-16,-7-17 6 0,-4 17-10 16,1 0 22-16,-20 0-7 15,-2 0 24-15,-2 0 14 0,-1 0 10 0,-1 0 12 16,0 0 33-16,0 0-59 16,0 0-14-16,0 0-4 0,-19 0 14 0,19 0 29 15,0 0-33-15,0 0-13 0,0 0 1 16,-11 0-10-16,11 0 3 0,0 0-5 15,0 0-4-15,0 0-6 0,0 0 8 16,0 0-3-16,0 0 32 0,0 0-11 16,0 0 21-16,0 0 12 0,0 0 16 15,0 0 25-15,0 0 133 0,0 0-126 0,0 0-37 16,0-16-30-16,0 16-26 0,0-28-11 16,0 14-2-16,0-3-3 0,-19-5 1 15,19-1 0-15,0-2-2 0,-12-33-6 16,1 26-4-16,11-6-16 0,-18-4-24 15,7-1-11-15,-14-46-36 0,13 45 84 16,-3 1 18-16,3 3 1 0,1 7 10 16,2 4 5-16,-4-14 31 0,6 28-27 15,3 5-9-15,3 2-41 0,-3 1-69 16,4 3-405-16,0 4 94 0,0 0-147 16,0 0-212-16,0 0-189 0,0 0-255 15,0 0-664-15</inkml:trace>
  <inkml:trace contextRef="#ctx0" brushRef="#br0" timeOffset="206058.3076">11698 9714 611 0,'0'0'35'0,"0"0"28"15,0-3 44-15,0 3 32 0,0 0 36 16,0-2 213-16,0 0-193 0,0 1-14 0,0 1-19 16,0 0 6-16,0-3 113 0,0 2-154 15,0 1-3-15,0 0 4 16,0-1 10-16,0 1 12 0,0-1 178 0,0 1-158 16,0 0-9-16,0-1-26 0,0 1-1 15,0 0-31-15,0-2 71 0,0 2-102 16,0 0-9-16,0 0-19 0,0-3-1 15,0 3 40-15,0 0-34 0,0 0-9 16,0 0 0-16,0 0-14 0,0 0-6 16,0 0 5-16,0 0-24 0,0 0-6 15,0 0 5-15,0 0-5 0,0 0-25 16,0 0-5-16,0 0-6 0,0 0 1 0,0 0-14 16,0 0-5-16,0 0-73 0,0 0 77 15,0 0 12-15,0 0 9 0,0 0 15 16,0 0 10-16,0 0 18 0,0 0 5 15,0 0-1-15,0 0 13 0,0 0 15 16,0 0 77-16,0 0-62 0,0 0 0 16,0 0-20-16,0 0 4 0,0 0 21 15,0 0-36-15,0 0-10 0,0 0-5 16,0 0 25-16,0 0-14 0,0 0 45 16,0 0-45-16,0 0 14 0,0 0 1 15,0 0 8-15,0 0 44 0,0 0-73 16,0 0-10-16,0 0 0 0,0 0-4 15,0 0 18-15,0 0-8 0,0 0 3 0,0 0-8 16,0 0 4-16,0 0-4 0,0 0 5 16,0 0-6-16,0 0 10 0,0 0-5 15,0 0-15-15,0 0 1 0,0 0-5 16,0 0 18-16,0 0 1 0,0 0-10 16,0 0-1-16,0 0-3 0,0 0-1 15,0 0 15-15,0 0-6 0,0 0 0 16,0 0-9-16,0 0-10 0,0 0 6 15,0 0 17-15,0 0-13 0,0 0 5 16,0 0-10-16,0 0 5 0,0 0-5 0,0 0 5 16,0 0-10-16,0 0 13 15,0 0-8-15,0 0 9 0,0 0-12 0,0 0 3 16,0 0 6-16,0 0 12 0,0 0-4 16,0 0-4-16,0 0-13 0,0 0 22 15,0 0-4-15,0 0 4 0,0 0-18 16,0 0-1-16,0 0 1 0,0 0 5 15,0 0-1-15,0 0-5 0,0 0-10 16,0 0-9-16,0 0-16 0,0 0-10 16,0 0-111-16,0 0 23 0,0 0-77 15,0 0-80-15,0 0-93 0,0 0-51 0,0 0-466 16,0 0 387-16,0 0-28 0,0 0-4 16,0 0 96-16</inkml:trace>
  <inkml:trace contextRef="#ctx0" brushRef="#br0" timeOffset="207269.2571">11386 3670 561 0,'-5'0'16'0,"-5"0"64"16,6 0-27-16,3 0 18 0,-2 0 31 0,3 0 40 16,-2 0 19-16,2 0 58 0,0 0-186 15,0 0-18-15,0 0 33 0,0 0 42 16,20-15 199-16,-20 15-115 0,13-18 13 16,-13 18 14-16,0 0 38 0,0-11 30 15,0 11 378-15,0 0-260 0,0 0 2 16,0 0 510-16,0 0-669 15,0 0 30-15,0 0 34 0,0 0 276 16,0 0-354-16,0 0-28 0,0 0-29 16,0 0-7-16,0 0-22 0,0 0 79 0,0 0-67 15,0 0-2-15,0 20-20 16,22-20-30-16,-3 31-71 0,-19-16-19 16,28 3 0-16,-14 4 0 0,1 0 0 15,-1 3 0-15,17 30 0 0,-19-26 0 0,1-3 0 16,-5 1 0-16,0-2 0 0,5 19-65 15,-10-25-126-15,-1-3-136 0,0-2-185 16,0-5-130-16,-2-2-40 0,0-2-1044 16,0-5 674-16,2 0-122 0,-2 0 306 15</inkml:trace>
  <inkml:trace contextRef="#ctx0" brushRef="#br0" timeOffset="207850.2776">11391 3723 1344 0,'0'-19'343'16,"0"10"-31"-16,0 1 130 0,0-1 20 15,0 3 88-15,0 4 11 0,0-5 312 16,0 5-587-16,0 1-39 0,0 1 2 15,0-1 13-15,0-3 53 0,0-1-268 16,0-1-51-16,0-3-32 0,0-2-41 0,0-4-61 16,25-23-203-16,7 16 182 0,-8-1 68 15,1-3 38-15,2-1 19 0,28-16 15 16,-29 26 22-16,-3 3-13 0,-1 6 6 16,-6 4 24-16,-1 4 16 0,2 22 161 15,-9-22-62-15,-3 33 18 0,-1-12-5 16,-2 1-14-16,1 28 62 0,-3-25-126 15,0 1-15-15,0 0-7 0,0 0 2 16,-22-1-6-16,22 24 18 0,-21-24-50 0,21-3-8 16,-18 0 2-16,18-3-5 0,-19 18 2 15,2-24-13-15,9-1-2 0,1-4-4 16,7-3-13-16,-6 0-7 0,6-3-55 16,-2 0 45-16,2-2-5 15,0 0-8-15,0 0-11 0,0 0-50 0,0-21 81 16,0 21 19-16,0 0 12 0,16-12 9 15,-16 12 19-15,12 0 129 0,-12 0-21 16,15 0 25-16,-6 0 13 0,2 0-9 16,18 17 136-16,-12 2-170 0,2-19-28 15,-1 25-34-15,5-14-21 0,-5 1-28 0,20 8-27 16,-21-12-23-16,2-8-51 0,-6 12-70 16,3-12-96-16,6 4-535 0,-10-4 331 15,-3 0-104-15,-2 0-125 0,2 0-115 16,-4-24-163-16,5-6-767 0,-8 9 1169 15</inkml:trace>
  <inkml:trace contextRef="#ctx0" brushRef="#br0" timeOffset="208147.1798">12011 3645 2441 0,'0'0'137'15,"0"0"164"-15,0 17 170 0,-20-17 616 0,20 19-717 16,-25-19-145-16,25 19-100 15,-15-9-34-15,15 1-40 0,-12 10 12 0,12-8-52 16,0-1 4-16,0 0-12 0,0 0-5 16,29 9-14-16,5-13-15 0,-16-2 12 15,5-2 8-15,2 0-4 0,-3-4 22 16,24 0-13-16,-25 0 16 0,-1 0 10 16,-3 0 36-16,-2 0 40 0,5 0 233 15,-15 0-106-15,-3 0 14 0,-2 26-36 16,0-26-47-16,0 29-67 0,-31 8-57 15,-8-18-60-15,17 3-60 0,-5-4-83 0,0 0-109 16,-24 9-426-16,28-18 246 0,0-3-172 16,3-4-165-16,3-2-311 0,3 0 60 15</inkml:trace>
  <inkml:trace contextRef="#ctx0" brushRef="#br0" timeOffset="210317.3278">11685 9733 1093 0,'0'-1'117'0,"0"0"70"0,0 1 62 0,0 0 11 16,0-3 198-16,0 3-260 15,0-2-13-15,0 2-3 0,0 0 19 16,0 0 12-16,0-2 252 0,0 2-224 0,0 0-10 16,0-1-23-16,0 1-3 0,0 0-23 15,0 0 153-15,0 0-171 0,0 0 13 16,0 0 1-16,0 0 17 0,0 0 160 16,0 0-205-16,0 0-27 0,0 0-30 15,0 0 24-15,0 0 9 0,0 17 154 16,0 0-169-16,0-6-20 0,0 3-3 15,0 2 30-15,0 21 152 0,14-14-145 16,-14 0-26-16,0 3-38 0,18 3-18 0,-18 0-26 16,23 29-17-16,-16-26 0 0,3-3 0 15,-3 2 0-15,0-2 0 0,6 29 0 16,-8-31 0-16,2 0 0 0,-3-5 0 16,-1 1 0-16,1 0 0 15,1 18 0-15,-3-20 0 0,2-1 0 0,-2 1 0 16,0-1 0-16,1 18 0 0,-2-21 0 15,1-2 0-15,-2-4 0 0,1 0 0 16,0-3 0-16,-1-2 0 0,0-4 0 16,0-2 0-16,0 0 0 0,0 0 0 15,0 0 0-15,0 1 0 0,0-1 0 16,0 1 0-16,0-1 0 0,0 0 0 0,0 0 0 16,0 1 0-16,0-1 0 0,0 2 0 15,0-2 0-15,0 2 0 0,0 0 0 16,20-1 0-16,-20-1 0 0,25 0 0 15,-7 0 0-15,24 0 0 0,-15 0 0 16,2 0 0-16,-1 0 0 0,1 0 0 16,29-16 0-16,-31 16 0 15,-3 0 0-15,-3 0 0 0,-1 0 0 0,-5 0 0 16,8 0 0-16,-14 16 0 0,-2-16 0 16,-5 0 0-16,0 0 0 0,1 12 0 15,-3-12 0-15,0 13 0 0,0-6 0 0,-28 2 0 16,-5 14 0-16,10-9 0 15,-3 0 0-15,-2 3 0 0,-1-1 0 0,-3 2 0 16,-28 15 0-16,26-15 0 0,7-1 0 16,0-1 0-16,-2 0 0 0,-18 15 0 15,29-19 0-15,0 1 0 0,4-1 0 16,1-3 0-16,4-3 0 0,3 2 0 16,5-6 0-16,1-2 0 0,0 0 0 15,29 0 0-15,14 0 0 0,-16-19 0 16,3 19 0-16,4-14 0 0,0 14 0 15,-4-17 0-15,30 5 0 0,-34 12 0 0,-6 0 0 16,-4 0 0-16,-5 0 0 0,7 0 0 16,-15 0 0-16,-1 0 0 0,-2 0 0 15,0 0 0-15,0 0 0 16,0 18 0-16,-21-18 0 0,21 16 0 0,0-16 0 16,-20 9 0-16,20 0 0 0,-13-9 0 15,13 8 0-15,0-5 0 0,0 5 0 16,0 0 0-16,0 10 0 0,0-6 0 15,0 1 0-15,0 3 0 0,0 2 0 16,0 2 0-16,0 0 0 0,18 34 0 16,-18 10 0-16,13-27 0 15,-13 42 0-15,14 2 0 0,-14-41 0 16,7 0 0-16,-1 36 0 0,-2-40 0 16,-3 2 0-16,2-3 0 0,2 5 0 15,0-2 0-15,-3 1 0 0,3-3 0 16,2 32 0-16,1-7 0 15,-2-33 0-15,4 16 0 16,3-5 0-16,-7-20 0 0,4 12 0 16,-1-4 0-16,-6-15 0 15,1 0 0-15,1 9 0 0,-2-1 0 16,-2-10 0-16,-1 13 0 16,2-1 0-16,-2-9 0 15,0 15 0-15,0-1 0 16,0-12 0-16,0-3 0 0,0 11 0 15,0-13 0-15,0-4 0 0,0-1 0 0,0-2 0 16,3-2 0-16,-3 1 0 0,0-2 0 16,0 0 0-16,0 0 0 15,0 0 0-15,0-15 0 0,0 15-153 16,0 0-201-16,0-13-304 0,0 13-295 16,-14-22-1611-16,14 10 1175 0,0-3 295 0</inkml:trace>
  <inkml:trace contextRef="#ctx0" brushRef="#br0" timeOffset="210854.5321">12474 10379 2069 0,'0'12'283'0,"-11"-12"9"15,11 0 147-15,0 0 52 0,0 0 57 16,0 0 345-16,0 0-578 0,0 0-46 0,0 0 24 15,0 0 42-15,0 0-12 0,0 20 237 16,0-20-341-16,0 19-8 0,0-7 12 16,16 5-30-16,-16 24 30 0,21-19-211 15,-21 6-12-15,15 2 0 0,-15 0 0 16,18 2 0-16,-3 29 0 0,-9-32 0 0,0 0 0 16,-2-4 0-16,1-4 0 0,-3 12-354 15,0-22-50-15,0-4-246 0,0-3-111 16,-1-4-286-16,-1 0-154 0,5-23-1261 15,-5 23 1691-15</inkml:trace>
  <inkml:trace contextRef="#ctx0" brushRef="#br0" timeOffset="211350.2706">12409 10465 3255 0,'-6'0'87'0,"1"0"56"0,2 0 108 0,3 0 67 16,-2-21 37-16,0 21-76 0,2-39-18 15,0 25-232-15,0-3-1 0,0 3 0 16,25-1-11-16,-25 0-11 0,40-8 26 16,-24 15-15-16,2 1 28 0,0 4 1 15,3 3 7-15,19 0 78 0,-20 0-56 16,-2 22 18-16,2-22 20 0,-5 28 16 15,1-13-8-15,5 20 85 0,-14-16-115 16,-1 1 7-16,-3-1 1 0,-1 2 6 0,-2 18 99 16,0-20-117-16,-20 3 1 0,20-1-12 15,-25 0-6-15,25 0-18 16,-47 18-11-16,35-21-39 0,2-2-2 16,10-2-1-16,-16-5-14 0,9 4-65 15,7-10 14-15,0-1-9 0,0-1 4 0,0-1 13 16,0 0 21-16,19 1 32 0,-19-1 21 15,23 1 19-15,-23 1 18 0,28 0 24 16,3 1 102-16,-20 1-81 0,1 0 6 16,-1 0 22-16,3 3 28 0,-4 0 8 15,9 8 146-15,-11-5-216 0,1 0-39 16,-2-1-42-16,4 1-11 0,3 10 0 0,-8-11-5 16,-1 0-88-16,-2-1-107 0,3-1-116 15,-4-2-154-15,5-2-755 0,-3-3 347 16,2 0-162-16,0 0-178 0,3-30-3 15</inkml:trace>
  <inkml:trace contextRef="#ctx0" brushRef="#br0" timeOffset="211677.0809">13029 10505 3926 0,'0'0'105'16,"-23"21"97"-16,6-5 459 15,17-16-330-15,-23 11-4 0,10-11-38 0,1 19-18 16,-9 3 62-16,11-14-261 0,2 4-29 16,8-3-13-16,-5 1 13 0,5-1-6 15,0 6 35-15,18-8-49 0,-18-3-9 16,29 0-8-16,-11-2-2 0,1-2 0 16,21 0 30-16,-20 0 2 0,-3 0 29 15,-2 0 11-15,-3 0 27 0,7 0 149 16,-13 0-100-16,-6 18 7 0,0-18 7 15,0 17-10-15,0 6 22 0,-29-8-157 0,29-1-21 16,-36 4 0-16,12-1 0 0,-1-1 0 16,-22 15-167-16,24-17-60 15,-1-3-137-15,7-1-143 0,0-3-141 0,-10-3-1166 16,16-4 621-16,1 0-96 0,3-21 309 16</inkml:trace>
  <inkml:trace contextRef="#ctx0" brushRef="#br0" timeOffset="215616.8188">11535 7853 581 0,'0'0'38'0,"0"-11"28"0,0 11 57 16,0 0 42-16,0 0 217 0,0 0-185 0,0 0 8 15,0 0-12-15,0 0 20 0,0 0 199 16,0 0-188-16,0 0 17 0,0 0 25 16,0 0 38-16,0 0 13 0,0 0 285 15,0 0-361-15,0 0-44 0,0 0-37 16,0 0 11-16,0 0 165 0,0 0-171 15,0 0-7-15,0 0-14 0,0 0-14 16,0 0-17-16,0 0 37 0,0 0-115 16,0 0-22-16,0 0-8 0,0 0 2 15,20-11 26-15,-20 11-15 0,29 0 12 16,-10-7-9-16,3 7-4 0,5 0-10 0,31-8-6 16,-26 4 5-16,3 2 10 15,2-1 6-15,5 2-3 0,44-3 16 0,-39 1-25 16,5-1 0-16,3 2-5 0,6-1-4 15,1-2-1-15,72-6-7 0,-60 5 7 16,3 1-10-16,4-3-4 0,2 2-6 16,90-7-30-16,-88 9 31 0,5-3 11 15,-2 2-1-15,2 0 3 0,-6 2-2 16,77-2 0-16,-83 4 10 0,1 1 5 16,-5 0-7-16,3 0 0 0,69 0-11 15,-75 0-7-15,6 0-9 0,-3 0-9 16,1 0 9-16,0 0 15 0,60 0 12 15,-72 0 1-15,-3 0 5 0,-10 0 1 0,-5-14 20 16,23 14 67-16,-44 0-34 0,-6 0-6 16,-4 0-11-16,-5 0 1 0,-2 0-2 15,-3 0 29-15,-4 0-40 0,0 0-6 16,0 0-4-16,0 0-3 0,0 0-8 16,0 0-8-16,0 0-10 0,0 0-5 15,0 0-28-15,0 0-41 0,0 0-245 16,0 0 42-16,-12 0-112 0,12 0-173 15,0-15-288-15,-26 15-1441 0,19-20 1244 0,-7 20 346 16</inkml:trace>
  <inkml:trace contextRef="#ctx0" brushRef="#br0" timeOffset="220465.2409">14761 7636 1486 0,'0'-2'77'0,"0"1"71"0,0 0 69 0,0-3 65 16,0 0 282-16,0 1-256 0,0 2 41 16,0-2-8-16,0 2 6 0,0 1 178 15,0 0-350-15,0 0-41 0,0 0-34 16,0 0-13-16,0 0-14 0,0 0 68 15,0 0-72-15,0 0-5 0,0 0-9 16,0 0-4-16,0 0 11 0,0 15 230 16,0-15-80-16,0 15 11 0,0-1-39 15,0 1-13-15,0 36 142 0,22-19-145 0,-22 5 14 16,17 7 10-16,-17 7 12 0,20 4-25 16,1 67 10-16,-8-56-163 0,1 3-25 15,-1 3-1-15,1-3 0 0,18 67 0 16,-15-75 0-16,-1 0 0 0,3-5 0 15,0-3 0-15,17 37 0 0,-20-52 0 16,1-2 0-16,-1 1 0 0,-1-4 0 16,-1-2 0-16,12 20 0 0,-16-26 0 15,0-6 0-15,-1 1 0 0,-1-4 0 16,1 9 0-16,-6-16 0 0,-1-2 0 16,0-1 0-16,-2-2 0 0,0-1 0 15,0-2 0-15,0-1 0 16,0 1 0-16,0-1 0 15,0 0 0-15,0 0 0 0,0 0 0 0,0 0 0 16,0 0 0-16,0 0 0 16,0 0 0-16,18 0 0 15,0 0 0-15,18 0 0 16,21 0 0-16,-22 0 0 0,1 0 0 16,52-15 0-16,-45 15 0 0,-1 0 0 15,-4 0 0-15,-1 0 0 0,-3 0 0 0,-4 0 0 16,-6 0 0-16,10 17 0 15,-15-17 0-15,-15 15 0 0,-4 0 0 16,-33 6 0-16,11-7 0 16,-41 21 0-16,-27 9 0 15,36-18 0-15,-3 1 0 0,-66 34 0 16,8-6 0-16,63-29 0 16,-38 24 0-16,34-13 0 15,36-23 0-15,0 8 0 16,11-12 0-16,9-7 0 0,0-1 0 15,32-2 0-15,-12 0 0 0,6 0 0 16,4 0 0-16,1 0 0 0,1 0 0 16,-3-17 0-16,0 17 0 0,14 0 0 15,-19 0 0-15,-17 0 0 0,4 0 0 16,-11 17 0-16,0-17 0 16,0 20 0-16,0-6 0 15,-22-3 0-15,22-11 0 0,0 8 0 16,0-1 0-16,0-2 0 0,-10-2 0 15,10 3 0-15,0 2 0 0,0 1 0 16,0 2 0-16,0 20 0 0,0 3 0 16,0-14 0-16,0 28 0 15,20 7 0-15,-20-24 0 16,0 4 0-16,19 44 0 0,-8-37 0 16,-11 0 0-16,10 5 0 0,-10-1 0 0,9 0 0 15,-9 0 0-15,6-2 0 0,3 40 0 16,-6-8 0-16,2-40 0 15,0 30 0-15,1-6 0 16,-3-30 0-16,5 32 0 16,2-2 0-16,-5-26 0 0,0-3 0 15,6 38 0-15,-7-34 0 0,-1 1 0 16,1 1 0-16,-1 2 0 0,1-1 0 16,-2 0 0-16,-2-3 0 0,0 38 0 15,0-11 0-15,0-35 0 16,0 21 0-16,0-6 0 0,0-23 0 15,0 16 0-15,0 1 0 16,0-19 0-16,0 2 0 0,0 19 0 16,0 5 0-16,0-23 0 15,0 22 0-15,0-4 0 16,0-21 0-16,0 14 0 16,0-6 0-16,0-14 0 0,0 0 0 15,0 12 0-15,0-12 0 0,0 1 0 16,0 0 0-16,0 0 0 0,0 2 0 15,12-2 0-15,-12-3 0 0,0 9 0 16,7-4 0-16,-7-9 0 16,0 2 0-16,0 1 0 0,0-5 0 15,0 4 0-15,0 2 0 16,0-4 0-16,0 1 0 0,0 5 0 16,0-4 0-16,0 0 0 0,0 1 0 15,0-1 0-15,0 0 0 0,0-2 0 16,0 0 0-16,0 2 0 0,0-2 0 15,0-4 0-15,0 1 0 16,0 2 0-16,0-4 0 16,0 0 0-16,0 0 0 0,0 3 0 0,0-2 0 15,0 2 0-15,0 1 0 0,0 2 0 16,19-3-81-16,-19 8-438 0,0-8 62 16,0 0-98-16,0 1-5 0,0-4-138 15,13 0-954-15,-13 0 632 0,0-21-31 16,0 21 297-16</inkml:trace>
  <inkml:trace contextRef="#ctx0" brushRef="#br0" timeOffset="221158.9759">16111 9081 1539 0,'0'-5'63'16,"4"-1"48"-16,-4 1 51 0,0-3 56 15,0 2 0-15,0-9 314 0,0 8-188 16,0 2 60-16,0 0 34 0,0 3 12 15,0-3 266-15,0 5-413 0,0 0 21 16,0 0 20-16,0 0 18 0,0 0-47 16,0 0 161-16,0 0-284 0,0 0-18 15,0 0-29-15,0 0 5 0,0 16 21 16,0 3-131-16,0-5-40 0,22 6 0 0,-22 4 0 16,30 6 0-16,14 45 0 15,5 12 0-15,-26-41 0 0,23 44 0 16,-11-8 0-16,-20-42 0 15,-3-6 0-15,9 23 0 0,-13-35 0 16,-2-1 0-16,0-7-174 0,-2-2-164 16,2-4-235-16,-1-5-975 0,-3-3 574 15,-2 0-70-15,0-17-119 0,0 17 62 16</inkml:trace>
  <inkml:trace contextRef="#ctx0" brushRef="#br0" timeOffset="221683.3643">16005 9160 1802 0,'-8'0'5'0,"3"0"3"0,1 0 26 16,2 0 22-16,0-15 180 0,1 15-53 15,1-14-2-15,0 14-34 0,0-10-8 16,19 10-36-16,2-19 142 0,-21 11-113 15,28-1 3-15,-12-1-4 0,3-3-2 0,22-16 119 16,-18 13-135-16,2-2 12 0,1 1 1 16,2 1 35-16,0 2 11 0,23-3 158 15,-28 13-202-15,-2 2-14 0,-1 2-3 16,-3 0-8-16,13 20 62 0,-20 7-99 16,0-11 22-16,-2 2 14 0,-1 3 24 15,-3 1-3-15,1 24 119 0,-5-19-146 16,0 0-6-16,0 2-14 0,0 1 15 15,-19 33 73-15,19-31-99 0,0-3-29 16,-25 3-17-16,25-1-4 0,-14-7-5 16,2 15 0-16,12-24-5 0,0-6-12 15,-9-1-10-15,9-3-11 0,0-3-70 0,0-2 21 16,0 0 12-16,0 0 21 0,0 0 17 16,26 0 40-16,-7-16 7 0,-19 16 0 15,24 0 13-15,-24 0 14 0,22 0 19 16,0 18 97-16,-10 2-58 0,-2-4 25 15,1 0 2-15,0-1 6 0,0 5-11 16,12 20 43-16,-12-19-128 0,0 0-26 16,0-1-49-16,-1-3-79 0,12 12-360 15,-14-19 90-15,1-3-114 0,-3-2-78 16,3-5-246-16,-2 0-127 0,7-20-1262 16,-6 20 1339-16,-1-31 272 0</inkml:trace>
  <inkml:trace contextRef="#ctx0" brushRef="#br0" timeOffset="221932.228">16813 9353 4703 0,'0'0'108'0,"0"20"424"16,0-2-56-16,0-18 10 0,0 17-20 0,0-5-28 15,0 3-97-15,0 17 126 16,0-16-348-16,0 2-64 0,0-1-55 0,17 1 0 15,11 19 0-15,-12-20 0 0,-2 0 0 16,2 0 0-16,-5-2-14 16,2-1-110-16,7 8-407 0,-10-15 100 0,-3 0-84 15,-1-4-51-15,3-3-183 0,6 0-906 16,-10 0 767-16,-1-24 16 0,2 24 129 16,-3-27 129-16</inkml:trace>
  <inkml:trace contextRef="#ctx0" brushRef="#br0" timeOffset="222277.0243">16847 9410 2793 0,'-2'0'78'16,"1"0"87"-16,-3 0 98 0,4 0 103 16,0 0 339-16,-3 0-432 0,3 0-85 15,0 0-80-15,0 0-57 0,27 0-39 16,-27-20-12-16,26 20 6 0,-7-20-1 15,1 20 6-15,0-17-5 0,22 4 15 16,-22 13-5-16,0 0 21 0,-3 0 26 16,-2 0 30-16,-1 0 37 0,4 19 202 0,-11 4-142 15,0-23 5-15,-4 27 7 0,-3-10 4 16,0 17 102-16,0-17-222 16,0 3-34-16,0 1-18 0,-22 1-12 0,22-1-8 15,-23 21-13-15,-7-21-10 0,12-1-29 16,1 1-47-16,3-4-79 0,-14 7-430 15,17-16 210-15,1-3-80 0,3-4-167 16,2-1-177-16,-3 0-253 31,1-19-915-31</inkml:trace>
  <inkml:trace contextRef="#ctx0" brushRef="#br0" timeOffset="222591.0931">17375 8736 3346 0,'0'-3'227'16,"0"3"39"-16,-9 0 143 0,9 0 25 15,0 0 86-15,-5 45 521 0,5-24-565 0,-3 6-68 16,3 7-86-16,0 6-12 0,0 2-92 16,0 52-11-16,23-43-200 0,-23 2-7 15,0 1 0-15,18 1 0 0,-18 47 0 16,16-59 0-16,-16-1-42 0,0-6-118 16,11-5-119-16,-11-9-154 0,6 2-756 15,0-16 443-15,-1-8-186 0,-2 0-101 16,2 0-187-16,9-51-485 0</inkml:trace>
  <inkml:trace contextRef="#ctx0" brushRef="#br0" timeOffset="222849.6212">17631 8758 3885 0,'0'0'85'0,"0"0"73"15,0 0 89-15,0 0 93 0,-20 19 290 16,20 1-344-16,-17-3-26 0,17 4-15 16,0 6-14-16,0 43 123 0,0-29-222 15,0 4-30-15,0 5-14 0,21 0-17 16,-21 1-25-16,18 49-36 0,-18-50-48 0,0-4-58 16,16-4-83-16,-16-6-136 15,13 19-537-15,-13-35 342 0,9-5-117 16,-9-4-85-16,6-5-213 0,-6-1-73 0,10-4-473 15</inkml:trace>
  <inkml:trace contextRef="#ctx0" brushRef="#br0" timeOffset="223176.2165">17933 8782 3715 0,'0'-4'54'0,"-17"4"63"16,17 0 91-16,0 19 422 0,0-19-292 15,-11 29 17-15,11-5-2 0,0 2 40 16,0 6-23-16,24 38 182 0,-24-36-365 15,21 5-45-15,-21 0-30 0,25-1-24 16,-1 37-5-16,-13-39-79 0,-11 1-43 0,17-1-71 16,-17 0-76-16,11-4-120 15,-3 22-639-15,-4-31 369 0,-2-5-166 0,0-4-59 16,-2-4-206-16,2-8-95 0,0-2-403 16</inkml:trace>
  <inkml:trace contextRef="#ctx0" brushRef="#br0" timeOffset="223694.1212">17885 8968 3080 0,'-10'-5'85'0,"1"0"65"0,-1-1 75 16,2 1 105-16,0-1 12 0,-6-7 342 15,7 6-427-15,3 0-57 0,2-1-62 16,2-1-30-16,0-14-15 0,28 11-90 16,-28 1-1-16,38-2 9 0,-15 1-19 15,6 1 3-15,35-4-29 0,-30 9 29 0,-1 4 6 16,0 2 1-16,-3 0 6 16,22 22-7-16,-35-22 22 0,-1 26 25 0,-4-6 29 15,-4 2 54-15,-5 2 23 0,-3 29 162 16,0-24-189-16,-22 0-29 0,22 2-30 15,-30-1-11-15,-4 27 23 0,15-32-48 16,2 1-15-16,0-3-7 0,1-2 1 16,3-2-6-16,4 13 4 0,-7-20-7 15,16-1-9-15,-7-1-9 0,7-3-8 16,0 4-50-16,0-7 37 0,0-2-3 16,24-2-1-16,-24 0 8 0,27 0 2 15,7 0 0-15,-17 0 26 0,2 0 7 16,1 0 13-16,-4 0 20 0,15 0 97 15,-18 0-39-15,-3 0 19 0,-1 18 6 0,0-18 19 16,-3 24-18-16,2 3 18 0,-6-12-116 16,0-1-14-16,-1 2-10 0,1 0-38 15,-1 9-232-15,0-15-21 0,0 0-156 16,-1-4-94-16,4-2-235 0,-1-2-168 16,0-2-1263-16,1 0 1274 0,-1-19 302 15</inkml:trace>
  <inkml:trace contextRef="#ctx0" brushRef="#br0" timeOffset="224022.5492">18399 9218 2355 0,'0'0'120'0,"0"0"93"16,0 0 110-16,0 0 73 0,0 0 68 15,0 0 404-15,0 10-516 0,0-10-63 16,-12 9-29-16,12-2 17 0,0 13 191 16,0-8-281-16,-11 4-20 0,11-1-23 0,-6 2-6 15,6 1-11-15,-9 18 72 16,7-18-120-16,1 0-20 0,-1-1-16 16,2-5-8-16,0 10-5 0,0-13-26 0,0-1-13 15,0-4-27-15,21-2-35 0,-21-2-38 16,22 0-137-16,5 0 143 0,-6 0 15 15,-1-23-5-15,4 23-45 0,24 0-359 16,-26 0 156-16,0 0-32 0,-4 0-81 16,-4 0-219-16,-2 17-164 0,1 2-1330 15,-11-19 1410-15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06:31.3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29060 4108 1241 0,'-21'0'62'0,"-2"0"50"16,3 17 34-16,-15-17 181 0,17 10-172 0,3-10 42 15,4 0 53-15,1 8 93 16,1-8 47-16,2 6 321 0,7-6-478 0,0 0-86 15,0 0-69-15,45-29 2 0,42-7 6 16,-17 14-40-16,26-3-23 0,29-2 3 16,29 1 2-16,31 0-15 0,247-22 18 15,-188 26-31-15,10 4 5 0,2 4-11 16,-9 4 0-16,-13 6 0 0,170 4-2 16,-225 0 11-16,-21 18 6 0,-24-18 8 15,-21 24 4-15,57 2 5 0,-109-26-19 16,-14 25 1-16,-14-10 21 0,-18 2 8 15,-15 0 4-15,-56 20-2 0,-2-16-30 0,-18-1-5 16,-23 2 5-16,-20-1 2 16,-19 1-11-16,-175 17 8 0,136-20 4 0,-1-2 22 15,-4-1-8-15,-2 0 1 0,-162 7-23 16,192-14-12-16,9-1 5 0,21 0-5 16,20-2 5-16,29-1-5 0,-6 2 4 15,74-3 0-15,7 0 4 0,63-4-11 16,2 0-27-16,122 0-72 0,-70 0 54 15,16-19 19-15,14 19 26 0,8-23 3 16,5 7 1-16,152-17 6 0,-157 15 4 16,-2-1-1-16,-9 2-3 0,-13 0 18 0,-15 1-17 15,58-7 14-15,-114 14-10 0,-26 3-4 16,-34 5 1-16,-34 1 3 16,-122 20-5-16,38-20 6 0,-29 35-4 0,-25-9 15 15,-17 5 14-15,-16 4-3 0,-206 48 13 16,202-39-41-16,15 1-8 0,22-1 3 15,25-2 0-15,29-2-3 0,-15 20 6 16,111-35 2-16,22-4-3 0,57-9-25 16,17-7-70-16,137-5-184 0,-80 0 127 15,17-36 53-15,15 12 39 0,8-8 9 16,6-1 31-16,171-41 17 0,-174 34 7 16,-5-2 4-16,-9 1 10 0,-19 3 13 15,-21 2 67-15,47-18 78 0,-121 33-99 16,-38 7-52-16,-37 6 27 0,-37 8 13 0,-152 0 70 15,70 30-89-15,-30-9-2 0,-16 5-15 16,-16 8-7-16,-8 0-5 0,-210 39-23 16,224-37 16-16,18-3-7 0,26-6 11 15,29-4-11-15,35-8-17 0,11-8-24 16,85-7-38-16,45 0-55 0,30-30-68 16,28 8-34-16,168-38-63 0,-112 25 244 15,18-7 45-15,12-3 0 0,4-8 3 16,3-3 21-16,183-61 134 0,-195 56-5 0,-17 2 17 15,-21 6-3-15,-30 4-16 0,18-27 4 16,-125 23-109-16,-79 37 8 16,-129 0 51-16,60 15-63 15,-20 1-21-15,-21 0-1 0,-13 32 0 0,-222 15-6 16,213-19-10-16,1 4-7 0,18-1 15 16,21 2-3-16,25-4-2 0,-53 25-26 15,130-33-5-15,26-1-6 0,23-3-15 16,11-5-44-16,92 0-203 0,-23-12 136 15,20 0 38-15,17 0 36 0,21-31 30 16,15 9 18-16,170-36 14 0,-141 25 33 16,1-2 3-16,-3-1 13 0,-5 2 44 15,-12 2 68-15,100-18 242 0,-155 32-204 0,-26 5-50 16,-29 4-32-16,-34 9-15 0,-88 0 13 16,-3 18-52-16,-28-18 4 0,-26 34-4 15,-23-12-7-15,-17 1-11 0,-201 29-18 16,183-28-5-16,8 0 5 0,11-4-4 15,19-5 8-15,24-4 0 0,-57-3 0 16,127-8-8-16,22 0 0 0,23 0 0 0,18-19-3 16,59 0 12-16,-9 19-8 15,17-23 15-15,23 23-7 0,18-25-1 16,19 11 16-16,162-18-4 0,-128 14 3 16,9-1-7-16,3 0-1 0,-3-2 42 15,-6 0 14-15,127-21 152 0,-166 22-107 0,-24 1 37 16,-26 2-46-16,-32 0-10 0,-32-11-45 15,-81 18-47-15,-10 2 12 0,-30 4-6 16,-29 1-1-16,-18 3 5 0,-193 0-18 16,156 32 14-16,-1-15-8 0,4 8 4 15,8 2 1-15,-138 28-5 0,195-28 2 16,13 0-8-16,29-6 2 0,31 0-2 0,25-6 5 16,55 4 6-16,16-19-9 15,20 0 2-15,22 0-4 0,16 0-2 0,142-46 5 16,-109 21 5-16,9-5 8 0,7-5-6 15,3-4 2-15,-1 0 0 0,131-38 2 16,-160 40 6-16,-18 7-2 0,-21 5 3 16,-26 7-6-16,-22 0 30 0,-60 18-5 15,-19 0 4-15,-23 29-9 0,-17-7-6 16,-13 4-8-16,-115 36-5 0,101-28-6 16,8 0-1-16,6-1 0 0,13-1 7 15,-41 19-12-15,78-30 1 0,9-1-6 16,12-5 6-16,11 0 2 0,8-2-2 15,6 16 3-15,0-17 3 0,41 4 2 0,-15 0 2 16,6-1-6-16,36 16-9 0,31 9 11 16,-52-20 3-1,-33-14-4-15,-2-1 1 0,-2 0-12 16,-1 2 3-16,-9-5 2 0,0-2 20 16,0 1-5-16,0-1 15 0,0 0 2 15,0 0 11-15,-23 0-27 0,23 0 0 16,-18-26 0-16,18 26 0 0,-22-49-10 15,1 26-2-15,21-7-1 0,-17-1 6 16,10-8-4-16,0-5-4 0,-9-48-6 16,7 41 6-16,-3-1 5 0,1 1-7 15,0 2 1-15,-11-37 2 0,14 51 10 16,0 4-1-16,3 9-8 0,1 7 4 0,2 3-10 16,0 3-10-16,2 9 17 0,0 0 3 15,0 0 7-15,0 29-7 0,21-1-3 16,-21-11 1-16,20 1 3 0,-20 2-4 15,13-1 7-15,-13 0 2 0,10 19 3 16,-10-18-14-16,0 2 0 0,0 2 1 16,0 0 9-16,0 27 5 0,0-25-14 15,0 2 5-15,0 0 3 0,0-1 1 16,0-3 2-16,0 15-2 0,0-23-3 16,0-3-4-16,-13-4-3 0,13-3 11 15,0-1 15-15,0-5-8 0,0 0-13 0,0 0-2 16,0-30-10-16,0 13-4 0,0-31-4 15,0 19-5-15,0-5-28 0,0 0-15 16,0 1 3-16,-22-29 5 0,22 35 62 16,-16-1-3-16,16 3-7 0,-13 2 1 15,13 4 3-15,-10-15-5 0,10 16 2 16,-12 4 6-16,12 1-1 0,0 2 3 16,-6-2-9-16,4 9 0 0,1 4 3 15,0 0 9-15,0 0-7 0,-1 0 7 16,-2 22-5-16,2-2 2 0,-3-20 0 15,0 24 1-15,0-24-3 0,-2 19-4 0,3-3 4 16,1-16-2-16,0 11 1 0,0-11 17 16,2 0-7-16,0 4 20 0,1-4-23 15,-1 0 3-15,1 0-3 0,0 0-6 16,0-21-5-16,0-7 1 0,0 7-2 16,18-4-1-16,-18-2 6 0,0-5-6 15,17-38 6-15,-17 37 3 0,12 1-2 16,-12 2-2-16,0 3-1 0,6-14-1 15,-6 27 0-15,0 3 6 0,0 2-5 0,0 4-9 16,0 3 13-16,0 2-5 16,0 0 10-16,0 0-6 0,0 25 1 0,0-25 1 15,19 40-2-15,6-23-5 0,-7-3 9 16,6 5-4-16,5-1 0 0,3 1 15 16,37 13-10-16,-32-16-2 0,2-1-2 15,-2 2 3-15,-3-6-6 0,26 11 2 16,-37-13 6-16,-6-1 0 0,-3-4-5 15,-5 0 3-15,-7-1-2 0,-2-1 33 16,-33-2-29-16,7 0 10 0,-9 4-9 16,-8-3 18-16,-61 6 53 0,47-4-29 15,-4 3-3-15,1 0-21 0,0 1 0 0,4 0-14 16,-42 7-7-16,55-10-1 16,6 2-5-16,9-4 5 0,5 1-1 0,4-1-51 15,19-2-125-15,0 0-185 0,44 0-342 16,-14 0-321-16,9-24-291 0</inkml:trace>
  <inkml:trace contextRef="#ctx0" brushRef="#br0" timeOffset="12736.3084">12205 12422 526 0,'0'0'6'0,"0"0"10"0,0 0 9 16,0 0 43-16,0 0 41 0,0 0 218 16,0 0-147-16,0 0-24 0,0 0-26 15,0 0-8-15,0 0 108 0,0 0-104 16,0 0 20-16,0 0 5 0,0 0 23 16,0-13 1-16,0 13 159 0,0 0-177 15,0 0 18-15,0 0-2 0,0 0-1 16,0 0-28-16,0 0 31 0,0 0-122 15,0 0-17-15,0-21-16 0,0 21-7 16,0-17 2-16,0 0-13 0,0 17 6 0,0-15-9 16,11 15 17-16,-11-12 12 0,0 7 64 15,0 5-30-15,7 0-1 0,-7 0 38 16,0 0 60-16,0 0 22 0,0 17 178 16,0-17-225-16,0 16-12 0,18-16 8 15,-18 25 9-15,13 4 119 0,-13-13-139 16,0 2 3-16,11 1-11 0,-11 3-2 15,9-1-6-15,5 29 65 0,-7-24-108 16,1 1-11-16,4-1-11 0,-3 1-5 0,11 21 35 16,-11-26-31-16,-2-2 2 0,1-3-4 15,0-1-5-15,-6-2-8 0,6 7 20 16,-7-14-26-16,-1 0 2 0,2-2-10 16,-2-1 0-16,0 4 0 0,0-6-11 15,0 3-1-15,-23 0-8 0,23-2 1 16,-21 4 5-16,-9 4-12 0,10-5 16 15,-1 1-2-15,-1-1 4 0,-3 1 1 16,-24 6 2-16,23-4 1 0,3-1 4 16,-5-2 9-16,4 2 4 0,1-1-4 15,-20 8 19-15,25-8-26 0,3-2 5 0,3 0-2 16,5-3-7-16,3 1-42 0,4-3-17 16,21 0-20-16,-1 0-9 15,9 0-14-15,6-26 1 0,57 3-70 16,-37 9 108-16,3 2 26 0,-1-2 25 15,1 2 9-15,49-8 25 0,-61 20-8 0,-4-12 9 16,-6 12 13-16,-9-9 8 0,-6 9-1 16,1 0 60-16,-20 0-66 0,-2 0-12 15,0 0-26-15,-20 0-30 0,-12 21-184 16,15-21-26-16,-4 17-126 0,-1-17-107 16,7 0-238-16,-2 0-206 0,5 0-1467 15,-5 0 1453-15,17 0 319 0</inkml:trace>
  <inkml:trace contextRef="#ctx0" brushRef="#br0" timeOffset="12976.4381">12276 13176 3295 0,'-2'2'9'15,"2"-1"22"-15,0-1 63 0,0 0 362 0,0 0-130 16,25 0-11-16,-25-20-71 0,31 20-56 16,-10-13-86-16,29-3-29 0,-24 16-97 15,3-14-42-15,-2 14-60 0,-2-12-112 16,15 5-554-16,-26 7 318 0,-5 0 7 16,-9 0-22-16,0 0-138 0,0 0-54 15,-34 24-300-15</inkml:trace>
  <inkml:trace contextRef="#ctx0" brushRef="#br0" timeOffset="13105.3936">12357 13329 2810 0,'66'0'-2'0,"-29"0"2"16,2 0 0-16,0 0-9 16,-2-21-63-16,22 21-554 0,-37-17 24 0,-1 17-26 15,-8-15 144-15</inkml:trace>
  <inkml:trace contextRef="#ctx0" brushRef="#br1" timeOffset="64257.3269">29222 1767 921 0,'-2'1'89'16,"-3"0"326"-16,3-1-103 0,2 0-23 16,-2 0-33-16,2 0 1 0,-1 0-19 15,1 0 163-15,0 0-234 0,-2 0-32 16,2 0-25-16,0 0-11 0,0 0 26 0,0 0-96 16,0-15-18-16,23 15-13 0,-23 0 4 15,21-10 17-15,9 10 97 0,-15 0-11 16,3 0 21-16,-3 0-5 0,-1 0-3 15,0 0-31-15,8 21 15 0,-12-21-60 16,-3 23 1-16,1-9 7 0,-4 3 1 16,2 20 12-16,-5-14-33 0,-1 0 4 15,0 2 11-15,0 3 8 0,0-2-7 16,-19 27 8-16,19-27-30 0,0-3-15 16,0-2-5-16,0-4-15 0,24 8-42 15,-24-16 19-15,31-3-31 0,-11-3-3 0,4-3-18 16,-1 0 2-16,30 0-38 15,-27-26 78-15,1 26-2 0,-2-21 10 0,-4 21 17 16,-2-23 8-16,11 2 62 0,-20 11-15 16,-2 10 17-16,-2-17 7 0,-4 9 13 15,-2-10 88-15,0 9-94 0,0-1 2 16,-26-3-11-16,26 1-18 0,-24-4-11 16,-1-17-16-16,11 16-1 0,-2-4-11 15,3-1 4-15,1 0-1 0,-7-26-9 16,13 27-11-16,6-4-8 0,0 1-10 15,0 2 1-15,0 1-1 0,23-18-23 16,-23 21 44-16,23-2 13 0,-23 3 4 0,29 0-8 16,-15 4 0-16,-1-9-94 0,8 13 10 15,-21 3-67-15,14 2-61 0,-14 3-124 16,0 1-521-16,0 0 366 0,0 0-126 16,0 24-37-16,0-24-2 0,-22 25 153 15</inkml:trace>
  <inkml:trace contextRef="#ctx0" brushRef="#br1" timeOffset="65009.8964">29877 2020 424 0,'0'0'17'16,"0"0"17"-16,0 0 56 0,0 0 75 16,13 0 344-16,-13 0-218 0,0 0-8 0,0 0-18 15,0 0 13-15,0 0 266 16,0-11-278-16,0 11-16 0,0 0-36 0,0 0-5 15,0-8-22-15,0 1 186 0,0 7-209 16,0-7-15-16,0 3-45 0,0-2-14 16,0 2-12-16,0-1 37 0,0 1-58 15,0 3-4-15,0 1 7 0,0 0 2 16,0 0 85-16,0 0-74 0,0 0 10 16,-20 0-5-16,20 0 15 0,-16 18 1 15,-2-1 52-15,18-17-117 0,-19 24-15 16,11-12-13-16,-1 5-12 0,-6 13-28 15,9-15-26-15,0-1-32 16,2-1-25-16,3-1-16 0,1-3 6 0,0 4-130 0,20-10 107 16,-20-3-23-16,28 0-40 0,-12 0-46 15,16-18-273-15,-19 18 309 0,2-18 53 16,-4 18 48-16,-2-19 25 0,0 19 46 16,3-20 7-16,-12 1 45 0,0 9 3 15,0 0 29-15,0 2 39 0,0 2 37 16,0 0 212-16,0-1-124 0,0 7 20 15,0 0 7-15,0 0-2 0,0 0 108 16,-14 0-227-16,14 0-24 0,0 0-29 16,0 0-8-16,0 0-21 0,0 15 36 0,0-15-32 15,0 11 0-15,0-11-19 0,19 13 3 16,-2 6-11-16,-17-9 7 0,16 1 6 16,-16 4 25-16,16 2 32 0,-16 1 27 15,14 23 130-15,-2-18-102 0,-12-1 15 16,9 0-1-16,-9 1 33 0,9 17 112 31,-9-24-179-31,0 1-44 0,0-2-26 0,0 2-10 0,-27-4-15 0,1 14 3 16,8-16-9-16,-2 2-2 0,-1-1-10 0,1-3-17 15,-16 1-262-15,20-10-3 0,1 0-104 16,5 0-160-16,3 0-210 16,3-27-143-16,4 2-1131 0,0 11 1353 0,21 2 263 15</inkml:trace>
  <inkml:trace contextRef="#ctx0" brushRef="#br1" timeOffset="65385.6809">30171 1976 2000 0,'0'-11'147'0,"0"5"92"16,0-2 106-16,0 1 54 0,0 5 27 16,0-2 378-16,0 4-482 0,0 0-77 15,0 0-39-15,0 0-8 0,0 18 183 16,0-1-206-16,0-17-22 0,-19 24-47 16,19-12-26-16,-12 0-41 0,12 13-18 15,-11-11-16-15,11-2-3 0,0-1-2 16,0-2-5-16,0 6-17 0,20-9-1 15,-20-1-6-15,19-2-5 0,-19 2-8 16,25-3 0-16,0 4-48 0,-11-5 55 0,-1 2 8 16,0 1 13-16,-2-1 11 0,8 7 11 15,-19-3 13-15,6 2-6 0,-6 1 5 16,0 5-10-16,-21-1-15 0,-13 20-29 16,8-18-32-16,0 0-82 0,-4 0-99 15,0-3-167-15,-26 1-1033 0,30-12 366 16,4-2 19-16,2 0 310 0</inkml:trace>
  <inkml:trace contextRef="#ctx0" brushRef="#br1" timeOffset="66125.6289">29919 1047 1381 0,'0'0'314'0,"0"0"-47"0,0 0 60 16,0 0-59-16,0 13 18 0,0-13 13 0,0 13 322 16,0-5-341-16,0 3-42 15,0 2-48-15,0 3-23 0,0 23 14 16,0-22-158-16,0 7-15 0,15-4-24 0,-15 2-51 16,0-2-95-16,9 18-584 0,-9-21 201 15,0-2-135-15,0-3-110 0,0-3 12 16,0-2 179-16</inkml:trace>
  <inkml:trace contextRef="#ctx0" brushRef="#br1" timeOffset="66378.9151">29821 1228 1489 0,'0'0'329'0,"0"0"-37"15,0 0 109-15,0 0-18 0,18 0 34 16,-18 0-24-16,43 0 145 0,-22 0-421 16,4 0-131-16,3 0-144 0,3 0-153 15,32 0-652-15,-36 0 309 0,-1-17-54 0,-4 17 64 16,-7 0 104-16</inkml:trace>
  <inkml:trace contextRef="#ctx0" brushRef="#br1" timeOffset="67014.9181">30428 2547 2873 0,'0'0'92'0,"0"0"359"16,0 0-68-16,24 0 6 0,-24 0-48 15,30 0-49-15,-8 0-114 0,28-13-100 16,-28 13-167-16,0 0-210 0,1 0-218 15,-7 0-190-15,-4 0-293 0,-12 0-732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5-21T15:13:22.3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11029 1390 1796 0,'0'-1'88'0,"0"1"65"0,0 0 68 0,0 0 75 16,0 0-8-16,0 0 45 0,0 0 62 0,0 0 34 16,0 0-21-16,0 0-53 0,0 0-96 0,0 0-56 15,0 0 4-15,0 0-7 0,0 0 29 0,0 0-8 16,0 0-30-16,0 0-10 0,0 0-27 15,0 0-17-15,0 0 3 0,0 19 1 0,0-19 0 16,0 0 2-16,30 23-2 0,-30-9-14 0,27 4 3 16,-9 4-3-16,1 4-26 0,0 4-15 0,2 2-37 15,-5 4-24-15,1-1-11 0,-2 1-23 0,0-2 3 16,-2 1-37-16,-2-4-53 0,-1-2-57 0,-3-4-89 16,2-4-76-16,0-4-126 0,-3-5-112 15,-1-3-79-15,1-4-184 0,-2-2-69 0,1-3-144 16,1 0-33-16,-3-25 217 0,-1 25 250 0</inkml:trace>
  <inkml:trace contextRef="#ctx0" brushRef="#br0" timeOffset="543.2415">10991 1378 1889 0,'-4'-5'89'0,"0"1"70"16,1 0 79-16,1 1 85 0,-1 0 0 15,0 3 10-15,1-3-11 0,-1 3 0 0,1 0-41 0,2 0-46 16,0 0-39-16,-1 0-95 0,1 0-38 0,0 0-28 16,0 0-33-16,0-23 13 0,0 23-10 15,20-27-4-15,-20 12 4 0,18-4-5 0,-18 2 4 16,29-3-4-16,-14 6 10 0,0-2-1 0,1 5 1 15,1 0 4-15,2 5-14 0,1 1 24 0,-4 5 4 16,1 0 13-16,1 0-3 0,-4 0-15 0,0 20-4 16,0-20-4-16,-3 22 5 0,0-22 9 0,-2 29 6 15,-3-11-9-15,-1 2-4 0,-2 0-9 0,0 2-10 16,-3 0-9-16,0 4 18 0,0-2-19 0,0 0 6 16,0 3 4-16,-23-1-14 0,23-3 23 0,0 0-15 15,-21-6-1-15,21 0 10 0,0-5-32 0,-15-1-3 16,15-5-21-16,0-3-33 0,0 0-6 15,0-3-20-15,0 0 4 0,0 0 18 0,0 0 4 16,0 0 47-16,0 0 11 0,0-24 17 0,24 24 10 16,-24-21-7-16,20 21 46 0,-20-21 7 0,26 21 35 15,-13-15 35-15,0 15-19 0,2 0 10 0,-1 0 4 16,1 0-8-16,1 0 12 0,-1 24 15 0,-1-24-1 16,0 32 3-16,0-10-13 0,1-3-48 15,-5 5-27-15,3-2-28 0,-3 2-20 0,-1-2-12 16,1-3-45-16,-1 1-89 0,-2-5-59 0,-1-4-82 15,2-1-128-15,0-3-140 0,-3-7-134 0,3 3-116 16,-2-3-105-16,2 0 92 0,-4 0 199 0</inkml:trace>
  <inkml:trace contextRef="#ctx0" brushRef="#br0" timeOffset="782.1054">11596 1504 3485 0,'0'0'132'0,"0"0"95"0,0 0 74 0,-14 0 64 0,14 0-85 0,0 0-68 16,0 0-24-16,0 0 4 0,0 0-3 0,0 19 26 15,0-19-15-15,18 0-33 0,-18 23-24 16,21-23-45-16,-21 21-30 0,31-10-35 0,-15 4-18 16,4-1-4-16,-1 1-11 0,2 1-3 0,-3 2-8 15,3 0-46-15,-4-3-49 0,0 1-84 0,-2-2-82 16,-3-2-53-16,-2-3-55 0,-3-1-136 0,0-4-123 15,-3 0-95-15,-1 0-168 0,-3-4 68 0,0 0 127 16,0 0 188-16</inkml:trace>
  <inkml:trace contextRef="#ctx0" brushRef="#br0" timeOffset="1111.9153">11635 1476 3075 0,'-3'-1'104'0,"1"-1"94"0,-1 1 101 16,1 1 87-16,2-2-38 0,-2 2-47 0,2 0-70 16,0 0-58-16,0-3-63 0,0-1-21 0,0 0-14 15,0-2-34-15,25-1 6 0,-25-3-13 0,23 1-14 16,-4 1 7-16,-2-3-1 0,2 5 0 0,1-2 5 16,1 3 9-16,-2 1 9 0,0 4 38 0,-1 0 34 15,0 0 28-15,2 0 8 0,-6 0-10 16,3 24-9-16,-6-24-23 0,2 22 12 0,-1-8-13 15,-1 1-10-15,-7 5-5 0,-1 1-18 0,-3 1-17 0,0 2-14 16,0 2-17-16,-20 2-18 0,20-2-10 16,-27 0-11-16,27-3-2 0,-32-1-18 0,14-3-60 15,-3-2-82-15,0-7-137 0,2-3-169 0,0-4-71 16,0-2-207-16,1-1-152 0,5 0-201 0,2 0-97 16,4-21 293-16</inkml:trace>
  <inkml:trace contextRef="#ctx0" brushRef="#br0" timeOffset="1839.5336">14476 3227 3029 0,'-13'-8'74'0,"4"0"85"16,0 2 118-16,0-1 121 0,2 0 17 0,1 4-19 15,-1 0-56-15,2 2-44 0,3 1 4 0,0 0 26 16,0 0 19-16,-1 0-3 0,3 22-21 0,0-22-19 15,0 35-10-15,0-10-39 0,19 1-72 0,-19 7-73 16,22 4-71-16,-6 1-37 0,0 4 0 0,1-1 0 16,4 0 0-16,-1-1 0 0,1 0 0 0,-2-1 0 15,1-2 0-15,-4-3 0 0,-2-1-68 0,-1-3-101 16,1-5-113-16,-5-1-148 0,-1-2-157 0,-3-7-67 16,4-3-181-16,-5-5-154 0,-1-4-116 0,-1-3-71 15,0 0 245-15,-2-22 302 0</inkml:trace>
  <inkml:trace contextRef="#ctx0" brushRef="#br0" timeOffset="2298.1813">14320 3168 3422 0,'-13'-4'43'0,"1"0"43"0,1-2 49 16,-1-2 59-16,7-1 6 0,-1-3 8 0,2-3-9 0,4-4-17 15,0-1-18-15,0-1-31 0,24-3-30 16,-24 2-46-16,37 1-14 0,-14 1-19 0,2 5-14 16,4 4 18-16,-1 1-27 0,1 7 11 0,-2 3 6 0,0 0 21 15,0 0 16-15,-5 26 16 0,0-26 13 16,-5 35-12-16,-4-14 39 0,-1 6-3 0,-4 1 11 16,-5 4-8-16,-3 2-36 0,0 1-21 0,0 1-16 15,0 0-2-15,-28 1 3 0,28-3-1 0,-25-1-5 16,25-4-11-16,-23-2-18 0,23-3 2 0,-19-4-6 15,19-2 0-15,-14-4 5 0,14-4-10 0,-8-2-24 16,8-1-32-16,0-2-37 0,0-5-9 0,0 2 15 16,0-2 40-16,0 0 34 0,0 0 32 15,27 0 12-15,-27 0 9 0,33-20 33 0,-10 20 21 0,0 0 37 16,1 0 33-16,0-14 16 0,1 14 11 16,-2 0 7-16,-1 0-4 0,-1 27 6 0,-1-27-6 15,-3 32-12-15,-1-13 6 0,-1 1-55 0,-2 2-40 16,-4-1-38-16,-1 0-49 0,1 1-1 15,0-2 0-15,-4-3-2 0,-1 0-66 0,1-5-72 0,-1 0-84 16,-1-4-90-16,-1-4-60 0,0-1-91 0,0-2-60 16,0-1-35-16,1 0-117 0,1 0-74 0,-1-21-47 15,3 21-150-15,1-21 104 0,0 6 152 16,2-2 192-16</inkml:trace>
  <inkml:trace contextRef="#ctx0" brushRef="#br0" timeOffset="2595.0166">15003 3375 3654 0,'0'-4'177'0,"0"3"130"0,0 1 89 16,0 0 97-16,0 0-47 0,0 0-8 0,0 0 3 15,0 0 2-15,0 0-27 0,0 0-27 0,0 18-92 16,0-18-100-16,0 21-100 0,0-8-97 0,0 3 0 16,0 2 0-16,0 2 0 0,0 0 0 0,0 1 0 15,0 0 0-15,22-1 0 0,-22-1 0 0,13 0 0 16,-13-2 0-16,17 0 0 0,-17-5 0 15,15 1 0-15,-6-5 0 0,-1 0 0 0,0-2 0 16,1-2 0-16,0-1 0 0,0 0 0 0,3-3 0 16,0 0 0-16,2 0 0 0,3 0 0 0,-3 0 0 15,6-27 0-15,1 27 0 0,3-23 0 0,1 23 0 16,2-27 0-16,0 16 0 0,2 0-76 0,1 11-160 16,-3-13-178-16,0 13-266 0,-3 0-174 0,-2 0-249 15,-3 0-256-15,-1 21-9 0,-3-21 249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5-21T14:57:22.9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4080 5516 2260 0,'-3'0'76'0,"-1"-10"71"0,1 10 76 15,-1 0 74-15,2-5 54 0,-3 5 43 0,2 0 15 16,-2 0-8-16,2 0-106 0,1 0-59 0,1 0-69 16,-1 0-23-16,2 0 7 0,0 0-7 0,0 0 25 15,0 0 8-15,0 0 0 0,0 17 12 0,19-17 1 16,-19 23-3-16,28-7 5 0,-7 3 6 0,5 8 16 15,4 2-7-15,5 0-8 0,7 5-54 0,3 6-52 16,4-1-32-16,4 1-23 0,-3 3-8 16,2-4-12-16,-3 1-9 0,-2-1-11 0,-4-3-3 0,-5-2-29 15,-5-4-60-15,-5-3-73 0,-3-4-93 16,-5-3-112-16,-3-6-153 0,-5-3-94 0,-2-6-180 16,-5-2-186-16,-2-3-42 0,-3 0-111 0,0-24 154 15,0 24 328-15</inkml:trace>
  <inkml:trace contextRef="#ctx0" brushRef="#br0" timeOffset="524.7">4082 5516 3533 0,'-13'0'47'0,"0"0"21"15,-1 0 20-15,-1 13 64 0,1-13 36 0,1 0 31 16,-2 0 46-16,4 0-32 0,2 0-60 0,1 0-27 16,2 0-71-16,0-25-32 0,3 25-16 0,1-32-20 15,2 10 0-15,0-1 4 0,0-4-4 0,0-3-4 16,27-6 0-16,-27 2 1 0,34-4 6 0,-12 3 19 16,3-1 14-16,5-1-5 0,0 4-8 0,1 1-13 15,0 6-10-15,2 2 7 0,0 7 17 0,-3 5 17 16,-4 5 39-16,1 4 12 0,-4 3 20 15,2 0 24-15,-3 27-7 0,-4-8 30 0,0 6-18 16,-2 4-15-16,-2 6-23 0,-3 2-47 0,-2 4-15 16,-1 5-39-16,-3-1-7 0,-1 2 2 0,-3-2-4 15,0 0 5-15,-1-7-1 0,0-1 0 0,0-8-4 16,0-5 2-16,0-7-7 0,0-5-16 0,0-4-31 16,0-5-31-16,0-3-30 0,0 0-15 0,0 0 23 15,0-28 28-15,0 11 33 0,0-2 27 0,21-6 5 16,-21 0 10-16,25-3-1 0,-9 2 7 0,3-4 3 15,1 4 1-15,3 1 4 0,0 2 5 0,1 6 55 16,0 0 23-16,0 5 21 0,-1 4 9 0,1 4-28 16,-2 4 2-16,-4 0 25 0,0 0 27 0,-2 29 7 15,-2-11-4-15,-3 5-35 0,-1 2-31 0,0 5-30 16,-4 2-25-16,-2 2-17 0,-1 6-16 16,-3 0 1-16,0 2-6 0,0 0 6 0,0 2-2 15,0-4-8-15,-23 0-16 0,23 1-29 0,-20-6-29 16,5-2-50-16,-2-5-58 0,-4-6-90 0,-3-4-140 15,-1-6-91-15,-1-4-158 0,-1-7-225 0,0-1-124 16,3 0-153-16,3-31 123 0,4 11 346 0</inkml:trace>
  <inkml:trace contextRef="#ctx0" brushRef="#br0" timeOffset="1019.4168">4810 4555 2260 0,'-15'-11'37'0,"-1"0"20"0,3-1 31 16,0 1 64-16,3-1 51 0,0 2 76 0,1 0 56 15,0 1 41-15,3 0-11 0,3 1-44 0,1-1-56 16,2 3-59-16,0 0-31 0,0 1 13 0,0 1 34 15,22 2 36-15,-22 2 9 0,28 0-13 0,-12 0-39 16,5 0-60-16,3 23-28 0,2-23-19 0,4 28 5 16,5-7 13-16,1-1 7 0,1 6-6 15,3-1 6-15,2 4-17 16,1 3-17-16,1-2-13 0,-3 2-18 0,-2 2-7 0,2-1 2 0,-4-1-4 16,-1 1-16-16,-3-1-10 0,-1 0-20 0,-5-1-8 15,0-2-5-15,-3 0 0 0,-3 0 0 16,-2-2 0-16,0-1 0 0,-6 0 0 0,-2-1 0 15,-2 0 0-15,-4 3-12 0,-2-3-39 0,-3 1-49 0,0 1-48 16,0-2-38-16,-27 1-14 0,27-1-16 0,-36-2-29 16,16-6-70-16,-4 0-98 0,2-3-47 15,-3-4-129-15,1-6-201 0,-1-3-98 0,2-1-195 16,-1 0 18-16,0-20 320 0</inkml:trace>
  <inkml:trace contextRef="#ctx0" brushRef="#br0" timeOffset="1252.2817">4488 4799 2799 0,'-7'0'79'0,"1"0"76"16,2 0 70-16,-1 0 84 0,5 0 49 0,-3 0 9 16,3 0 0-16,0-27-46 0,0 27-88 0,0-31-46 15,25 7-34-15,-25-7-13 0,32-6-11 0,-7-9-29 16,3-7-33-16,2-4-22 0,6-6-16 0,4-2-18 16,0-1-8-16,2 2-36 15,-3 4-62-15,-3 7-56 0,-4 9-71 0,-3 7-72 0,-6 5-199 16,-5 7-220-16,-6 8-259 0,-4 5-139 0,0 3 171 0,-5 1 285 15</inkml:trace>
  <inkml:trace contextRef="#ctx0" brushRef="#br0" timeOffset="1627.0682">5168 3867 3345 0,'-9'13'86'16,"2"0"59"-16,3-2 67 0,-1-6 35 0,5-4-43 15,0-1-5-15,0 0-60 0,0-32-20 0,31 5-44 16,-10-7-47-16,5-12 2 0,6-4-11 0,5-8 4 15,3-4-15-15,1-2-15 0,2-2-57 0,-3 4-128 16,-2 3-169-16,-4 10-174 0,-6 7-140 16,-7 7-203-16,-4 6 55 0,-4 8 149 0,-7 9 191 0</inkml:trace>
  <inkml:trace contextRef="#ctx0" brushRef="#br0" timeOffset="1810.9746">5353 3529 3110 0,'-3'-12'77'0,"2"12"70"0,-3 0 140 0,3 0 143 15,1 0 14-15,0 0 33 0,0 0 4 16,20 33-28-16,-20-15-11 0,38 6-44 0,-9 2-112 0,9 6-109 15,7 5-81-15,9 9-52 0,12 6-42 0,4 9-42 16,6 5-64-16,4 0-124 0,1 1-182 16,-4 0-130-16,0-7-272 0,-8-6-256 0,-9-6-242 15,-3-9 52-15,-12-7 338 0</inkml:trace>
  <inkml:trace contextRef="#ctx0" brushRef="#br0" timeOffset="4147.8074">31359 3692 2572 0,'0'0'33'16,"0"0"25"-16,0 0 26 0,0 0 31 0,0 0-6 0,0-20 28 15,0 20 41-15,20 0 38 0,-20-11 34 0,0 11 3 16,27 0-32-16,-27 0-28 0,26 0-31 0,-9 0-28 16,3 0-9-16,4 0-25 0,3 0-24 15,4 0-11-15,1 21-4 0,4-21-9 0,0 22 21 16,1-8 14-16,4 1 9 0,1 1 7 0,-1 2-13 15,3 0-9-15,0 4-9 0,4 0 7 0,0 2 14 16,1 1 8-16,1 2 15 0,2 2 10 0,0 4-10 16,0 0-13-16,-1 4-9 0,0 2-11 0,-2 2-7 15,1 5-1-15,-2 2-19 0,-1 1-5 0,1 2-4 16,-3 1-4-16,0 3-7 0,-1 2-6 0,1 2-1 16,1 0-7-16,0 5 2 0,-3 0 0 0,0 2-6 15,0 2 6-15,-1-1 1 0,-1 2 5 0,-1-2 6 16,-5 0 7-16,-1 2 7 0,0-1 13 0,-5 2 5 15,-4 0-4-15,-2 0-4 0,-2 3 6 0,-5-1 14 16,-2 3 13-16,-3 0 11 0,-2 0-26 16,0 1-31-16,-2 1-25 0,0 2-22 0,-1 0 0 15,0 0 0-15,1 2 0 0,-2 0 0 0,0-1 0 16,-1-2 0-16,0-1 0 0,-3 0 0 0,0-1 0 16,-1-2 0-16,0-1 0 0,0 0 0 0,-18-1 0 15,18 3 0-15,-25-5 0 0,8-2 0 0,-2 1 0 16,-5-5 0-16,0 2 0 0,-5-2 0 15,-4-3 0-15,-2 2 0 0,-2-1 0 16,-2-1 0-16,-2 3 0 0,-5-1 0 0,-1 1 0 0,0-2 0 0,-2 2 0 16,0-2 0-16,-1 2 0 0,-1-5 0 0,2 0 0 15,1 0 0-15,1-4 0 0,-1-1 0 0,1-4 0 16,2-3 0-16,0-3 0 0,2-4 0 16,2-3 0-16,2-4 0 0,6-4 0 0,3-7 0 15,4 1 0-15,5-5 0 0,1-2 0 0,5-4 0 16,4-3 0-16,2-1 0 0,-1-4 0 0,6-1 0 15,0-2 0-15,2 0 0 0,1-1 0 0,0 1 0 16,1-1 0-16,0 0 0 0,0 0 0 0,-1 0-83 16,0 0-167-16,-1-18-215 0,0 18-273 0,-3-20-281 15,-4 20-234-15,1-30-241 0,-3 14 184 0,-2-1 364 16</inkml:trace>
  <inkml:trace contextRef="#ctx0" brushRef="#br0" timeOffset="8537.0416">19600 3402 399 0,'-26'-20'0'15,"2"0"4"-15,-2-3 18 0,0 3 13 0,2-2 9 16,-2 5 16-16,0 3 2 0,-2-2 3 0,-1 5 28 15,-5 3 3-15,2 3 30 0,-2 1 12 0,-2 4-22 16,-3 0-24-16,0 0-45 0,-4 0-30 0,1 0-14 16,-4 22-5-16,-2-22-1 0,-3 19 6 0,-1-19-6 15,-2 25 4-15,-2-8-3 0,-3 1-1 16,-2 2 3-16,1 3 3 0,-1 2 3 0,-2 0-2 0,2 4 9 16,0-1 20-16,1 4 15 0,0 1 1 15,0 4 14-15,1 4-26 0,0 2-16 0,0 5 6 16,1 4-19-16,-2 6 10 0,1 3-5 0,1 7-7 15,1 3-6-15,-2 6-6 0,5 4 3 0,-3 1-5 16,4 6 9-16,4 1 17 0,1 4-10 0,5 3 2 16,1 1-4-16,5 2-10 0,5 1 1 0,2 2 2 15,5 1-7-15,3-4 5 0,8 2 14 0,2 0 1 16,7-1 7-16,5-1 0 0,0-2-2 16,22-1 1-16,-22-1 1 0,43 2 4 0,-17-3 1 15,9-2-2-15,1 1-6 0,3-2-9 0,4 1-6 16,5-2 9-16,5-1 7 0,4-5 0 0,4 2 17 15,2-2-15-15,6-1-3 0,3-1 2 0,5-2-22 16,3-2 8-16,0-2 1 0,3-2-12 0,6-5 14 16,1-4-3-16,1 0-4 0,3-5 10 0,2-3-9 15,0-1 5-15,3-5 2 0,0-5-5 0,-2-5-1 16,1 0-3-16,1-7-14 0,3-5-9 0,0-5-30 16,3-7-31-16,0-4-26 0,3-5-29 0,1-4-14 15,1-4-12-15,0 0 14 0,0-25 0 0,-1 6 44 16,-2-6 23-16,-1-6 35 0,-2-5 40 0,-4-7-13 15,-2-4 33-15,0-6-7 0,-6-5-4 16,-2-8 30-16,-2-1-4 0,-1-8 20 0,-5-2 27 0,-4-7-14 16,-4-7-6-16,-6-6-24 0,-1-2-3 0,-7-9 1 15,-3-4 3-15,-1-4 45 0,-1-8-5 16,0-2 24-16,-3-2 24 0,2-5-20 0,-3 0 32 16,-1-2-4-16,0-1 2 0,-6 3-9 0,-3 5-20 15,-3 0-10-15,-4 1-11 0,-8 4-5 0,-5-2-10 16,-6 1-13-16,-9 3-8 0,-6 0-20 0,0-3-9 15,-28 1 2-15,1 0-8 0,-10 1 1 0,-8 2-6 16,-8 4-19-16,-10 3-14 0,-9 1-14 0,-7 7-7 16,-7 4 10-16,-8 7 6 0,-12 12 14 0,-6 5 2 15,-12 11-5-15,-4 8 8 0,-7 14 1 0,-9 12 2 16,-7 16 1-16,-6 11-7 0,0 5-18 0,-4 34-18 16,1 4-36-16,-5 13-77 0,-5 11-112 15,2 10-103-15,-1 8-15 0,3 6-1 0,-3 4 130 16</inkml:trace>
  <inkml:trace contextRef="#ctx0" brushRef="#br0" timeOffset="12428.4913">4731 896 641 0,'-1'-2'50'0,"1"-1"69"0,0-1 113 0,0-1 101 0,0 0 55 15,0-1 33-15,0 2 7 0,0 0 24 0,0 1 30 16,0 2 41-16,0 1-52 0,0-3-66 0,0 3-40 15,0 0-40-15,0 0 30 0,0 0 9 0,0 0-39 16,0 0-41-16,0 0-31 0,0 0-32 0,0 20-18 16,22-20-39-16,-22 16-46 0,18-16-18 15,-1 24-24-15,3-10-25 0,5-1-20 0,7 2-20 16,4-1-11-16,3 0 0 0,4-2-15 0,1 3-18 16,0-5-32-16,-2 1-38 0,-1-1-28 0,-5 0-32 15,-4-1-29-15,-3-1-23 0,-5 1-33 0,-4-1-67 16,-4-1-72-16,-4 0-66 0,-3 0-74 0,-4-4-169 15,-4 2-108-15,-1-1-182 0,0-1-48 0,0-1 193 16,-24-2 241-16</inkml:trace>
  <inkml:trace contextRef="#ctx0" brushRef="#br0" timeOffset="12805.275">4984 1126 1933 0,'-5'12'14'0,"1"-12"3"15,0 0 0-15,1 0 16 0,3 0 19 0,-2 0 46 16,0 0 35-16,-1-19 13 0,2 19-29 0,1-29-38 16,0 10-31-16,0-2-24 0,0-4-2 0,0-5-2 15,0-3 1-15,0-1 6 0,0-2 13 0,19-2 0 16,-19 1-3-16,0-3-1 0,19 3 1 0,-19 2-2 16,12 2 11-16,-12 3 13 0,11 2 12 15,-11 3 42-15,0 4 43 0,10 4 31 0,-10 3 38 0,0 3 13 16,0 4 0-16,0 3-35 0,0 1-60 0,0 3-21 15,-19 0-38-15,19 0-12 0,0 22 7 16,-19-22-46-16,19 28-12 0,-13-9-11 0,13 6-9 16,0 4-12-16,-10 3 13 0,10 7 16 0,0 7-22 15,0 5 28-15,0 9-22 0,0 3-16 0,22 5 9 16,-22-2-11-16,0 1 13 0,22-2 12 0,-22-8-8 16,15-5 4-16,-15-8-9 0,10-6-21 0,-10-7 11 15,0-9-9-15,0-5-19 0,9-5-47 0,-9-7-121 16,0-5-165-16,0 0-141 0,0-19-54 0,-19-1-6 15,19-4-6-15,-17-5-14 0,17-5 55 0,-23-5 64 16,9-5 175-16</inkml:trace>
  <inkml:trace contextRef="#ctx0" brushRef="#br0" timeOffset="12985.1714">4809 609 1850 0,'0'-17'119'0,"0"2"101"0,-2 6 100 0,0 1 133 15,-1 7 9-15,-3 1 32 0,1 0-30 0,-2 0-75 16,-2 22-89-16,1-22-93 0,0 31 0 0,1-11 15 15,2 1 31-15,5 4 1 0,0 1-35 0,0 3-52 16,0 0-63-16,30 6-35 0,-30-1-34 0,35 3-22 16,-19 0-10-16,4 1-3 0,-4-1-3 0,1-2 3 15,-2-6-12-15,-2-2-17 0,-2-3-35 16,-11-5-36-16,12-2-50 0,-12-7-52 0,6 0-55 16,-6-5-48-16,0-1-51 0,0-2-148 0,0-2-140 15,-30 0-80-15,30 0-72 0,-32-19-10 0,12 19 160 16,-1-24 87-16,-5 24 169 0,-1-29 225 0</inkml:trace>
  <inkml:trace contextRef="#ctx0" brushRef="#br0" timeOffset="13166.7614">4592 994 3482 0,'0'0'250'0,"22"-3"143"0,1 0 101 15,10 2 110-15,6-2-155 0,9-4-86 16,10-1-72-16,4-5-112 0,7-3-86 0,4-1-109 0,0-4-195 16,0-1-198-16,-3 1-461 0,-7 1-481 0,-11 4-94 15,-2 2 201-15</inkml:trace>
  <inkml:trace contextRef="#ctx0" brushRef="#br0" timeOffset="14107.621">4813 6632 2511 0,'-1'0'97'16,"1"0"86"-16,0 0 100 0,0-25 99 0,33 5-10 0,-12-13 13 15,11-9-43-15,8-18-53 0,12-14-11 0,14-17-1 16,11-16 43-16,11-15 52 0,11-14-23 16,15-8-51-16,6-9-50 0,11-2-33 0,3-4 32 15,1 1 29-15,-1 8-49 0,-6 10-63 0,-8 13-88 16,-16 16-76-16,-14 14 0 0,-16 19 0 0,-19 16 0 15,-13 19 0-15,-16 11 0 0,-11 15 0 0,-13 6 0 16,-2 8 0-16,0 3 0 0,-38 0 0 0,15 0 0 16,-1 26 0-16,-3-26 0 0,3 22 0 0,2-22 0 15,4 19 0-15,3-19 0 0,3 12 0 0,12-12 0 16,-9 0 0-16,9 0 0 0,0 0 0 16,0 0 0-16,0 0 0 0,0 0-8 0,0 0-41 0,0 0-45 15,0 0-67-15,0 0-59 0,0 0-35 16,14 0-39-16,-14 0-59 0,0 0-84 0,0 17-44 15,0-17-94-15,9 0-167 0,-9 0-93 0,0 0-191 16,0 15-59-16,0-15 295 0</inkml:trace>
  <inkml:trace contextRef="#ctx0" brushRef="#br0" timeOffset="16149.4514">13245 15932 578 0,'-2'0'28'0,"0"-24"70"16,-1 24 76-16,3-17 96 0,-2 17 45 0,2-12-7 16,-2 12-11-16,0 0-27 0,0 0 3 0,-3 0 26 15,3 0 18-15,-3 0 34 0,1 0 15 0,1 0-4 16,1 0-38-16,0 0-52 0,0 0-37 0,0 0-2 16,2 0 53-16,0 0 54 0,0 0 35 0,0 0 20 15,0 0 13-15,0 0-6 0,0 0-91 0,22 0-102 16,-22 0-114-16,11 0-95 0,-11 24 0 0,18-10 0 15,-7 5 0-15,2 3 0 0,2 8 0 0,5 6 0 16,-3 6 0-16,6 8 0 0,-2 7 0 0,0 3 0 16,2 7 0-16,0 1 0 0,-3 2 0 15,0-2 0-15,0-4 0 0,-4-3 0 0,0-5 0 16,-3-7 0-16,1-8 0 0,-3-6 0 0,-2-7 0 16,0-6 0-16,-2-6-40 0,2-7-192 0,-5-5-248 15,-2-4-287-15,-2 0-355 0,0-25-175 0,0 7-157 16,-19-8 173-16,19-5 394 0</inkml:trace>
  <inkml:trace contextRef="#ctx0" brushRef="#br0" timeOffset="16374.3271">13045 15947 3672 0,'-6'-10'87'0,"-4"1"97"0,2 1 140 0,1-1 95 16,1 2 35-16,-2 1 48 0,4-1-38 0,1 4-11 16,1 0-55-16,2 0-82 0,0 1-12 0,0 1-46 15,0-1-68-15,23 1-61 0,-23-1-92 0,38-4-37 16,-11 0 0-16,9-5 0 0,6-2 0 16,8-4 0-16,4 0 0 0,4-4 0 15,-3 0 0-15,-2 0 0 0,-1 4 0 0,-8 1 0 0,-5 3 0 16,-10 5 0-16,-9 0 0 0,-6 5 0 0,-5 1 0 15,-7 2-81-15,-2 0-139 0,0 0-158 0,-25 24-242 16,6-24-98-16,-9 31-147 0,-3-12-134 0,-10 6-23 16,1-3-95-16,-3 2 154 0,-4 4 292 0</inkml:trace>
  <inkml:trace contextRef="#ctx0" brushRef="#br0" timeOffset="16581.2043">13117 16181 3567 0,'16'0'217'0,"-3"-16"159"0,3 16 131 16,4 0 207-16,7-15-55 0,4 15-35 16,5-17-6-16,7 17-177 0,2-21-160 0,3 9-126 0,1-1-123 15,2 2-32-15,-5 1 0 0,-4 0 0 16,-2-1-59-16,-3 4-114 0,-6 3-135 0,-5 0-193 0,-5 3-170 16,-2 1-111-16,-4 0-244 0,-1 0-96 15,-5 0-95-15,-3-4 124 0,0 2 380 0</inkml:trace>
  <inkml:trace contextRef="#ctx0" brushRef="#br0" timeOffset="16993.9678">13870 15678 3726 0,'0'0'110'0,"0"0"99"16,0 0 109-16,0 0 87 0,0 0 51 0,0 17 75 15,0-17 17-15,0 29 24 0,0-9-58 0,0 2-137 16,20 6-126-16,-20 2-113 0,20 5-102 0,-20 4-36 15,23 4 0-15,-23 2 0 0,23 1 0 0,-10 3 0 16,-5 1 0-16,2-2 0 0,-1-2 0 0,-3 0 0 16,0-5 0-16,0-2 0 0,0-3 0 0,-3-3 0 15,1-3 0-15,-2-1 0 0,-2-5 0 0,5-4 0 16,-3-3 0-16,0-3 0 0,3-4 0 0,2-4 0 16,4-6 0-16,3 0 0 0,3 0 0 0,4-23 0 15,6 23 0-15,4-33 0 0,1 14 0 16,8-3 0-16,-2-1 0 0,5 3 0 0,-3-1 0 15,5 2 0-15,-4 4 0 0,-4 2 0 0,-3 4 0 16,-4 1-64-16,-5 8-80 0,-5-7-87 0,-5 7-93 16,-5 0-77-16,-2 0-101 0,-5 0-44 0,-1 0-102 15,-2 20-153-15,0-20-42 0,0 0-184 0,-23 0 36 16,23 0 209-16,-20 0 223 0</inkml:trace>
  <inkml:trace contextRef="#ctx0" brushRef="#br0" timeOffset="17178.0593">13967 16133 3804 0,'-3'12'159'0,"1"-12"129"0,2 0 69 0,0 0 130 16,0 0-5-16,0 0-25 0,0 0 9 0,25 0-70 15,-25 0-103-15,33 0-51 0,-12 0-20 0,3 0-9 16,8-14-50-16,1 14-54 0,6-18-56 0,5 18-53 15,0-18 0-15,-4 8 0 0,2 0 0 16,-1 2 0-16,-5 3 0 0,-4-1 0 0,-5 6-45 0,-8-5-69 16,0 3-83-16,-4 1-94 0,-6 1-67 0,-2 0-99 15,-5-1-64-15,1-1-57 0,-3 1-158 16,0-2-66-16,0 2-58 0,-32-2-119 0,14-2 176 16,0 0 128-16,-7-1 205 0</inkml:trace>
  <inkml:trace contextRef="#ctx0" brushRef="#br0" timeOffset="17529.1214">13926 15784 3450 0,'-2'0'126'0,"0"-1"149"0,2-1 138 0,0 0 97 16,0-2 37-16,0 2 7 0,29-2-29 0,-29 1 13 15,36-2-46-15,-13 2-136 0,3-3-109 16,5 1-110-16,4-1-116 0,1 2-21 0,4-4 0 15,5 1 0-15,-5 1 0 0,2-1 0 0,-2 3 0 16,-2 2-22-16,-3-3-126 0,-3 5-131 0,-5-1-168 16,-3-1-214-16,-1 2-104 0,-1-2-258 15,-2 0-191-15,-2-1-115 0,3-2 194 0,-3-2 390 0</inkml:trace>
  <inkml:trace contextRef="#ctx0" brushRef="#br0" timeOffset="17714.0143">14850 15673 2468 0,'-3'0'94'0,"-1"0"129"16,2 0 146-16,1 0 163 0,0 0 28 0,0 0-77 0,1 0-40 15,0 0-17-15,0 0-8 0,0 0 44 0,30 0-25 16,-30 0-58-16,35 0-42 0,-11 0-72 0,4 0-84 16,6 0-88-16,2 0-72 0,6 0-21 0,2 0 0 15,3-25 0-15,4 25 0 0,-1-23 0 16,1 11 0-16,-6 0 0 0,-1 2-6 0,-9 1-83 16,-4 9-78-16,-2-14-84 0,-8 14-93 0,-5-6-48 15,-4 6-90-15,-5-3-44 0,-2 3-76 0,-1 0-81 16,-2 0-17-16,-2 0-53 0,0 0-46 0,0 0 34 15,-27 0 67-15,27 0 180 0</inkml:trace>
  <inkml:trace contextRef="#ctx0" brushRef="#br0" timeOffset="18069.8168">15114 15613 4332 0,'-2'0'156'15,"1"18"98"-15,-1-18 165 0,2 23 203 0,0-6 10 0,0 7 80 16,0 6-167-16,0 3-202 0,19 6-167 0,-19 6-176 16,27 8 0-16,-11 6 0 0,1-1 0 0,0 5 0 15,5 0 0-15,-4 3 0 0,4-1 0 0,0-5 0 16,-3-4 0-16,1-5 0 16,1-7-19-16,-1-6-236 0,-3-7-325 0,-1-4-354 0,-1-8-544 0,-5-4-314 15,1-10 324-15</inkml:trace>
  <inkml:trace contextRef="#ctx0" brushRef="#br0" timeOffset="19525.0665">12077 8824 480 0,'0'-15'18'15,"0"15"20"-15,0-17 15 0,0 17 43 16,-21-17 48-16,21 17 54 0,0-11 71 0,-15 5 29 15,15 6 4-15,-12-7-22 0,12 7-41 0,-13 0-31 16,4 0-32-16,-2 0-8 0,2 0 3 0,-2 0 0 16,-3 19 17-16,1-19 19 0,-5 16 18 0,3-16-6 15,0 23 4-15,0-9-35 0,-1 3-22 0,-2 0-10 16,0 2-42-16,0 4-22 0,-1 2-36 0,-1 3-14 16,-4 4-2-16,-1 3-20 0,-5 4 4 0,0 5-7 15,0 6-11-15,-4 4 20 0,0 4 24 0,1 5 12 16,0 4 26-16,1 3 30 0,3 2 2 0,4 2 11 15,2 3 15-15,6 0-3 0,2 0-3 16,5 4-4-16,4 2-14 0,4 2-14 0,2 3-35 16,0 3-22-16,0 2-33 0,0 2-17 0,25 1-6 15,-25 2 1-15,17 0 10 0,-17 4 0 0,22-1 2 16,-22 2 1-16,25 1-11 0,-11-1-2 0,3 2-2 16,-1 0 1-16,6 0 8 0,-1-1-2 0,3 0 6 15,3-2 0-15,4 0-6 0,3 1 10 0,3-3 6 16,1 4 20-16,0 0 3 0,0 0-3 0,3 2-8 15,-3 1-21-15,-1 2-8 0,0-1-3 16,-1 4 0-16,0-8 9 0,2 5-2 0,0-3 5 0,1-5-1 16,1-1-7-16,0-2 1 0,3-5 3 0,-2-4 2 15,6-2 3-15,-2-6 25 0,4-8 9 0,1-2 27 16,1-5 7-16,-1-6-5 0,5-6 2 16,-2-3-6-16,5-6 6 0,-2-3-2 0,-2-3 2 15,-2-3-10-15,2 0-7 0,-3-5-9 0,-4-1-12 16,-3-2-5-16,-2 1-11 0,-3-5-8 0,-4-2-8 15,-3 0-5-15,-3-2-1 0,-4-1 2 0,-3-2-4 16,-2-5-8-16,-4 0-6 0,-2-3-6 0,-4-3 4 16,-2 1 3-16,-4-5 3 0,1-1-11 0,-5-1-10 15,2 0-13-15,-2 0-15 0,0 0-6 0,0 0-9 16,0 0-5-16,0 0-17 0,0-17-39 0,0 17-70 16,0 0-119-16,-23 0-115 0,23-11-80 0,-15 11-197 15,15 0-148-15,-14-9-156 0,14 9-93 0,-15-8 172 16,15 4 292-16</inkml:trace>
  <inkml:trace contextRef="#ctx0" brushRef="#br0" timeOffset="25589.8951">22166 10273 1765 0,'-4'-10'60'0,"0"10"38"16,1 0 27-16,1-12 38 0,-1 12-23 0,1-7 10 16,0 7 34-16,0-5 35 0,0 2 48 0,0 3 37 15,0 0 17-15,0-1-28 0,1 1-9 0,1 0-35 16,-2 0-39-16,2 0-4 0,-1 0-46 0,1 0-28 15,0 0-3-15,0 0 10 0,0 0 32 16,0 0 35-16,0 14 21 0,25-14-10 0,-25 0-24 16,29 0-16-16,-7 0-21 0,4 0-9 0,10 0 0 15,4-23-6-15,6 23 5 0,7-34 10 0,7 11 11 16,5-2-18-16,5-1-40 0,2 1-42 0,-1 1-50 16,3 0-17-16,-7 5 0 0,-4 1 0 15,-9 4 0-15,-10 5 0 0,-8 0 0 0,-9 5 0 0,-5 4 0 16,-8 0 0-16,-5 0 0 0,-2 0 0 0,-3 0 0 15,-2 0 0-15,-1 0 0 0,-1 17 0 0,0-17 0 16,0 0 0-16,0 0 0 0,0 0 0 0,0 0 0 16,0 0 0-16,0 0 0 0,-17 0 0 15,17 0-4-15,0 0-38 0,-20 0-30 0,20-17-30 16,-11 17-26-16,11 0 2 0,0 0-14 0,-14-12-6 16,14 12-19-16,-7 0-11 0,7-9-20 0,-7 9-40 15,3-6-30-15,-2 2-35 0,0-1 10 0,1 3 12 16,0-2 47-16,-1-2 37 0,0 1 18 0,1 4 29 15,0-3 6-15,1 1 34 0,1 2 35 0,-1-2 32 16,1 3 29-16,-1-1 12 0,1 1 7 0,0 0 25 16,-1 0 32-16,0 0 22 0,1 0 35 0,-1 0 19 15,0 0-1-15,-1 0 23 0,0 0-1 0,0 0 15 16,3 0 9-16,-1 0 8 0,1 0-1 0,0 0-13 16,1 0-16-16,1 0-26 0,0 0-7 15,0 0-28-15,0 0-21 0,0 0-16 0,0 0-23 16,27 0 3-16,-27 0 7 0,36 0 3 0,-11-16 13 15,2 16 4-15,7-16 5 0,0 16 6 0,4-15 2 16,-2 15-6-16,1 0-7 0,-5 0-21 0,-1 0-8 16,-4 0-13-16,-4 0 4 0,-3 0 4 0,-2 26 5 15,-7-26 16-15,-2 22 18 0,-2-22-2 0,-3 25-16 16,-3-13-22-16,-1 3-30 0,0 1-7 0,0 0 0 16,-32 3 0-16,32-1 0 0,-34 4 0 0,11 0 0 15,0-1 0-15,-1 1 0 0,1-2 0 0,2 0 0 16,3-3 0-16,4-4 0 0,2-5 0 0,4-2 0 15,8-3 0-15,-7-3 0 0,7 0 0 0,0-28 0 16,0 7 0-16,22-3 0 0,-22-4 0 16,24-6 0-16,-24 0 0 0,29 0-10 0,-29 5-28 15,24 2-31-15,-24 3-55 0,15 8-68 0,-15 5-62 16,0 3-62-16,0 8-81 0,0 0-83 0,-31 0-35 16,12 0-164-16,-4 27-170 0,-3-8-128 0,-1 2-174 15,0 2 167-15,-2 4 306 0</inkml:trace>
  <inkml:trace contextRef="#ctx0" brushRef="#br0" timeOffset="27605.4807">22238 13040 603 0,'0'0'9'0,"-16"0"18"15,16 0 32-15,0 0 40 0,-12 0 42 0,12 0 54 16,0 0 34-16,-10 0 22 0,10-16-17 0,0 16-27 15,-4 0-28-15,4 0-21 0,-2 0 6 0,2 0 3 16,-1 0 14-16,1 0 29 0,0 0 38 0,-2 0 33 16,0 0 22-16,2 0-17 0,0 0-38 0,-2 0-42 15,1 0-63-15,1 0-4 0,0 0-3 0,0 0-6 16,0 15 28-16,0-15-24 0,21 11-3 0,-21-11-3 16,25 10 1-16,-3-10 7 0,3 7-3 0,6-7-12 15,6 0-15-15,7 0-23 0,5-31-17 16,8 14 4-16,4-2-9 0,3-5 11 0,0-1 6 15,-1 0 0-15,1 2 2 0,-7 1-6 0,-4 3-3 16,-7 2-21-16,-10 5-14 0,-8 2-20 0,-7 5-16 16,-6 5 2-16,-6 0 2 0,-6 0 6 0,-3 0 6 15,0 0-9-15,0 0-7 0,-23 19-29 0,23-19-46 16,-30 0-45-16,9 22-56 0,-2-22-63 0,-2 13-90 16,2-13-45-16,1 0-27 0,0 10-45 0,5-10-70 15,2 0-88-15,1 0-50 0,6 0-19 0,3-20-13 16,5 20 71-16,0-19 66 0,0 19 118 15,0-20 209-15</inkml:trace>
  <inkml:trace contextRef="#ctx0" brushRef="#br0" timeOffset="27785.3769">22833 12755 2345 0,'-14'0'77'0,"14"-3"88"0,0 2 81 16,-12-1 106-16,12 1 45 0,0 1 29 0,-10 0-5 0,10 0-43 15,0 0-47-15,0 0-54 0,0 0-2 0,0 0-3 16,0 0-32-16,27 0-28 0,-27 0-52 0,30 0-46 15,-12 0-36-15,4-22-31 0,0 22-26 0,1 0-12 16,-2-17-5-16,3 17-5 0,-3 0 7 0,-5-11-7 16,1 11-4-16,-6 0-2 0,-1 0 2 15,-4 0 24-15,-1 0 36 0,-3 0 45 0,-2 0 35 16,0 0 15-16,0 17-5 0,0-17-18 0,-19 26-21 0,19-12-34 16,-22 6-20-16,22-1-25 0,-27 2-29 15,12-3-30-15,0 1-74 0,0-2-91 0,2-3-142 16,3-1-211-16,0-4-154 0,10-2-381 0,-10-4-347 15,5-3 62-15,5 0 220 0</inkml:trace>
  <inkml:trace contextRef="#ctx0" brushRef="#br0" timeOffset="28951.3898">23675 14809 2427 0,'0'13'57'0,"-10"-3"38"0,10-3 32 0,-11-1 29 15,11-5-7-15,-5 3 46 0,5-1 72 0,-7 1 59 16,2-2 37-16,5 2-7 0,0 1-56 0,0-3-67 16,0 3-65-16,0-3-65 0,23 0-41 0,-23-2-20 15,36 0-28-15,-11 0-2 0,10-28 7 0,5 9 11 16,8-6 18-16,7-5-5 0,8-8-7 0,8-5-8 15,3-3-9-15,2-3 8 0,-1 1-2 0,-1 0 1 16,-6 2-1-16,-12 7-23 0,-8 7-7 0,-8 3 1 16,-14 11 0-16,-6 3 8 0,-10 5-2 15,-6 5-5-15,-4 3 0 0,0 1-18 0,0 1-11 16,-30 0-47-16,30 0-29 0,-40 0-40 0,15 0-69 16,-3 17-80-16,-2-17-119 0,-4 0-65 0,3 17-13 15,0-17 31-15,0 16 38 0,4-16-4 0,5 11-21 16,1-11 21-16,4 7 63 0,6-7 33 0,2 0 87 15,3 0 74-15</inkml:trace>
  <inkml:trace contextRef="#ctx0" brushRef="#br0" timeOffset="29147.2774">24228 14358 1064 0,'0'-18'99'0,"18"18"116"15,-18-10 88-15,19 10 76 0,-19-12-28 0,20 12-27 0,-20-14 16 0,20 14 36 0,-9-6 53 16,1 6 8-16,2-5-41 0,1 2-65 0,3 2-74 16,1-1-62-16,3 2-13 0,0 0-19 15,0 0-18-15,-1 0-17 0,1-1-40 0,-6-3-16 16,1 1-27-16,-3-1-17 0,-2 1-5 0,-4 0-15 15,1 1-5-15,-5-1 10 0,-1-3-15 0,-3 6 3 16,0-3 1-16,0 1-9 0,0-1 6 0,-22 0 1 16,22 1 0-16,-23 0 3 0,23 2 9 0,-26 0 6 15,9 0 6-15,0 0 16 0,1 19 16 0,-2-19 5 16,2 25-10-16,1-11-18 0,0 3-18 0,1 2-13 16,4-1-1-16,0 2-19 0,5-4-42 15,-2 1-57-15,4-3-85 0,3-2-76 0,0 1-123 16,0-6-244-16,0 0-184 0,20-2-250 0,-20-1-128 0,16-3 293 15,-16 1 269-15</inkml:trace>
  <inkml:trace contextRef="#ctx0" brushRef="#br0" timeOffset="81130.0679">4159 11852 545 0,'0'16'25'16,"0"1"1"-16,-17-1-4 0,17-1 14 0,0-1-31 15,-8 2 6-15,8-2 10 0,-6-1-15 0,6 5 23 16,-8-4 19-16,5-2-7 0,1-2 30 0,-3 0-2 16,3-3 3-16,0-1 19 0,1-3-8 0,1 0-9 15,0-3-21-15,0 0-23 0,0 0-21 0,0 0 2 16,0 0-5-16,0 0 0 0,17-20 6 0,-17 20-6 15,0-28-17-15,19 9 14 0,-19-5-15 0,17-5-4 16,-17-1-1-16,12-5-5 0,-12-4-6 0,13 1-10 16,-13-3 15-16,7-1-14 0,-7 2-6 0,3-1 12 15,-3 4-5-15,0 4 7 0,0 1 24 0,0 5 0 16,0 4 15-16,0 5-16 0,0 5-15 0,0 5-5 16,0 4-10-16,0 4 31 0,0 0 30 15,0 0 16-15,0 32 14 0,0-14-5 0,0 4-7 16,0 5 3-16,0 4 2 0,0 1 8 0,0 4-7 15,0-1 7-15,14 2 7 0,-14 0-2 0,0-3 12 16,0-1-5-16,0-4-15 0,0-4-13 0,0-4-17 16,0-4-12-16,0-3-3 0,0-4-3 15,0-6-11-15,0-3-30 0,0-1-30 0,0 0-15 0,0 0-8 16,0-27 20-16,0 27 13 0,0-37 21 0,0 14 8 16,-15-5-11-16,15-1-2 0,0-2-18 15,0 1 7-15,0-2 19 0,0 0 13 0,0 1 12 16,0 2-3-16,0 0 8 0,17 4-7 0,-17 1 3 15,0 6 0-15,0 3-23 0,0 5 8 0,8 7 1 16,-8 3 30-16,0 0 34 0,0 27 21 0,0-5 28 16,0 7-7-16,0 6 9 0,0 8 10 0,0 5-11 15,0 0 2-15,0 5-10 0,0-1-18 0,0 0 9 16,0-3-2-16,0-5-5 0,0-6-2 0,-16-8-16 16,16-4-15-16,0-7-14 0,0-7-12 0,0-4-10 15,-9-6-24-15,9-2-24 0,0 0-33 0,0-20-19 16,-5 20 5-16,5-40 14 0,0 13 11 0,0-7-2 15,0-4-16-15,0-8-17 0,0-1 0 0,0-3 12 16,20-2 11-16,-20 0 32 0,0 0 19 0,13 0 4 16,-13 1 35-16,0 6-11 0,9 4 9 15,-9 2 14-15,0 9-18 0,7 5 6 0,-7 6-5 16,0 8 8-16,0 5 18 0,0 6 25 0,0 0 24 16,0 27-3-16,0-6-11 0,0 4-12 0,0 8-7 15,0 2-5-15,0 5 3 0,0 0 9 0,0 3-4 16,0 0 15-16,0-4 2 0,0-4-9 0,0-2-11 15,-16-6-14-15,16-8-17 0,0-2-15 16,0-9-15-16,0-4-31 0,0-4-42 0,-9 0-41 0,9 0-21 16,-8-25 5-16,8 25 34 0,-4-32 29 0,4 14 40 15,-6-6 22-15,5 2 5 0,1-2 15 16,0 2-7-16,0 0-7 0,0 3 5 0,0 2 5 16,0 5-20-16,0 3-2 0,0 4 6 0,0 5-4 15,0 0 48-15,13 0 11 0,-13 0 10 0,0 26 5 16,0-26-22-16,0 34-9 0,7-8-18 0,-7 3 7 15,0 6-9-15,0 0 5 0,0 2 9 16,0-4-4-16,0 1 5 0,0-5 11 0,0-6-15 0,0-6-39 16,0-6-69-16,0-7-111 0,-13-4-70 0,13 0-38 15,0-25 65-15</inkml:trace>
  <inkml:trace contextRef="#ctx0" brushRef="#br0" timeOffset="84752.1146">4231 12166 219 0,'0'6'1'0,"0"-3"6"0,0-3 23 0,0 0 5 15,0-29 3-15,0 5-8 0,0-6-25 0,0-7 2 16,0-10-7-16,0-6-3 0,0-5-5 0,0-3-7 16,0-2 3-16,0 0 0 0,0 3 13 0,0 2-5 15,0 6-2-15,0 5-1 0,10 10-14 0,-10 7-13 16,0 9 8-16,0 6 16 0,7 14 16 0,-7 1 21 16,5 29-9-16,-1 4-22 0,-2 8 0 0,1 11-23 15,-3 13 10-15,0 7-14 0,0 3-29 0,0 3 16 16,0-1-7-16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06:17.9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23722 2087 995 0,'0'-2'51'15,"0"1"58"-15,0 1 63 0,0-1 54 0,0 1 216 16,0 0-249-16,-9 0-12 0,9 0-12 15,0 0 11-15,-8 0 160 0,1 0-176 16,4 0 2-16,0 0 2 0,-1 0 20 16,1 0 8-16,-2 0 164 0,3 0-200 15,0 0-23-15,0 0-10 0,0 0-11 16,1 0-17-16,0 0 46 16,1 0-92-16,0 0-23 0,0 0 0 0,0 0-19 15,20 0 8-15,-20 0-26 0,23 0 19 16,-2 0-8-16,3 0 16 0,6 0 3 15,44 0 10-15,-27 0-28 0,1 0 3 16,6 0-4-16,3 0 8 0,65 17-14 0,-56-17 2 16,2 0-3-16,5 0 10 0,0 0-6 15,1 0 7-15,54 0-3 0,-71 0 4 16,-9 0-13-16,-6 0 12 0,-7-16-12 16,9 16 11-16,-28-12-11 0,-3 12 11 15,-2 0-4-15,-3-8 0 0,-2 8 2 16,1-4-12-16,-6 4 5 0,0 0 9 15,0 0-7-15,-1 0 7 0,0 0-3 16,0 0 0-16,0 0-7 0,0 0 0 16,0 0-1-16,0 0 7 0,0 0 5 15,0 0-7-15,0 0-1 0,0 0-4 0,0 0 7 16,0 0 4-16,0 0-4 16,0 0 1-16,0 0-7 0,0 0 7 0,0 0-8 15,0 0 4-15,0 0-3 0,0 0 4 16,0 0 9-16,0 0-17 0,0 0-1 15,0 0-2-15,0 0 13 0,0 0 0 16,0 0-3-16,0 0 1 0,0 0-4 16,0 0 3-16,0 0 4 0,0 0 3 15,0 0-4-15,0 0-3 0,0 0-7 16,0 0 18-16,0 0-17 0,0 0 9 16,0 0 1-16,0 0 0 0,0 0 3 15,0 0-7-15,-18 0 3 0,18 0-3 0,0-14 2 16,-22 14 3-16,22 0-1 0,-14-12 0 15,14 12-1-15,-14-12-4 0,-1 1 0 16,8 5-5-16,2-2 6 16,-2 3 7-16,1-2-8 0,-8-5 6 0,9 7-5 15,-1 1-4-15,-1 0 1 0,0 3-7 16,2-2 2-16,-3 1-5 0,3 2 13 16,2 0 0-16,-2 0-4 0,3 0-2 15,-2 0 8-15,3 0-2 0,1 0 8 16,0 16-3-16,0-16-1 0,0 0 7 15,22 10-13-15,-22-2 9 0,26-8-6 0,-6 14 2 16,0-7-4-16,26 6-6 16,-22-6 1-16,-2 1 3 0,2-2 1 0,-5 2-2 15,0-3 9-15,13 7-9 0,-19-8 4 16,-3-1-8-16,-2-1 8 0,-2 1-5 16,-3 1 1-16,-3-1 5 0,0-1 0 15,0 1 0-15,-22 1 6 0,22 2-2 16,-45 4 21-16,27-4-35 0,-4 0 10 15,-1 0 1-15,3 2 3 0,-21 4 12 16,23-7-15-16,1 0-1 0,4-1 8 0,0 1-8 16,4-2 8-16,-3 2 28 15,8-4-2-15,0 0 9 0,4-1 2 0,0 0 4 16,0 0 14-16,0 0-56 16,20 0-12-16,-20-17-2 0,22 17-6 0,-22-17-16 15,25-4-92-15,-5 9 9 0,-20 1-33 16,0-1-34-16,0 0-66 0,0-9-460 15,-28 11 226-15,10 3-46 0,-5 2-78 16,1 0-169-16,0 2 32 0</inkml:trace>
  <inkml:trace contextRef="#ctx0" brushRef="#br0" timeOffset="1.004">24999 1411 186 0,'0'-1'8'16,"16"-2"34"-16,-16 1-9 0,0-1-3 0,12 3-3 15,-12 0 20-15,7 0 53 0,-7 0-7 16,0 0 48-16,0 0 57 0,0 0 67 16,0 0 23-16,0 0 233 0,0 0-299 15,0 0-21-15,0 0-7 0,0 0 22 16,0 0 10-16,0 0 266 0,0 0-239 15,0 0-7-15,0 0-41 0,0 0-12 16,0 0 80-16,0 0-167 0,0 0-16 16,0 0-7-16,0 0 164 15,0 24-184-15,0-24-7 0,0 25 25 16,0 13 100-16,0-17-88 0,0 4 3 16,0 4 32-16,0 3 43 0,0 40 200 15,0-34-198-15,0 4-5 0,0 2-13 16,0 2 0-16,0 1-21 0,0 48 33 0,0-44-110 15,0 2-19-15,0 3-4 0,0 2-9 16,0 65 9-16,0-62-27 0,0 3 2 16,0 0 73-16,19-2 55 0,-19-3 5 15,18 45 59-15,-4-56-194 0,-14-6-7 16,0-1 0-16,10-7 0 0,-10 17 0 16,0-30 0-16,0-1 0 0,0-6 0 15,0-2 0-15,0-4 0 0,0 1 0 16,0-7 0-16,0-1 0 0,0-1 0 0,0 0-168 15,0 0-625-15,0-25 77 0,0 25-62 16,0-23-214-16,29 23-176 0,-14-26-110 16,27 0-553-16</inkml:trace>
  <inkml:trace contextRef="#ctx0" brushRef="#br0" timeOffset="2.004">25133 2549 529 0,'-11'0'32'0,"11"0"76"0,-10-7 329 16,10 7-145-16,-9 0 7 16,9 0-4-16,0 0 29 0,-6 0 381 15,6 19-318-15,-2-19 7 0,1 0-39 0,1 15-37 16,0-15-57-16,0 12 112 0,0-12-242 15,0 0-46-15,22 9-37 0,-22-9-25 16,56 0-9-16,-29 0-19 0,82 0-8 16,-69 0 6-16,-2 0-1 15,3 0 8-15,-5-14-3 0,-3 14 2 16,20 0 4-16,-32 0 7 0,-5 0-11 16,-5 0 12-16,-4 0 15 0,0 17 72 15,-7-2 8-15,0-15 26 0,0 19 13 16,0-19 5-16,-26 22-21 0,26 1 102 15,-24-10-133-15,24 1-8 0,0 1-5 0,-14-1 12 16,14 22 101-16,0-16-86 0,0 3 9 16,0 5 15-16,0 1 28 0,23 2 2 15,-6 42 136-15,-17-30-199 0,17-2-38 16,-17 3-34-16,12-1-21 0,-12 44-10 16,10-48 0-16,-10 0 0 0,0-3 0 15,5-1 0-15,-5-4 0 0,4 24 0 16,-4-33 0-16,0 0 0 0,2-5 0 15,-2-3 0-15,2 6 0 0,-2-13 0 16,2-2 0-16,-2-5-133 0,4 0-203 16,-2 0-306-16,5-21-1459 0,-3 21 666 15,1-25 29-15,4 5 308 0</inkml:trace>
  <inkml:trace contextRef="#ctx0" brushRef="#br0" timeOffset="3.004">24974 1769 360 0,'0'0'20'0,"19"0"21"0,-19 0 15 15,0 0 26-15,0 0 183 0,0 0-55 16,0 0 38-16,0 0 0 0,0 0-12 15,0 0 115-15,0 0-210 0,10 0-11 16,-10 0 6-16,0 0 14 0,8 0 7 16,-6 0 204-16,-2 8-138 0,2-8 27 15,-2 0 9-15,2 0 6 0,-2 0-30 16,0 0 136-16,0 0-237 0,0 0-38 0,0 0-22 16,0 0-19-16,21 0 3 15,7 0-57-15,-7 0 7 0,4 0 5 16,4 0 8-16,1 0 9 0,37 0 6 0,-32 0-22 15,0 0-9-15,-6 0-1 0,-2-10 8 16,20 10 6-16,-33 0 17 0,-3 0 17 16,-2-7 9-16,-3 7 18 0,0 0 11 15,-2-5 93-15,-4 5-100 0,2 0-15 16,-2-2-2-16,0 2-13 0,0-1 19 16,0 1-53-16,0 0-14 0,0 0 3 15,0 0 2-15,0 0 8 0,0 0 81 16,0 0-19-16,0-17 15 0,13 17-4 0,-13 0 2 15,0 0 26-15,0 0-83 0,0-9-20 16,0 9-3-16,0-9-10 16,0 4 0-16,0-10 4 0,0 4-1 0,0 1-14 15,0-4 7-15,0-1-1 0,0-23 1 16,0 14-6-16,0-1 3 0,0-6-1 16,0-2 4-16,0-2 1 15,0-43-14-15,0 37 10 0,0-3-2 0,0 1 2 16,0-2 1-16,0-36-2 0,0 41 4 15,0 2 3-15,0 1-6 0,0 2-1 16,0 4-1-16,0-26-3 0,0 30 7 0,0 7 3 16,14 3 2-16,-14-7 14 0,0 17-9 15,0 1 0-15,0 1 4 0,0 1-4 16,11-1 32-16,-11 2-27 0,0 1-2 16,0 0-13-16,4 1-4 0,-4 1-3 15,0 0 2-15,2 0-2 0,-2 0 5 16,0 0-13-16,0 0-30 0,5 14-181 15,-5-14-7-15,0 0-81 0,3 0-43 16,-3 0-93-16,0 9-715 0,0-9 449 16,0 0-171-16,0 0 36 0,0 0-475 15</inkml:trace>
  <inkml:trace contextRef="#ctx0" brushRef="#br0" timeOffset="4.0039">25490 678 661 0,'0'-2'70'15,"0"-2"72"-15,0 1 341 0,0 1-233 16,0 2-38-16,0-3-37 0,0 3 103 0,0 0-156 15,0 0-9-15,-16 0-6 0,3 0 65 16,13 0-113-16,-12 17-16 0,12-17 1 16,-11 17 43-16,4-17-44 0,7 14-19 15,-3-4-10-15,3 10 4 0,0-10-14 16,0 0 2-16,26-1-6 0,-4 5 5 16,3-2-9-16,-25-7 3 15,22-5 1-15,-22 1-4 0,18-1-1 16,-4 0-7-16,-14 0 4 0,9 0-8 15,-9 0-13-15,0-18-32 0,0 18 33 16,0-23 12-16,-31 5 0 0,5 1 9 16,12 17 2-16,-3-13 11 0,-19 13 32 15,16 0 1-15,3 0 6 0,-15 0 55 16,9 18-16-16,18 2-54 16,5-20-12-16,0 21-12 0,24-5-110 15,-24-16-120-15,37 13-199 0,-10-13-269 16,34 0-629-16</inkml:trace>
  <inkml:trace contextRef="#ctx0" brushRef="#br0" timeOffset="5.0039">25957 439 1574 0,'-4'-4'306'0,"0"4"-20"15,-1-1 118-15,1 1 18 0,-8 0 461 16,7 0-486-16,1 0-71 0,-2 0-54 16,-2 19 161-16,6 1-242 0,0-6-14 15,-1 1 14-15,1 22 173 0,2-16-218 16,-2 0-31-16,2 1-46 0,-4 22 5 15,4-24-71-15,-2 1 2 0,0 21-7 16,2-11-3-16,-1-16-14 0,0 9-261 16,0-14-30-16,1-1-84 0,0-5-82 15,0 3-137-15,0-1-887 0,0-6 538 16,0 0 98-16,0 0 236 0</inkml:trace>
  <inkml:trace contextRef="#ctx0" brushRef="#br0" timeOffset="6.0039">25874 453 663 0,'14'-1'66'15,"-14"-1"67"-15,0 2 77 0,8-4 291 16,-8 4-305-16,0 0-47 0,5 0-39 16,-1-1 87-16,2 1-132 0,0 0-21 0,0 0-17 15,17 0 3-15,-10 0-19 0,3 0-7 16,2 0-3-16,23 0-6 16,-19 0 0-16,-2 0 3 0,3 0 5 0,19 15-4 15,-23-15 2-15,0 20 0 0,-3-20 0 16,11 31 4-16,-20-20-4 0,-3 3 24 15,-1 1 35-15,-1 19 168 0,-2-17-60 16,0 2 14-16,-22 0 9 0,-5 24 203 16,11-23-212-16,-4 1 1 0,-3-3-21 15,-4 0-25-15,-35 15 7 0,30-20-127 16,-4 1-11-16,0-3-18 0,4-4-46 16,0 1-110-16,-19-3-595 0,31-5 151 15,7 0-235-15,6 0 57 0</inkml:trace>
  <inkml:trace contextRef="#ctx0" brushRef="#br0" timeOffset="7.004">25746 3575 690 0,'0'0'45'0,"0"0"63"0,-9-3 65 16,9 2 83-16,-6-1 289 0,3 1-296 15,0-1-53-15,-1-1-45 0,2 0-18 16,-3-2 60-16,3 1-94 0,-2-1 23 16,1 2 24-16,1-1 22 0,-2 1-3 15,-1 0 92-15,2 3-152 0,-1 0-5 16,2 0 11-16,-2 0 1 0,-2 0-20 15,-4 25 27-15,7-8-88 0,-1-17-8 16,2 19-9-16,-1-19-5 0,2 19 7 0,1-2-9 16,0-10-10-16,0 1 6 15,0-3 1-15,20-5 2 0,-5 9-12 0,-15-9-34 16,25 0-30-16,-12 0-23 16,2 0-9-16,-2 0 15 0,14-19-49 15,-16 19 68-15,0-15-8 0,-5 15-2 0,1 0 2 16,0-17-18-16,-6 5 70 15,-1 12 4-15,0-12 6 0,0 5 8 0,0 1 0 16,-25-5 2-16,25 6 1 0,-19 1 3 16,19 0 2-16,-24 3 8 0,24 1 11 15,-34 0 43-15,23 0-27 0,2 0 3 0,2 0-4 16,7 18-5-16,0-18-2 16,0 15-43-16,0-15-79 0,25 0-138 15,-25 8-156-15,34-8-285 0,6 0-818 0,-22 0 950 16</inkml:trace>
  <inkml:trace contextRef="#ctx0" brushRef="#br0" timeOffset="8.004">26463 3575 1606 0,'4'0'127'0,"-2"-4"55"16,-2 1 61-16,0-2-7 0,0 2-33 0,0-3 132 15,0 3-194-15,0 2 1 0,-22-2-1 16,22 3 13-16,0 0 6 0,-18 0 175 16,-2 0-178-16,9 19-27 0,-5-19-29 15,1 18-14-15,-20 7 37 0,20-11-90 16,-2 1-11-16,5 2-10 0,5 0-18 15,5 0 6-15,2 15-8 0,0-19 1 16,33 0-21-16,-15-2-36 0,5-3-31 16,1-3-16-16,26 4-95 0,-26-4 142 0,1-2 24 15,-2 2 24-15,-5-1 7 0,18 6 3 16,-23-5-2-16,-1 2 7 16,-4 0 1-16,-3 1 6 0,-3 1 2 0,-2 13 23 15,0-9 6-15,0 1 30 0,-25 1 31 16,25-1 31-16,-29 0 8 0,-5 10 100 15,15-9-142-15,-6-5-6 0,-2 0-12 16,0-2-23-16,-32 7-1 0,30-10-45 16,2-1-9-16,-4-3-50 0,3-1-105 15,3 0-225-15,-13-24-1044 0,23 24 379 16,5-26 131-16,6 11 267 0</inkml:trace>
  <inkml:trace contextRef="#ctx0" brushRef="#br0" timeOffset="9.004">23038 1691 1952 0,'0'0'113'15,"0"0"66"-15,0 0 54 0,-18 0 17 16,18 0 221-16,0 0-236 0,0 0 3 16,-11-13-8-16,11 13 0 0,0 0-16 15,0-10 115-15,-8 10-184 0,8-9-21 16,0 9-12-16,-4 0-5 0,0 0-27 16,-3-3 68-16,-2 3-45 0,0 0 22 15,-7 18 13-15,-3-18 8 0,-24 43 107 16,18-22-140-16,-5 4-9 0,0 4-6 15,0 0-16-15,3 4-23 0,-19 38 1 16,25-33-46-16,8-1 0 0,4-1-7 0,8 0-1 16,1 27-3-16,40-37-12 0,-13-3-11 15,5-4-38-15,4-4-67 0,50 2-435 16,-45-17 181-16,2 0-77 0,-2 0-46 16,-7 0-98-16,-2-18-45 0,16-1-655 15,-32 19 672-15,-3-21 30 0,-7 21 165 16</inkml:trace>
  <inkml:trace contextRef="#ctx0" brushRef="#br0" timeOffset="10.004">22962 2003 2141 0,'0'0'86'0,"0"0"53"15,0 0 57-15,0 0 30 0,0 0 25 16,0 0 295-16,0 0-302 15,25 0-47-15,-25 0-66 0,27 0-41 0,12 0-26 16,-18 0-60-16,4 0 1 0,-1-15 3 16,-3 15-8-16,-1-13 3 0,9 13-2 15,-20-12-1-15,0 12 63 0,-7 0 58 16,0 0 47-16,-2 0 25 0,0 23 53 16,0-23-156-16,-26 24-5 0,26-10 15 15,-18 1 16-15,4 23 83 0,14-21-125 0,-15 4-11 16,15 2-30-16,-12-2-10 0,12-1-5 15,-7 19-54-15,7-22-54 0,0-3-94 16,0-2-135-16,0-2-258 0,19-2-1104 16,-19-8 621-16,24 0 179 0,-24 0 274 15</inkml:trace>
  <inkml:trace contextRef="#ctx0" brushRef="#br0" timeOffset="11.004">23535 2004 471 0,'0'1'15'15,"0"1"44"-15,0-2 5 0,0 0 34 16,0 0 52-16,0 0 48 0,7 0 259 16,-7 0-249-16,0 0-7 0,0 0-14 15,0 0 7-15,0 0-13 0,0 0 125 0,0 0-182 16,0 0-14-16,0 0-2 16,0 0 4-16,0 0-8 0,-15 0 92 0,15 0-110 15,-11 0-7-15,11 0 10 0,-8 0 9 16,8 0-10-16,-11 19 39 0,4-7-91 15,3-12 1-15,2 16-6 0,0-9-8 16,2 9 4-16,0-12-18 0,0 4-3 16,0-4-5-16,20 0-1 0,-20 1 0 15,19-3-5-15,2 0 1 0,-10-2-7 16,2 0-16-16,-2 0-44 0,-1 0-28 16,9-18-152-16,-12 18 136 0,2-16 3 0,-3 16 1 15,-1-16 1-15,4-1-33 16,-7 17 116-16,-2-17 16 0,0 12 6 15,0-2 0-15,0 7 1 0,0-7-1 0,-18 4 16 16,18 3 13-16,-14 0 21 0,14 0 25 16,-18 0 9-16,3 0 103 0,15 0-96 15,-15 20 13-15,15-20-9 0,-9 0-8 16,4 17 48-16,5-5-76 0,-2-12 0 16,2 12-6-16,0-12-20 0,0 11-4 15,20 2-14-15,-20-9-6 0,18-1-5 16,-18-1-1-16,24-1 7 0,-12-1-9 15,13 0-38-15,-12 0-5 0,0 0-14 16,-3-20-22-16,-3 20-3 0,7-15-34 0,-11 1 101 16,-3 14 11-16,0-18 3 0,0 9-1 15,0 0 3-15,-26-9 3 0,26 11 11 16,-22 0 1-16,22 4 18 0,-22 0 15 16,9 3 30-16,-13 0 166 0,14 0-101 15,2 20-7-15,-2-20-16 0,5 17-3 16,2 5 34-16,5-22-108 0,0 20-13 15,0-20-7-15,0 17-16 0,0-8 0 16,28 3-16-16,-4-12 8 0,-24 6 8 16,26-6-9-16,-12 0-23 0,1 0-27 0,11 0-149 15,-15-18 71-15,-3 18 1 0,-1-19 20 16,-7 19 15-16,7-34 5 16,-5 22 60-16,-2 0 16 0,0-2 9 0,0 3-2 15,0 0 12-15,-24-1 3 0,24 12 4 16,-19 0 0-16,19 0 2 0,-23 0 5 15,11 0-16-15,1 23-273 0,-5 2-111 16,9-25-244-16,-1 24-225 0,8-24 20 16</inkml:trace>
  <inkml:trace contextRef="#ctx0" brushRef="#br0" timeOffset="12.004">24386 7839 1326 0,'0'0'156'0,"0"0"-9"16,0 0 59-16,0 0-3 0,0 0 25 16,0 0 1-16,0 0 194 0,0 0-257 15,0 0-20-15,0 0-17 0,0 0 10 16,29 0-6-16,52 0 128 15,14 0-177-15,-33 0-38 0,8 0-8 16,11 0 1-16,2 21-2 0,9-21-9 16,85 22 10-16,-100-1-34 0,-10-21-2 15,-10 17-39-15,-14-17-94 0,-14 12-125 16,-3-12-722-16,-20 0 198 0,-4 0-17 0,-2-19 179 16</inkml:trace>
  <inkml:trace contextRef="#ctx0" brushRef="#br0" timeOffset="13.004">25485 7303 1355 0,'0'0'149'16,"0"0"95"-16,0 0 93 0,0 0 23 15,0 0 14-15,0 17 397 0,0-17-388 16,-16 19-25-16,16-4-52 0,0 5-28 15,0 33 188-15,0-20-261 0,0 9-21 0,0 8-18 16,0 10-25-16,19 3-34 16,-19 151 108-16,0-74-106 15,0-77-44-15,0-8-12 0,0-4-16 0,-18-9-17 16,18-4-29-16,-16 23-140 0,16-38-86 16,0-5-125-16,0-5-157 0,0-5-285 15,0-5-1286-15,0-3 983 0,24-22 334 16</inkml:trace>
  <inkml:trace contextRef="#ctx0" brushRef="#br0" timeOffset="14.004">25568 7749 1341 0,'-6'-3'85'16,"-5"-7"323"-16,3 10-83 0,1-5 12 15,-1 2 36-15,2 0 62 0,-1 2 17 16,-5-1 322-16,7 1-501 0,2 0-79 0,1 0-61 15,2 0-12-15,-1-2 21 16,1 2-97-16,0-2-13 0,0-1-9 0,23 1-11 16,-23-3 6-16,47-10-9 0,-24 5-6 15,6-3 2-15,4-1-7 0,1-3 8 16,45-25-15-16,-37 19 5 0,0-2-7 16,2-2 4-16,0 0 2 0,-5 2-4 15,28-21 4-15,-40 26-1 0,-5 5-24 16,-8 1-53-16,-5 6-82 0,-5-2-555 15,-4 8 164-15,0 3-102 0,0 0-140 16,-29 0-84-16,29 0 146 0</inkml:trace>
  <inkml:trace contextRef="#ctx0" brushRef="#br0" timeOffset="15.004">25622 8072 1879 0,'0'0'175'15,"0"0"8"-15,0 0 81 16,0 0 34-16,0 0 76 0,0 0 418 0,0 15-440 16,25-15-78-16,-10 0-87 0,8 15-35 15,4-7-67-15,41 13 10 0,-27-9-70 16,3-1-12-16,3 3-18 0,-2-1-3 16,39 12 4-16,14 1 13 15,-56-14-14-15,-28-9 9 0,-3 1 0 16,-3-3-7-16,0 3 41 0,-5-4 14 15,-3 0 31-15,0 0 6 0,0 0 5 16,0 0-29-16,-23 0 3 0,5 0-54 16,18 0 12-16,-16-17 12 15,16 17-6-15,-15-14 50 0,15 14-48 0,-10 0-6 16,10-12-13-16,0 12-5 0,0-7-10 16,-4-2 4-16,4 3-8 0,0 1 1 15,-2-4 4-15,2 1-7 0,-4-7 7 16,2 4-11-16,-1 0 11 0,-1 2-6 15,-2-3 4-15,0 1 6 0,-9-7-2 16,7 8-11-16,-1 3 8 0,-1 0-2 0,1 2 7 16,-11-5 2-16,13 8 3 0,-3-3 11 15,4 4 11-15,-1-3 10 0,3 3 2 16,-2-2 18-16,4 2-30 0,2 1-7 16,0 0 7-16,0 0-8 0,0 0-9 15,0 0-19-15,0 0-1 0,25 0 3 16,-25 0 9-16,25 0-6 0,6 22 10 15,-12-3-16-15,-2-6 1 0,2 1 2 16,1 1 2-16,14 16 11 0,-19-17-12 16,1 0-6-16,-5-1 3 0,-2-3-4 15,-2 2 6-15,6 3 3 0,-10-8 0 0,-1 0-3 16,-2 0 0-16,0-2-1 0,0 6 1 16,0-5 1-16,0-1 5 0,0-1 0 15,-20 2 4-15,20-1-3 0,-27 6-5 16,27-6 4-16,-22 0-1 0,22 0-3 15,-21-1 4-15,-1 7-5 0,13-7-2 16,2 2 1-16,0-2 4 0,1 2-1 16,0 0 5-16,0-1-3 0,2 0 0 15,4-2 0-15,-2 0 1 0,1-2 6 16,1-1 16-16,0 0-13 0,0 0-7 16,0 0-6-16,0 0-11 0,0 0 4 0,0-16-7 15,19 16-2-15,-19-22-10 0,0 22-17 16,17-20-23-16,-17-2-117 0,12 12 64 15,-12-1-16-15,0-1-6 0,0 2-2 16,0 1 0-16,0-6-206 0,0 9 86 16,0 0-96-16,0 4-80 0,-18 1-73 15,18 1-724-15,0 0 539 0,0 0 68 16,0 0 180-16</inkml:trace>
  <inkml:trace contextRef="#ctx0" brushRef="#br0" timeOffset="16.004">26281 8317 509 0,'-2'0'20'0,"-2"0"69"16,3 0 0-16,-2 0 30 0,3 0 37 16,0 0 36-16,0 0 216 0,0 0-220 15,0 0-8-15,0 0-2 0,0 0 30 16,0 8 45-16,0-8 405 0,0 6-270 15,0-6 2-15,0 5-37 0,0-1-23 16,0 3-60-16,0 7 200 0,-10-5-253 16,10 3 11-16,0 3-15 0,0 4 12 15,0 27 169-15,0-17-234 0,0 6-20 0,0 5-6 16,0 4 10-16,18 7-2 16,-18 60 108-16,17-56-166 0,-17 4-21 0,16-4 9 15,-16 1-1-15,16 37 57 0,-2-53-100 16,-6-2-19-16,-3-4-6 0,1-5 1 15,-2-6-10-15,2 11-33 0,-4-21-48 16,-2-5-82-16,2-3-129 0,0-5-199 16,-2 0-1126-16,0-22 427 0,0 22-232 15,0-36 188-15,0 12 282 0</inkml:trace>
  <inkml:trace contextRef="#ctx0" brushRef="#br0" timeOffset="17.004">26101 7329 856 0,'0'0'50'0,"0"0"57"16,11 0 63-16,-11 0 74 0,0 0 12 16,0 0 253-16,0 0-268 0,0 0 22 15,0 0 37-15,0 0 64 0,0 0 400 16,0 0-438-16,0 0-48 0,0 0-62 16,0 0 0-16,0 0-16 0,0 0 147 15,0 0-181-15,0 0 5 0,0 0-12 16,0 0-6-16,0-15 54 0,0-2-141 15,18 2-8-15,-18-3-5 0,14-4 9 16,-14-4-3-16,16-34 27 0,-1 23-60 16,-15-1-10-16,9-8-8 0,-9 0-9 15,0-57-15-15,0 53 9 0,0 0-1 0,0 4 7 16,-22 3-1-16,22 6 1 0,0-17 3 16,0 33 1-16,0 4-2 0,0 5-4 15,0 2-3-15,0 0-18 0,0 5-36 16,0 3-97-16,0 2-162 0,0 0-148 15,0 0-232-15,13 18-1339 0,-13-18 779 16,18 14 281-16</inkml:trace>
  <inkml:trace contextRef="#ctx0" brushRef="#br0" timeOffset="18.004">27103 7739 1297 0,'-4'0'82'0,"4"0"82"16,-7 0 366-16,7 0-256 0,-3 0-17 15,1 0-4-15,0 0 21 0,2-14 260 16,0 14-308-16,0 0-37 0,0 0-35 16,0 0-13-16,0-8-17 0,47 8 88 15,-24-6-116-15,9 6-4 0,8-4-24 16,10 2-26-16,5-1-17 0,83-13-25 16,-59 11 9-16,5-8-9 0,4 2-4 15,-1 1 12-15,75-10-20 0,-93 13 12 16,-6-1-4-16,-15 5 11 0,-9 0 2 0,-15 0-5 15,7 1-4-15,-25 2 9 0,-4 0-5 16,-2 0 0-16,0 0 4 0,0 0-12 16,-25 0 0-16,4 0 0 0,21 0 12 15,-22 0-8-15,22 0 4 0,-13 0-8 16,13 0 4-16,0 0 4 0,0 0-4 16,0 0 0-16,0 0-4 0,0 0-4 0,0 0 12 15,16 0-4 1,-16 0 0-16,0 0 4 0,13 0 0 0,-13 0 4 15,0 0-16-15,0 0 16 0,0 0-20 16,0 0 4-16,0 0 16 0,0 0-4 16,0 0 0-16,0 0-12 0,0 0 8 0,0 0 4 15,0 0 8-15,0 0-5 0,0 0 1 16,0 0 4-16,0 0-8 0,0 0 0 16,0 0 4-16,0 0 16 0,0 0 0 15,0 0 8-15,0 0 6 0,0 0-14 16,0 0-5-16,0 0 18 0,0 0 0 0,0 0-11 15,0 0 32-15,0 0-31 0,0 0 11 16,20 0-7-16,-20 0 0 16,0 0 25-16,0 0-33 0,11 0 2 0,-11 0-2 15,0 0 1-15,0 0-9 0,0 0 17 16,0 0 5-16,0 0 11 0,0 16-7 16,9-16-1-16,1 22-20 0,-2-22-14 15,3 24-5-15,4-9 3 0,2 0-9 16,5 3 2-16,33 24-2 0,-24-18 14 15,4 4-9-15,2-2 9 0,0 3 0 16,36 26-5-16,-39-30-1 0,-1-1-7 16,-5 2 12-16,-3-6-4 0,-3 0-9 0,8 15 2 15,-20-22 10-15,-2 1-6 16,-2-6 10-16,-2-2 9 0,2 3 18 16,-5-8-11-16,-1 0 15 0,0-1 13 0,2 0 5 15,-1 0-9-15,-1 0 4 0,0 0-40 16,0 0 0-16,0 0 5 0,0 0 7 15,0 0 33-15,0 0-28 0,0 0-7 16,0 0 1-16,0 0-4 0,0 0 2 16,0 0 16-16,0 0-22 0,0 0-2 15,0 0-7-15,0 0-5 0,0 0-12 16,0-11 6-16,21 11-1 0,-21 0 7 16,29-16-8-16,10 0-2 0,-20 7 0 0,4 0 0 15,0-3-1-15,-1 0 5 16,-2 2 2-16,19-10-3 0,-24 11-2 0,-4 3-1 15,0 0-3-15,-5 3 0 16,-2 1-21-16,-4 2 16 0,0 0 7 0,0 0 7 16,0 0 4-16,0 21-1 0,-25 3 1 15,0-9-1-15,10 5 7 0,-4 5 6 16,-2 0-1-16,-29 29 8 0,26-25-18 0,0 0 9 16,1 0-3-16,2-3 4 15,4-4-1-15,-5 15-2 0,14-21 4 16,6-6 1-16,2-3-1 0,0-2-2 0,0-3-19 15,30-2-10-15,-11 0-16 16,4-21-20-16,3 21-39 0,4-29-20 0,35-8-102 16,-29 16 154-16,-1 3 31 0,-4 3 21 15,-2-1-2-15,16-5-8 0,-29 21 4 16,-4-10 8-16,-4 10 10 0,-6 0 27 16,-2 0 20-16,0 0 94 0,0 17-83 15,-25-17-1-15,25 16-15 0,-19-16-10 16,6 16 4-16,13-2-28 0,0-14 11 15,-14 13 13-15,14-13 14 0,0 11-3 16,0-1 28-16,0-6-48 0,24 1 9 16,-24-2 12-16,22 3 5 0,4 6 66 15,-13-4-66-15,0 0 5 0,0 4 10 0,2 0-1 16,0 5-7-16,21 16 11 0,-16-13-62 16,4 1-7-16,-1 1 0 0,4 0 2 15,31 27 2-15,-28-26-5 0,2 1-4 16,0 1 1-16,2 0-2 0,0-2-1 15,30 19 8-15,-34-23-1 0,-1 1 2 16,-5-2-4-16,1-3-1 0,12 14-4 16,-21-17 4-16,-2-2 0 0,-1 0 2 15,-2-1 4-15,-1-4-2 0,4 5 8 16,-9-7-4-16,-1-1 14 0,-1-1 25 0,1 0 20 16,0-1 123-16,-3 0-106 0,-1 0-24 15,2 0-30-15,-2 0-19 0,2 0-12 16,0 0 0-16,-1-17 0 15,1 17 0-15,1 0 0 0,0-17 0 0,8-2 0 16,-4 8 0-16,3-2 0 0,2-2 0 16,3-4 0-16,4-5 0 0,24-29-12 15,-18 19-48-15,4-8-35 0,3-6-53 16,1-6-39-16,38-71-264 0,-34 53 174 16,4-8-41-16,-1-6-23 0,0-5-9 15,-2-3 52-15,38-91-89 0,-40 97 309 0,-5 8 29 16,1 10 42-16,-5 10-1 0,25-27 5 15,-29 59 8-15,-4 2 3 0,-2 9-3 16,0 2 12-16,-4 6 6 0,8-1 38 16,-14 7-39-16,-4 1-5 0,1 2-21 15,-2 0-4-15,-1 0-22 0,-1 0-32 16,0 0-127-16,0 0-206 0,0 0-220 16,0 15-156-16,0-15-1085 0,-16 0 1170 15,16 17 207-15</inkml:trace>
  <inkml:trace contextRef="#ctx0" brushRef="#br0" timeOffset="19.004">30506 7547 823 0,'-9'-7'240'16,"9"7"0"-16,0-3 74 0,0 1-26 15,0-2-21-15,-13-5 114 0,8 4-230 0,-2 2 9 16,-1-1 13-16,-6-2 15 0,0 4 12 16,-20-1 204-16,11 3-209 15,-4 0-14-15,-1 0 4 0,-3 0 13 0,-2 0-7 16,-34 20 137-16,31 1-206 0,3-7 23 15,-1 2 17-15,3 3 23 0,-29 24 217 16,33-19-225-16,0 1-15 0,3 4-18 16,1 1-19-16,4 2-36 0,-8 32-6 15,16-28-66-15,9 0-6 0,2 0-12 16,0 3 5-16,30 31-10 0,-30-38 2 16,40 1-12-16,-14-3-10 0,4-2-10 15,0-3-22-15,38 18-128 0,-32-23 53 16,0-3-27-16,-1-5-23 0,1 2-7 15,35 4-111-15,-37-11 202 0,1-3 22 16,-1-1 1-16,-2-3-6 0,57 0-261 16,-59-20 222-16,25 0-50 15,-30 20 111-15,2-30 29 0,-2 13 26 0,-1-3-1 16,-1-3 3-16,15-29-3 0,-18 21 1 16,-4-1 6-16,0-2-2 0,-4 1-18 15,-1-1 10-15,9-34-22 0,-13 34 27 16,-2 3 2-16,0 2-1 0,-2-1-2 15,0-24-4-15,-2 31 19 0,-1-4-14 0,0 5 2 16,0-1 1-16,0 1-5 0,-29-18 15 16,-2 24-1-16,8-1 11 0,-5 0 8 15,-4 5 4-15,-9 1 31 0,-47-4 96 16,35 9-67-16,-2 3-24 0,1 2-33 16,-1 1 0-16,1 0-30 0,-38 19 9 15,51-19-18-15,7 27-3 0,7-11-65 16,7 4-78-16,-1 21-605 0,19-21 172 15,2 5-193-15,0 0-75 0,25-3 50 16,-25 5 196-16</inkml:trace>
  <inkml:trace contextRef="#ctx0" brushRef="#br0" timeOffset="20.004">30136 8008 1426 0,'6'0'116'16,"-6"-1"81"-16,2 1 82 0,-2 0 30 0,0-4 315 15,0 4-336-15,0 0-4 16,0 0 10-16,0 0 36 0,0 0-16 0,0 0 167 16,0 19-328-16,-17-19-29 0,17 17-19 15,0-17 12-15,0 33 91 0,0-20-120 16,0-1-6-16,0 2 5 0,0 0-10 16,0-1-7-16,0 9 17 0,0-13-58 15,0-1-7-15,0-2-11 0,0 0-6 16,0-4-2-16,0 0 4 0,0-1-6 0,0-1 8 15,0 0-12-15,0 0 5 0,0 0 9 16,0 0 5-16,0 0-1 0,11 0-8 16,-11 0 0-16,8 0-8 0,-8 0 4 15,8 0-2-15,-4-20 3 0,2 20-2 16,-1-14-4-16,3-10-6 0,-4 11 5 16,0 0 1-16,-1-1 0 0,2 0 3 15,2-12-1-15,-4 13 2 0,1 1-8 16,0 2 4-16,0-1 1 0,-1 3 3 15,4-7-2-15,-5 9 2 0,-2 3 3 16,2 1 8-16,-2-2-3 0,0 1-2 16,0 3-8-16,0-1 0 0,0 1 6 15,0 0 11-15,0 0 3 0,0 0 28 0,0 0-30 16,0 0-9-16,0 0-9 0,0 0 3 16,0 0 19-16,0 0-11 0,0 15 1 15,0-15-9-15,0 0-7 0,0 18 8 16,0 2 6-16,0-10 0 0,0 2-6 15,0 1-1-15,-18-1 3 0,18 17-1 16,0-17-4-16,0 2 1 0,0-4-4 16,-8 2 3-16,8 0-1 0,0 5 1 15,0-9 3-15,0-1-2 0,0-5-2 16,0 4 1-16,0 0 3 0,0-6-1 0,0 1 0 16,0-1 2-16,0 0 11 15,0 0 21-15,0 0 54 0,0 0-58 0,0 0-23 16,0 0-7-16,0-21-7 0,0 4-3 15,0 5-6-15,0-2 6 0,0-2-7 16,0-2-15-16,14-6-23 0,-14-27-148 16,0 22 73-16,0 1-13 0,10-4 11 15,-10 3 21-15,9-22-20 0,-9 32 114 16,3 2 8-16,1 5 0 0,-4 4-2 16,2 4-4-16,-1 4-2 0,-1 0 15 15,0 24 7-15,0-24-2 0,0 27 19 0,0 4 43 16,0-17-23-16,0 1-6 0,0-1-7 15,24-1-1-15,-24 1-16 0,43 10 3 16,-23-12-13-16,2 1-9 0,2-1-1 16,1-3 1-16,26 5-13 15,-25-9 15-15,2-3-2 0,-2 1-1 0,-2-3 0 16,-5 0-13-16,16 0-6 0,-23 0 7 16,-3 0-4-16,-5 0-4 0,-3-16 10 15,-1 16 8-15,0 0 7 0,-26 0 7 16,26 0 18-16,-34 0 14 0,17 19 33 15,-26-2 104-15,21-17-72 0,-1 26-5 16,1-13-8-16,-2 1-12 0,-23 16 19 16,21-16-73-16,0 2 3 0,-1-2-3 15,2 0-7-15,2-1 0 0,-17 9-12 0,24-11-3 16,3-2-6-16,4-4-9 0,3 1-4 16,1 0-106-16,5-6-71 0,0 0-135 15,0 0-126-15,20 0-195 0,-20 0-155 16,20-22-1118-16,2 22 972 0,-22 0 269 15</inkml:trace>
  <inkml:trace contextRef="#ctx0" brushRef="#br0" timeOffset="21.004">29983 9101 509 0,'0'0'16'0,"0"0"13"0,-20 0 12 15,20 0 10-15,-21 20 29 0,21-20-55 16,0 16-10-16,-16-16-5 0,16 0-15 15,0 12 10-15,0-12-15 0,0 7 4 0,0-7-8 16,0 0-1-16,0 0 5 16,16 0 9-16,-16 0 31 0,19 0 47 15,-19-19 43-15,0 19 33 0,0 0-4 0,0-15 31 16,0 15-139-16,0-15-20 0,0 15-12 16,0-13-2-16,-23 5-7 0,23-5 27 15,-21 5 21-15,21 0 33 0,0-1 33 16,-15 0 10-16,15-9 94 0,-8 8-149 15,8 0 1-15,0 0-7 0,0 1 12 16,0-1 3-16,0-12 56 0,0 11-63 16,20 2 28-16,-20-2 32 0,0 2 53 15,17 2 46-15,-17-5 320 0,0 9-257 16,9 1-7-16,-9 0-33 0,0 1-15 16,0 1 132-16,0-1-209 0,0 1 14 0,0 0 6 15,0 0 26-15,0 0 17 0,-14 0 202 16,14 21-217-16,0-21-8 0,-16 23 4 15,16-6 23-15,-13 31 189 0,4-16-281 16,9 3-53-16,-8 8-58 0,8 7-25 16,-3 4 0-16,3 61 0 0,0-54 0 15,0 1 0-15,0-3 0 0,0-1 0 16,0 42 0-16,0-57 0 0,0-4 0 16,13-5 0-16,-13-5 0 0,0-6 0 15,10 8 0-15,-10-20-199 0,6-6-263 16,-1-5-323-16,5 0-458 0,16-41-1731 15,-8 17 1711-15,4-6 458 0</inkml:trace>
  <inkml:trace contextRef="#ctx0" brushRef="#br0" timeOffset="22.004">30795 7161 354 0,'-10'15'1'0,"1"-15"6"0,1 0 17 15,-2 12 14-15,-3-12 84 0,8 0-52 16,1 0-3-16,0 0 3 0,4 0 21 0,0 0 19 16,0 0 255-16,0 0-138 0,0 0 5 15,0 0-19-15,0 0 0 0,0 0 152 16,0 0-191-16,0 0 31 0,0 0 49 15,0 0 30-15,0 0 11 0,0 15 222 16,0-15-291-16,0 0-31 0,26 20-52 16,-26-20-42-16,56 8-13 0,-25-8-70 15,12 0-10-15,9 0-8 0,13 0 0 16,11 0-4-16,103-21-4 0,-78 5 4 16,7 16 4-16,3-18 8 0,1 18-8 15,92-14 9-15,-117 3-9 0,-8 11 8 16,-13-8-5-16,-14 8-3 0,-14-7 0 0,4 0 13 15,-35 3-9-15,-4 1 0 0,-3-2-9 16,0 2-7-16,-29-2-150 0,-3 3-105 16,11 0-215-16,-1 0-180 0,0 1-256 15,0 1-77-15,-15-2-356 0</inkml:trace>
  <inkml:trace contextRef="#ctx0" brushRef="#br0" timeOffset="23.004">32208 6200 1871 0,'1'0'91'15,"-1"0"84"-15,0 0 81 0,0 0 97 16,0 0 33-16,0-20 435 0,0 20-459 15,0-14-64-15,0 14-70 0,0-17-14 16,0 17 1-16,0-12 195 0,0 4-231 0,0 8-31 16,-14 0-29-16,14 0-2 0,-13 0 102 15,13 24-113-15,-23-6 8 0,5 6-8 16,-3 6 13-16,-3 5 7 0,-26 50 91 16,26-38-141-16,4-2-34 0,4 1-20 15,6-1-8-15,9 34 0 0,1-48-19 16,40-2-15-16,-11-7-24 0,8-5-57 15,6-5-108-15,54-7-654 0,-48-5 220 16,-6 0-286-16,-6-23-217 0,-8 23-184 16</inkml:trace>
  <inkml:trace contextRef="#ctx0" brushRef="#br0" timeOffset="24.004">26457 5703 2980 0,'-25'-2'75'0,"25"-3"106"15,-21 3 120-15,21-1 124 0,-48 2 405 16,27 1-498-16,0 0-42 0,-4 19-25 0,3-19-5 16,-4 32-26-16,-20 18 119 15,27-21-219-15,4 3-23 0,5 2-45 0,5 0-15 16,5 31-27-16,26-38-37 0,-3-1-34 15,6-5-99-15,7-4-173 0,1-4-151 16,37-3-1007-16,-39-7 568 0,-3-3-220 16,-3 0 126-16,-9 0 218 0</inkml:trace>
  <inkml:trace contextRef="#ctx0" brushRef="#br0" timeOffset="25.004">27248 7086 1518 0,'0'-4'102'0,"0"-2"96"16,0-6 466-16,-12 4-273 0,12 1 50 16,0 0 35-16,0 1 31 0,-7 2-42 15,7-4 235-15,-4 7-417 0,4-2-33 0,0 3-31 16,0 0 9-16,0 0-6 0,0 23 247 15,0-23-236-15,0 38-28 0,25-12-28 16,-25 6-7-16,19 45 28 16,0-37-152-16,-19 2-29 0,15-1-11 0,-15-3 0 15,10-5-6-15,-4 22-63 0,-6-31-32 16,4-5-105-16,0-5-100 0,1-5-182 16,9 0-891-16,-5-9 410 0,0 0-98 15,5 0-108-15,-2-33 39 0,2 15 367 16</inkml:trace>
  <inkml:trace contextRef="#ctx0" brushRef="#br0" timeOffset="26.004">27146 7014 2335 0,'-9'-4'90'16,"2"2"74"-16,3-3 48 0,-1 3 53 15,5-7-43-15,0-6 124 0,22 8-203 16,-22-3-12-16,32-2-24 0,-9 2-8 15,35-14 7-15,-24 12-71 0,3 3-5 16,0 1 1-16,2-1-9 0,-4 6-12 16,24 0-1-16,-33 3 19 0,-8 0 34 15,-4 19 28-15,-5-19 34 0,-5 25 4 0,-4 9 103 16,0-13-148-16,-22-2-12 16,22 2-11-16,-32 2-12 0,-6 20 55 0,17-25-64 15,0 0-7-15,4-2-15 0,0-2-9 16,6-4-9-16,-3 1 1 0,14-7 9 15,0 0-5-15,0-2-4 0,0-2-2 16,28 0 7-16,7 0-9 0,-14 0 2 16,2 0-2-16,2 0-5 0,-4 0 26 15,19 0 7-15,-21 0 41 0,-6 0 41 16,0 16 58-16,-4-16 37 0,-2 22 156 16,-7 4-230-16,0-9-31 0,0 0-29 0,-29 2-17 15,29-1-17-15,-53 18-4 16,30-18-23-16,-4-2-3 0,2-1-11 0,-3-2-11 15,-34 4-156-15,32-12-78 16,-5-5-144-16,3 0-226 0,-1 0-301 16,-24-25-1463-16,12 2 697 0</inkml:trace>
  <inkml:trace contextRef="#ctx0" brushRef="#br0" timeOffset="27.004">23788 7390 2584 0,'-6'-4'92'0,"6"2"97"16,-2 2 482-16,2 0-234 0,0 0 28 15,0 0-23-15,0 26 40 0,0-9-66 16,24 34 231-16,-4-18-434 0,-20 6-57 0,24 6-44 16,-12 2-12-16,11 54 3 15,-14-52-81-15,-2 1-21 0,3-3-3 16,-3-6-7-16,-2-3-39 0,7 18-298 0,-6-36-49 15,-1-3-112-15,1-6-132 0,-1-6-177 16,2-2-941-16,-5-3 848 0,2-30 165 16,-1 11 222-16</inkml:trace>
  <inkml:trace contextRef="#ctx0" brushRef="#br0" timeOffset="28.004">23695 7435 2506 0,'-7'-4'64'0,"-2"-3"224"16,6 5-82-16,3-3-17 0,0 0-9 0,0 0 0 16,0-3-17-16,30-10 54 15,-30 9-162-15,35-2-24 0,-11 0-24 0,4 2-3 16,1-2-6-16,37-4 7 0,-34 10 6 16,-2 3 0-16,-5 2 31 0,-3 0 50 15,6 22 221-15,-20 12-153 0,-5-14-45 16,-3 6-41-16,0 0-43 0,0 2-9 15,-23 22-31-15,23-26 18 0,-23-1-14 16,23-1 13-16,-22-3 5 0,22-1-9 0,-24 6 5 16,5-15-18-16,19-1 4 15,-14-3 1-15,14-1-10 0,-7 1-17 16,7-4 17-16,0 1 19 0,0-2-1 0,0 0 0 16,25 3-4-16,1-3-4 0,-8 1 13 15,0 2 23-15,3 1 21 0,0 2 13 16,0 1 10-16,14 12 90 15,-21-6-45-15,-3 1 37 0,-3 3 35 0,-8 0 32 16,0 25 120-16,0-21-240 0,-24 3-49 16,24-2-19-16,-36 2-10 0,12 0-15 15,-31 18 2-15,24-24-11 0,-3-2-9 16,0-2-44-16,-1-4-124 0,-32 1-642 16,37-11 30-16,-1 0-206 0,5 0-237 0,4-19 51 15,3 19 358-15</inkml:trace>
  <inkml:trace contextRef="#ctx0" brushRef="#br0" timeOffset="29.004">26260 9467 2769 0,'0'17'175'0,"0"-17"36"0,0 0 119 16,0 0 45-16,0 0 40 0,0 0-42 0,0 0 138 15,0 0-326-15,-20 0-5 0,20 25 16 16,0-25 25-16,-20 47 192 0,2-26-242 15,18 8-18-15,-18-2-23 0,18 7-2 16,-9 0-15-16,9 35 50 0,0-34-97 16,0-4-9-16,0 1-4 0,22-6-14 15,3 21-1-15,-9-28-32 0,4-1-3 16,3-4-4-16,2-2-4 0,4-3-10 16,26 1-123-16,-25-8-43 0,-1-1-143 15,-2-1-135-15,-6 0-106 0,16 0-908 16,-26 0 662-16,-1-18-177 0,-1 18 38 0,-5 0 171 15,-2-18 230-15</inkml:trace>
  <inkml:trace contextRef="#ctx0" brushRef="#br0" timeOffset="30.004">26211 9834 3477 0,'-9'0'107'16,"5"0"83"-16,2 0 108 0,2 16 96 0,22-16 260 15,-22 0-432-15,32 0-73 0,-8 0-64 16,6 0-30-16,37 0-43 16,-34 0-55-16,1-19-77 0,-3 19-93 0,-3 0-162 15,-6-13-180-15,10 13-804 0,-23-13 557 16,-3 13 60-16,-2-12 109 0,-4 3 133 16</inkml:trace>
  <inkml:trace contextRef="#ctx0" brushRef="#br0" timeOffset="31.004">26105 9607 2770 0,'25'0'136'0,"-7"0"148"15,7 0 117-15,4 0 70 0,56 0 94 16,-32 0-477-16,7-24-119 0,5 24-260 0,2-27-326 16,-2 10-457-16,52-20-951 0</inkml:trace>
  <inkml:trace contextRef="#ctx0" brushRef="#br0" timeOffset="32.004">29906 10168 1177 0,'-16'-3'97'0,"16"1"84"0,0-5 394 16,0 3-293-16,0 3-13 0,0-3-3 15,0 0 40-15,-10 1 351 0,10 1-351 0,0 0-35 16,0 0-71-16,0 2-23 0,0 0-44 15,0 0 87-15,0 0-88 0,0 0 47 16,0 0 27-16,0 29 19 0,0-29-2 16,0 59 143-16,-19-31-207 0,19 5-18 15,-15 6-15-15,15 2-37 0,-16 47-4 16,4-47-79-16,12 2 0 0,0-1-4 16,0-6-4-16,0-7-2 0,59 14-45 15,-28-27-61-15,9-8-145 0,5-4-149 0,7-4-115 16,59-22-855-16,-59 22 636 15,-2-26-76-15,-6 26-12 0,-6-27 15 16,-8 27 199-16</inkml:trace>
  <inkml:trace contextRef="#ctx0" brushRef="#br0" timeOffset="33.004">30001 10408 2529 0,'0'-3'88'16,"0"3"89"-16,0 0 85 16,0 0 79-16,0-3 237 0,0 3-352 0,0-1-48 15,28 0-43-15,-7-1-40 0,35-6 7 16,-22 6-81-16,4-6-10 0,4 1-62 15,-3 0-135-15,-3 0-162 0,19-3-757 16,-36 8 442-16,-9-3-29 16,-10 5 37-16,0 0 105 0,0 0 208 0</inkml:trace>
  <inkml:trace contextRef="#ctx0" brushRef="#br0" timeOffset="34.004">29839 10176 2503 0,'26'-9'90'0,"6"-2"91"0,43-14 463 15,-28 12-314-15,5-3-63 0,1 2-109 16,2 0-80-16,0 3-240 0,32-5-927 16,-53 9 59-16,-10 2 147 0,-11 4 245 15</inkml:trace>
  <inkml:trace contextRef="#ctx0" brushRef="#br0" timeOffset="35.004">28624 1119 840 0,'0'0'249'0,"-13"0"-19"16,13 0 58-16,0 0-46 0,0-16-7 15,0 16-21-15,0 0 186 0,0-8-199 16,0 8 7-16,0 0 0 0,0 0 2 16,0 0 109-16,0 0-205 0,0 0-28 15,0 0-22-15,0 0 14 0,-17 0-7 16,17 0 72-16,-9 19-95 0,9-19-8 16,0 13-7-16,0-13-5 0,0 16 1 0,0 1-8 15,0-10-7-15,0 0-10 0,23-1 5 16,-23-2-9-16,18 1 3 0,6-5 1 15,-11 0-1-15,1 0 3 0,-2 0-6 16,1 0-7-16,8-19-19 0,-11 19 16 16,-3 0-3-16,-3-15 2 0,-2 15 2 15,0-11-7-15,-2 1-5 0,0 10 11 16,0-12 9-16,-25 12 0 0,25-8 7 16,-19 4-15-16,-5 4 4 0,11 0 4 15,0 0 8-15,-1 0 4 0,-1 0 2 16,-9 0 16-16,12 21-12 0,4-21-9 0,0 0 11 15,4 20-14-15,2-5 21 0,2-1-12 16,0 1-3-16,27-8-15 16,-27-3 11-16,19 3-10 0,-19-2 10 15,22-2-1-15,-1-1-14 0,-10-2-12 16,-1 0 10-16,-1 0 1 0,-9 0 0 16,10 0 13-16,-4 0-14 0,-6-19 4 15,0 19 6-15,0-15 3 0,0 15 3 16,-23-15-13-16,23-4 2 0,-16 10-5 15,16-1 13-15,-15 1 4 0,15 4 2 16,-13-3 22-16,13 6-16 0,-11 1 10 16,11 1 18-16,-8 0 9 0,8 0-3 0,-12 20 14 15,9-20-56-15,-1 0-3 16,2 22 3-16,1-22-46 0,1 15-543 0,0-3-65 16,0-12-364-16,0 9-11 0,22-9 172 15</inkml:trace>
  <inkml:trace contextRef="#ctx0" brushRef="#br0" timeOffset="36.004">28640 2929 331 0,'20'0'9'0,"-7"0"41"16,-13 0 0-16,0 0 17 0,8 0 28 15,-8 0 63-15,0 0 307 0,0 0-180 0,0 0 12 16,0 0-14-16,0 0 21 0,0 0-4 16,0 0 302-16,0 0-296 15,0 0-17-15,0 0-44 0,0 0-12 0,0 0-46 16,0 0 99-16,0 0-181 15,0 0-25-15,0 0-30 0,0 0 6 0,0 0 3 16,-12 0-32-16,12 17-21 16,0-17-1-16,-9 21-3 0,9-21 3 0,0 37 8 15,0-23-12-15,0-3 0 0,0-2 0 16,21 0-3-16,2 6-5 0,-23-15 11 16,24 7-1-16,-9-7-8 0,-15 0 4 0,24 0-15 15,-7 0-3-15,-17-17 14 0,13 17 4 16,-13-19-4-16,6 19 0 0,-6-38-31 15,0 24 31-15,0 1 0 0,0 3 5 16,0-1 3-16,0 3-11 0,-19 1-10 16,19 0 7-16,-25 7 19 0,25 0 7 15,-20 0 9-15,-3 21 38 0,13-21-37 16,-2 24 8-16,-15 1 55 16,22-2-61-16,5-11 2 0,0-2-8 15,0 0 18-15,0-1-22 0,24-9-12 0,-24 0-6 16,26 0 1-16,-26 0-14 0,28 0 3 15,-1 0-5-15,-27-22 10 16,17 22-14-16,-17 0-3 0,12-16-52 0,-12 16 28 16,0-12-6-16,0 12-6 0,0 0-15 15,0-8-16-15,-20 8-195 0,0 0 33 16,20 0-122-16,-21 0-137 0,21 20-186 16,-16-20-192-16,16 0-601 0</inkml:trace>
  <inkml:trace contextRef="#ctx0" brushRef="#br0" timeOffset="37.004">28606 1100 191 0,'0'0'-6'0,"-5"0"-3"16,5 0-6-16,0 0 15 0,-4 0 35 16,4 0 0-16,0 0-4 0,-2 0-13 15,2 0-6-15,0 0 7 0,-1 0 14 16,1 0-24-16,0 0-4 0,0 0 2 0,0 0-4 16,0 0-18-16,0 0-175 0</inkml:trace>
  <inkml:trace contextRef="#ctx0" brushRef="#br0" timeOffset="38.004">27878 763 833 0,'0'-4'266'0,"0"-2"237"0,0 5-274 16,-17-3 136-1,17 3-83-15,-12-1-178 0,1 1 109 16,2-1 52-16,9 2-102 0,-14 0 231 16,-1 0 48-1,9 0-247-15,-6 20-7 0,-13-5 166 0,12-2-175 16,-3 5-15-16,0 2-15 0,-2 4 16 15,-11 30 122-15,18-21-151 0,0-1-29 16,1-1-30-16,6-1-18 0,1-2-24 16,3 22-15-16,0-29-11 0,25-1-6 15,-25-2-4-15,36-4-25 0,16 6-162 16,-23-13-24-16,1-4-62 0,4-3-116 0,-5 0-133 16,-2 0-81-16,13 0-746 0,-24-20 600 15,-5 20 39-15,-4-18 146 16,-7 18 140-16</inkml:trace>
  <inkml:trace contextRef="#ctx0" brushRef="#br0" timeOffset="39.004">27805 1064 1804 0,'0'0'96'0,"0"0"81"0,0 0 90 16,0 0 114-16,18 0 396 0,1 0-429 15,-7 0-79-15,5 0-119 0,0-13-37 16,0 13-55-16,22-12 30 0,-21 12-58 16,0-12-3-16,-3 7-19 0,-1-1-1 15,10-3 32-15,-15 7-10 0,-6 0 12 16,1 1 0-16,-4 1 41 0,0 0 32 16,0 0 166-16,0 20-155 0,0-20-33 15,-18 17-10-15,18-17 30 0,0 39 178 0,-13-24-143 16,13 3-39-16,0 2-53 15,0 0-21-15,0 2-22 0,19 22-4 0,-19-23-15 16,0-2-54-16,21 1-146 16,-21-4-157-16,41 8-1233 0,-24-18 383 0,4-6 8 15,4 0 349-15</inkml:trace>
  <inkml:trace contextRef="#ctx0" brushRef="#br0" timeOffset="40.004">28665 1102 148 0,'-2'0'9'0,"1"0"14"16,1 0 1-16,0 0 5 0,0 0 16 0,0 0 38 15,0 0-25-15,0 0 14 0,0 0 55 16,16 0 87-16,-16 0 67 0,0 0 367 15,0 0-346-15,0 0-29 0,0 0-2 16,0 0 37-16,0 0 350 0,0 0-321 16,0 0-13-16,0 0-50 15,0 0-21-15,0 0-54 0,0 0 86 0,0 0-172 16,0 0 2-16,0 0-9 0,0 0 8 16,0 0-4-16,24 0 55 0,-8 0-122 15,9 0-31-15,5 0-2 0,12 0 5 16,58-22 84-16,-44 22-25 0,9-17 12 15,1 17 1-15,3-19 25 0,-2 6-11 0,55-5 71 16,-68 7-123-16,-7 11-10 0,-10-9-14 16,-9 9-9-16,2-8 45 0,-24 4-8 15,-3 4 20-15,-3 0-9 0,0 0-8 16,0 0-21-16,-21 0-10 0,21 0-27 16,-26 0 2-16,26 0 0 0,-13 0-12 15,13 0-4-15,0 0 6 16,0 0 9-16,0 13 1 0,0-13-6 0,0 0-8 15,0 0-50-15,0 7-11 0,-9-7-48 16,9 0-89-16,0 4-138 0,-7-2-574 16,7-2 304-16,-5 0-93 0,1 0-62 15,1 0-187-15,1 0 82 0,2 0-333 16</inkml:trace>
  <inkml:trace contextRef="#ctx0" brushRef="#br0" timeOffset="41.004">29526 1007 514 0,'2'-12'17'16,"-1"12"23"-16,0 0 76 0,2-10 314 15,-1 10-154-15,-1-6-8 0,1 6-7 16,2-12 437-16,-4 9-519 0,0 3 1 16,0-2 33-16,0 2 309 0,-20 0-246 15,20 0-4-15,-21 0-35 0,21 0 0 16,-26 22 79-16,2-22-219 0,12 14-41 15,12-14-14-15,-17 18-22 0,17-7 4 16,-9 8 18-16,9-6-24 0,0-4-4 16,0-1-10-16,0 1-8 0,25 4-19 15,3-9-12-15,-10-1-18 0,3-3-40 16,0 0-30-16,1 0-45 0,18-18-232 16,-24 18 238-16,-2-19 36 0,-3 19 54 15,-5-24 29-15,-6 1-3 0,0 12 39 16,0-1-3-16,-19 4 12 0,19-1 9 0,-31 9 20 15,-11-8 87-15,19 8-37 0,3 0-9 16,-2 0-18-16,5 0-6 0,1 22-15 16,-6-2 33-16,22-20-45 0,-6 20 0 15,6-20-12-15,0 18-1 0,24-3 0 16,-24-15-8-16,22 10-5 0,-22-10-16 16,24 0-55-16,-24 7-61 0,21-7-366 15,-5 0 183-15,-16 0 4 0,11 0 42 16,-11-21 42-16,9 21 80 0,-4-17-5 0,2 17 128 15,-5-10 17-15,0 10 9 16,-2-10 8-16,0 4 15 0,0 6 0 16,0 0 3-16,0-6-5 0,0 6-7 0,0-2-4 15,-18 2-7-15,18 0-18 16,0 0-70-16,0 0-162 0,-13 23-239 0,13-23-105 16</inkml:trace>
  <inkml:trace contextRef="#ctx0" brushRef="#br0" timeOffset="42.004">28805 2939 940 0,'-1'0'160'0,"0"0"69"0,1 0 55 16,0 0-15-16,0 0 162 0,0 0-245 15,-1 0-12-15,1 0-11 0,0 0 8 16,0 0-7-16,0 0 124 0,0 0-192 15,0 0-21-15,0 0-23 0,0 0 0 16,0 0 21-16,17 0 122 0,2 0-82 16,-19 0-4-16,28 0-23 0,-11 0 5 15,24 0 68-15,-18 0-81 0,4 0 2 16,5 0 10-16,3 0-8 0,2 0-12 16,48 0 9-16,-38 0-59 0,4 0 3 0,6 0 0 15,4 0 15-15,3 0-3 0,79 0 32 16,-63-17-40-16,10 17-4 0,10 0-7 15,5-19-16-15,125 2 6 0,-109 8-4 16,7 0 33-16,1-1 17 0,1 2 12 16,2 0 0-16,115-9-14 0,-127 10-52 15,-4-1 9-15,-5 3-7 0,-1 0-1 16,86-6 8-16,-104 7-1 0,-5 0 0 16,-4-1 12-16,-7 2 29 0,-6-1 28 15,47 0 165-15,-69 3-97 0,-4-3 14 0,-9 3 4 16,-5-1 4-16,10-1 122 15,-29 2-158-15,-2-1 4 0,-3 1 0 0,-2-2-1 16,-4 3-24-16,0-2 22 0,0 2-96 16,0-2-14-16,0 2-10 0,0 0-5 15,0 0-8-15,0 0-4 0,0-1-22 16,0 1-43-16,0 0-84 0,0-2-133 16,0-3-822-16,0 3 296 0,0-1-199 15,0-2-135-15,0-1-117 0</inkml:trace>
  <inkml:trace contextRef="#ctx0" brushRef="#br0" timeOffset="43.004">28066 2885 2263 0,'-19'0'47'16,"19"0"36"-16,0 0 50 0,-21 0 256 0,9 0-153 16,12 0 25-16,-14 0-2 15,14 0 13-15,-13 0-48 0,0 0 77 0,5 0-222 16,2 0-10-16,-3 0-12 0,-1 0 10 16,-8 0 69-16,8 23-88 0,-4-23-24 15,3 25-8-15,-3-9-21 0,5 2 13 16,-9 19-10-16,9-18 23 0,4 0-22 15,1 1-4-15,2-3 13 0,2 0-13 16,0 5 9-16,34-14-18 0,-34-3 1 16,37-2-5-16,-13-3-14 0,3 0 2 15,23 0-6-15,-23-17 23 0,-4 17 10 16,-2 0-10-16,-2 0 5 0,8 0 15 16,-17 0 14-16,-2 0 14 0,-5 0 24 0,-3 20 45 15,0-20 24-15,0 46 183 0,-21-29-135 16,21 4 15-16,-29 1 19 0,14-2 11 15,-28 28 97-15,23-29-241 0,-3 1-36 16,-1-3-29-16,0-3-4 0,1-3-6 16,-22 0-40-16,22-11-82 0,3 0-180 15,-1 0-159-15,5-27-288 0,-7-3-1284 16,15 10 822-16,6 2 307 0,2-1 317 16</inkml:trace>
  <inkml:trace contextRef="#ctx0" brushRef="#br0" timeOffset="44.004">32502 2718 1797 0,'-12'-1'122'16,"12"1"5"-16,-10-1 55 0,6-2 12 0,-1 1 31 16,-1 2 11-16,1-3 244 15,2 3-257-15,1 0-18 0,1 0-28 16,-1 0-5-16,1 0 71 0,-1 0-158 0,2 0-15 16,0 0-17-16,0 0-5 0,0 18-24 15,0-2 3-15,0-16-26 0,0 20 5 16,0-10-13-16,0 1 4 0,0-1 5 15,15 5 4-15,-15-15-6 0,19 9-6 16,-19-9-10-16,16 0-10 0,2 0-90 16,-8 0 44-16,-3 0 6 0,1-24 19 15,-3 24 17-15,0-17 16 0,-1 0-15 16,-4 17 18-16,0-17 3 0,0 17 5 16,0-12 5-16,0 12-5 0,-24-8 10 15,3 8-7-15,21 0 19 0,-21 0 18 0,21 0 13 16,-20 18 98-16,7-18-82 0,13 0-1 15,0 19-18-15,-8-19-8 0,8 14-11 16,0 2-1-16,22-6-30 0,-22-1-1 16,19-9-71-16,-19 11-160 0,21-11-216 15,0 6-1147-15,-21-6 636 0,18 0 224 16</inkml:trace>
  <inkml:trace contextRef="#ctx0" brushRef="#br0" timeOffset="45.004">28613 1127 404 0,'0'0'41'0,"0"0"-9"0,0 0 17 16,0 0-18-16,0 0 16 0,0 0-10 0,0 0 17 15,0 0-46-15,0 0 4 0,0 0-24 16,0 0 9-16,0 0-5 0,0 0-44 16,0 0-1-16,0 0-42 15,0 0-58-15,0 0 7 0</inkml:trace>
  <inkml:trace contextRef="#ctx0" brushRef="#br0" timeOffset="46.004">29618 923 649 0,'-2'0'65'0,"0"0"244"0,2 0-71 15,0 0-2-15,0 0-19 0,0 0 6 16,0 0-24-16,0 0 138 0,0 0-192 16,0 0-1-16,0 0-4 0,0 0 21 0,-18 16 11 15,18-16 161-15,-17 16-176 16,17-16-18-16,-12 14-16 0,12-6-4 0,-7 9 60 16,7-9-110-16,-7 3-13 0,7-1-21 15,0 1-3-15,0-1-15 0,19 9 7 16,-19-9-20-16,19-3 4 0,-19-2-36 15,19-2-40-15,-19-2-45 0,33-1-220 16,-23 0 162-16,1-18 19 0,0 18 22 16,-4-20 3-16,5-6-36 0,-12 11 118 15,0-1 15-15,0-1 8 0,0 0 5 16,0 1 9-16,-19-13 0 0,1 17 7 0,18 3 8 16,-21 4 22-16,21 2 35 0,-22 3 34 15,-4 0 180-15,12 24-112 16,2-24 8-16,3 30 14 0,2-12 13 0,3 22 109 15,4-22-214-15,0 0-31 0,0-1-18 16,0-3-13-16,30-1-19 0,-4 4 14 16,-26-10-29-16,31-7 2 0,-15 3-51 15,1-3-57-15,0 0-62 0,12-20-287 16,-14 20 234-16,-2-17 17 0,-2 17 20 16,-4-24 10-16,-3-4-46 0,-4 13 171 15,0 1 27-15,0 0 10 0,0 0 9 16,-26 3 24-16,8-5 125 0,18 16 13 0,-25 0 53 15,25 0 28-15,-21 0 22 16,0 27 217-16,11-27-297 0,2 26-38 0,2-13-62 16,1 2-34-16,5-3-22 15,0-1-22-15,0 5-18 0,0-16-120 0,30 0-222 16,-30 0-267-16,31 0-316 0,6 0-1079 16,-18-22 1378-16</inkml:trace>
  <inkml:trace contextRef="#ctx0" brushRef="#br0" timeOffset="47.004">30658 964 195 0,'0'-14'15'0,"0"14"60"0,0 0-12 16,0-12 25-16,0 12 54 0,0 0 84 15,12-9 440-15,-12 9-302 0,0 0-21 16,0 0-20-16,0-3 55 0,0 3 39 16,0 0 438-16,0 0-494 0,0 0-85 15,0 0-81-15,0 0-40 0,0 0-24 0,0 0 137 16,0-20-98-16,0 20 23 16,0 0-10-16,0 0 8 0,0-10 108 15,0 10-186-15,0 0-17 0,0 0-17 0,0 0-12 16,0 0-14-16,0 0 28 0,0 0 3 15,0 0 30-15,0 15 9 0,0-15 11 16,0 20 104-16,17 6-96 0,-17-7-14 16,0 0-37-16,17 3-33 0,-17 3-40 15,17 26-18-15,1-21 0 0,-9 0 0 16,1 1 0-16,0-1 0 0,8 30 0 16,-10-31 0-16,17 53 0 15,-17-57 0-15,0 1 0 0,0 1 0 16,-1-1 0-16,3 3 0 0,5 25 0 0,0 8 0 15,-8-32 0-15,2 31 0 16,-1-3 0 0,-4-28 0-16,-1-4 0 0,1 23 0 0,-3-27 0 15,1-3 0-15,-1-2 0 0,3 1 0 16,-2-2 0-16,0-1 0 0,3-1 0 16,4 11 0-16,0 1 0 15,-4-15 0-15,3 11 0 16,-1-1 0-16,-5-10 0 0,3 11 0 15,-3 0 0-15,-2-12 0 0,2 3 0 16,-2 9 0-16,0-11 0 16,0 1 0-16,0-2 0 0,0 2 0 15,0 0 0-15,0-2 0 0,0 1 0 0,0 11 0 16,0-1 0-16,0-10 0 16,0 6 0-16,15-2 0 15,-15-7 0-15,0 7 0 16,0 2 0-16,8-5 0 0,-8-3 0 15,6 15 0-15,-3-2 0 16,-1-11 0-16,2 10 0 0,-1-1 0 16,0-10 0-16,0 11 0 15,2 0 0-15,-4-10 0 0,0-2 0 16,2 8 0-16,-2-10 0 0,0-1 0 16,0 1 0-16,0-2 0 0,-1 2 0 15,2-2 0-15,-1 1 0 0,1 7 0 16,0 2 0-16,0-6 0 15,1 6 0-15,-1 0 0 16,0-8 0-16,1 5 0 16,-2 0 0-16,-1-9 0 0,2 1 0 15,0 4 0-15,-2-5 0 0,0 0 0 16,2 0 0-16,-2 0 0 0,1 0 0 16,-1 2 0-16,1-1 0 0,-1 3 0 15,1 5 0-15,-1-9 0 16,0 7 0-16,0-3 0 0,0-6 0 15,0 1 0-15,0 0 0 0,0-2-64 16,0 0-221-16,0 0-277 0,0-21-277 16,-18-9-1639-16,18 7 1039 0,-15-8 231 15,15-8 443-15</inkml:trace>
  <inkml:trace contextRef="#ctx0" brushRef="#br0" timeOffset="48.004">30662 877 676 0,'-1'0'72'0,"-1"0"97"0,2 0 97 15,0 0 389-15,0 0-363 0,0 0-40 16,0 0 4-16,0 0 18 0,0 0 271 15,0 0-303-15,0 0-3 16,0 0-24-16,0 0 1 0,-12 0 5 0,12 0 155 16,0 0-212-16,0 0-18 0,0 0 3 15,0 0 24-15,0 0 151 0,0 0-172 16,0 0 0-16,19 0-21 0,-19 0-7 16,17 0-41-16,10 0 1 0,-9 0-51 15,5 0-3-15,3 0-8 0,4 0-5 16,43 0-1-16,-31 0-13 0,2 0-3 0,5 0 5 15,-3 0-7-15,3-14 1 16,41 14-4-16,-47 0 9 0,-1 0 1 0,-1 0 2 16,-2 0 4-16,44 0 7 0,-41 0-12 15,3 0 3-15,0 0-5 0,4 0-3 16,0 0-5-16,50 0-19 0,-46 0 9 16,-1 0 9-16,2 0-11 0,3-17 9 15,42 17-9-15,-52-15 18 0,0 15-3 16,-5 0-1-16,-5-10 6 0,-1 10-5 15,22-7 10-15,-33 7-8 0,-3 0 1 16,-2 0 5-16,16-2 17 0,-6 2 6 16,-16-2-13-16,-1 1 10 15,-2 0 4-15,12 1 27 0,-12 0-41 16,-2 0-10-16,2 0-6 0,0 0-1 0,0 0 2 16,13 0-3-16,-14 0-5 0,3 0-4 15,-3 0 2-15,-2 0 5 0,6 0-7 16,-9-12 8-16,-2 12-2 0,0 0 5 15,0 0 0-15,-1 0-1 0,-2 0 0 16,2 0 1-16,-1 0 2 0,1 0 2 16,8 0-8-16,-5 0 3 0,1 0-4 15,1 0 0-15,4 0 7 0,8 0-9 0,-9 0 3 16,0 0-9-16,-3 0-8 0,0 0-27 16,3 0-144-16,-7 0 1 15,-3 0-112-15,0 0-96 0,0 0-247 0,0 0-1281 16,-34 0 675-16,14 0 284 0</inkml:trace>
  <inkml:trace contextRef="#ctx0" brushRef="#br0" timeOffset="49.004">30780 1410 474 0,'0'0'20'0,"0"0"14"16,22-12 83-16,-22 12-45 0,0-10 14 15,20 10 17-15,-20-10 17 0,13 5 173 0,-3 5-140 16,-10-5 3-16,0 3-23 15,7 1 12-15,-7 0 3 0,0 1 160 0,0 0-156 16,0 0 0-16,0 0 5 0,0 0 24 16,0 0 31-16,0 0 252 0,0 0-226 15,0 0 11-15,0 0-9 0,0 0 2 16,0 0 136-16,0 0-233 0,0 0 0 16,0 0 13-16,0 0 12 0,0 0-15 15,0 0 112-15,0 0-121 0,0 0 22 16,0 0-2-16,0 17-8 0,-23 1 80 15,3-6-144-15,20 5 3 0,-27 3 11 0,10 2 17 16,1 4 9-16,-18 33 115 0,17-29-144 16,0 4-8-16,2 1-10 15,-2-1-13-15,-15 31 0 0,17-36-70 32,-1 0-4-32,2-1 0 0,0-3 0 0,0-3 0 0,-8 14 0 0,14-21 0 15,2-4-10-15,1-3-56 0,1-3-79 0,2-1-466 16,2-4 78-16,0 0-96 0,0 0-126 15,0-30-200-15,0 30-10 0,19-51-1146 16,3 29 1384-16,-22 0 243 0</inkml:trace>
  <inkml:trace contextRef="#ctx0" brushRef="#br0" timeOffset="50.004">30802 1481 103 0,'0'-3'-10'0,"0"0"0"0,0-2-3 16,0 2 30-16,0 1 7 0,0 0 10 16,0 2 9-16,0-2-1 0,0 1 63 0,0 1-62 15,0-1-11-15,0 1-14 0,0-1 13 16,0-1 7-16,0 1 71 0,0-1-62 15,0-1-6-15,0 1-10 0,0-1 4 16,0-6 25-16,0 4-27 0,0 1-8 16,0-2 41-16,0 2 31 0,0 0 43 15,17-4 228-15,-17 8-188 0,0-3-1 16,0 3-9-16,0 0 24 0,0 0 24 0,0 0 288 16,0 0-205-16,0 0 23 15,0 0 12-15,0 0 11 0,0 0 199 16,0 0-358-16,0 0-47 0,0 0-1 0,0 0 27 15,0 0 8-15,0 0 189 0,18 0-194 16,-18 12 5-16,0-12-11 0,17 0-5 16,-4 8 90-16,-13 0-142 0,15-8 2 15,-5 11-7-15,1-6 5 0,0 0-20 16,15 9 22-16,-10-7-70 0,-1 1 3 16,3 1 2-16,2 1 9 0,21 12 36 15,-19-8-34-15,1-3-5 0,3 1 12 16,-2 1 7-16,1 0-17 0,22 12 14 15,-23-14-59-15,-1 1-7 0,-2 0 0 16,-4 0 0-16,16 10 0 0,-18-14 0 0,-2 3 0 16,-1-4 0-16,-3-1 0 0,1 1 0 15,8 2 0-15,-12-4-2 0,-1-5-6 16,0 4-2-16,-1-3-9 0,5 6-24 16,-6-7 15-16,-1 3 9 0,1-1 5 15,-1-2 0-15,0 1 13 0,-1 0-5 16,-1-1 3-16,0 0 0 0,0 0 4 15,0 0-3-15,0 0 6 0,0 0-3 16,0 0 4-16,0 0-9 0,0 0 8 0,0 0-4 16,0 0 8-16,0 0-8 15,0 0 4-15,0 0 0 0,0 0-8 16,0 0-4-16,0 0 6 0,0 0 13 16,-17 0 18-16,17 0-30 15,0 20-4-15,-23-20 2 0,23 16 2 0,-32 4 11 16,21-6 0-16,2 0 2 0,-1 2-1 15,-2 1-2-15,-12 26 1 0,10-22-11 16,-1 4-1-16,-2 3 2 0,1-3-3 16,-2 0 3-16,-9 19 3 0,15-22-3 15,1-5-2-15,3-3-3 0,0-1 1 16,-6 10 4-16,6-14-1 0,2 1 0 0,-1 0-5 16,-2 0-6-16,-5 6-8 15,5-7 5-15,1-1 0 0,0-1-10 0,0 1 3 16,1-2 8-16,-8 5-5 0,8-6 13 15,2 0-2-15,0-1 7 0,0-1-1 16,0 3 1-16,2-4-1 0,1-1 5 16,2 2-3-16,0-3 11 0,0 2 12 15,0-2 62-15,0 0-32 0,0 0-12 16,0 0-19-16,0 0-9 0,0 0-13 16,0 0 0-16,0 0 0 0,0 0 0 15,0 0 0-15,0 0 0 0,0 0 0 16,0 0 0-16,0 0 0 0,0 0 0 15,0 0 0-15,0 0 0 0,0 0 0 0,0 0 0 16,0 0 0-16,0 0 0 0,0 0 0 16,0 0 0-16,0 0 0 0,0 0 0 15,0 0 0-15,0 0 0 0,0 0 0 16,0 0 0-16,0 0 0 0,0 0 0 16,0 0 0-16,0 0 0 0,0 0 0 15,0 0 0-15,0 0 0 0,0 0 0 16,-18 0 0-16,7-19 0 0,11 19 0 15,-20-19 0-15,7 7 0 0,-3-1 0 0,2-4 0 16,-22-14 0-16,14 12 0 0,1 2 0 16,0 0 0-16,0 0 0 15,-16-10 0-15,20 17 0 0,2-2 0 16,1 4 0-16,0 0 0 0,1 3 0 16,-11-7 0-16,9 7 0 0,3-1 0 0,-1 0 0 15,2 1 0-15,-8-5 0 0,11 5 0 16,1 0 0-16,2 1-6 0,-2-1-3 15,2 2-17-15,-3-2-37 0,4 1 28 16,0 1 4-16,0 0-16 0,-3 0 1 16,-2-3-27-16,4 4 60 0,-2 2 12 15,3-3-2-15,-1 1 8 0,3 2 1 0,0-1 0 16,1 0-5-16,1 1-9 0,0 0-11 16,0 0-27-16,0 0-325 15,0 0 144-15,0 0-488 0,0 0 231 16,0 0-51-16,0 0-112 0,0 0-124 15,19 0-103-15,-1 16-1071 0,-18-16 1278 16</inkml:trace>
  <inkml:trace contextRef="#ctx0" brushRef="#br0" timeOffset="51.004">30896 2043 623 0,'0'0'142'0,"0"-2"12"0,0 2 47 0,0-3 6 16,0 2 17-16,0 0-3 0,0-1 238 15,0 2-217-15,0-2 6 0,0 1 10 16,0 1 32-16,0 0 298 16,0 0-302-16,0 0-18 0,0 0-26 0,0 0-42 15,0-2-63-15,0 1 34 0,0 0-110 16,0 1 16-16,0 0-5 0,0 0 3 15,17 0 91-15,-5 0-84 0,-12 0 12 16,12 0 3-16,-12 22 3 0,13-22 10 16,-2 17 90-16,-6 2-123 0,0-19-17 0,0 17-20 15,-1-17-5-15,3 16-4 0,-6-9-24 16,0-7-1-16,-1 5 5 0,2-5 21 16,-2 3 12-16,0-3 67 0,0 0-70 15,0 0-18-15,0 0-19 0,0 0-18 16,0-23-66-16,-19 23 6 0,19-18-31 15,0 5-17-15,-21 0-12 0,21-2-3 16,-30-17-117-16,19 15 165 0,2 1 30 16,0 2 42-16,1 1 9 0,0 4 8 15,0-5 5-15,5 8 10 0,2 3 7 16,0 3 13-16,0 0 12 0,1 0 38 16,0 0-62-16,0 0-5 0,0 0-3 15,0 0 0-15,0 0 34 0,0 0-20 16,0 0 8-16,0 15-3 0,0-15 10 0,0 0-8 15,15 9 10-15,-15-9-30 0,17 5-10 16,-17-5-6-16,15 0 4 0,5 0-16 16,-9 0-2-16,3 0-9 0,-1 0-4 15,2 0-3-15,-1 0 0 0,15-14-12 16,-14 14 28-16,-2 0 4 0,-2 0 7 0,-1 0-6 16,3 0-5-16,-10 0 2 15,-1 0-4-15,-1 0 9 0,-1 0-6 16,0 0 9-16,0 0 7 0,0 0 3 0,0 0 2 15,0 0 3-15,0 12 8 16,0-2 35-16,0-10-23 0,-17 16 0 0,17-6 13 16,0 2 18-16,-19 0 11 0,6 13 105 15,13-9-78-15,-14-3-4 0,14 2-8 16,-11-2-14-16,6 12 2 0,5-16-62 16,-3-1-3-16,2 0-20 0,1-2-40 15,0-3-80-15,0-1-457 0,0-2 175 16,0 0-117-16,17 0-189 0,-17 0-170 15,17-19-1347-15,5 2 1451 0,-8 17 263 16</inkml:trace>
  <inkml:trace contextRef="#ctx0" brushRef="#br0" timeOffset="52.004">31739 1740 1007 0,'7'0'98'16,"-7"0"80"-16,0 0 81 0,0 0 77 15,0 0 266-15,0 0-315 0,0 0 6 16,0 0 2-16,0 0 19 0,0 0 207 15,0 0-312-15,0 0-30 0,0 0-12 16,0 0-5-16,0 0-27 0,0 0 75 16,0 0-116-16,0 0 0 0,0 0 9 15,0 0 12-15,0 0 97 0,0 0-120 0,0 0-11 16,0 0-9-16,0 0-5 16,0 0-22-16,-13 0-4 0,13 0-33 0,-9 0 4 15,9 0 18-15,-8 0 4 0,-3 0 33 16,5 0-35-16,-3 0 2 0,2 0 1 15,-5 0-7-15,1 19-8 0,-14-5 10 16,11-14-13-16,0 16 7 0,3-16 6 16,1 15 4-16,-6-3 5 0,12-12-36 15,0 6 0-15,3-2 2 0,-1 0 5 0,2 1 2 16,0 5 7-16,0-3-14 0,19 0-14 16,-19 1-30-16,18-2-49 15,6 6-268-15,-24-8 109 0,23 0-7 0,-10-1 20 16,-3-3 34-16,1 1 49 0,9-1-50 15,-12 0 125-15,1 0 31 0,-3 0 16 16,0 0 7-16,3 0 11 0,-5 0 8 16,0-13 10-16,-2 13-8 0,1 0-9 15,-1 0 6-15,3-12 4 0,-4 4-3 16,0 8 6-16,1-11-7 0,-1 5 0 16,1 1 14-16,-2-7 16 0,0 7-11 15,0-2 22-15,1 0 7 0,-1 2-2 16,0 1 16-16,0-6 19 0,0 6-26 15,0 1-4-15,0 1 7 0,0-1 1 0,0 2 25 16,0 1-45-16,0 0-1 0,0 0 7 16,0 0 4-16,0 0 0 0,0 0 35 15,0 0 20-15,0 0 42 0,0 0 27 16,0 21 0-16,17-3 32 0,-17-6-131 16,0 1 0-16,19 3 2 0,-19 1 16 15,12 3-3-15,-2 22 82 0,-10-19-97 16,0 1 1-16,9 1-4 0,-9-1 13 15,0 21 100-15,0-23-80 0,0-5 3 0,0 0-8 16,0 0-1-16,0 10 50 16,-21-15-85-16,21 0-12 0,-15-2-19 15,15-1-10-15,-17 1-11 0,-4 9-6 0,10-14-1 16,-1 1 0-16,3 0 0 0,0-6-12 16,-9 3-98-16,11-3 1 0,0 0-41 15,-2 0-31-15,2 0-56 0,2 0-94 16,-3-22-676-16,5 7 338 0,1 15-207 15,2-21-81-15,0 8-241 0,0-3 126 16</inkml:trace>
  <inkml:trace contextRef="#ctx0" brushRef="#br0" timeOffset="53.004">31853 1780 597 0,'0'0'77'0,"0"-3"106"0,7 3 122 16,-7-2 463-16,5 2-434 0,-5-2-65 15,2 1-38-15,-2-1 17 0,4 2 1 16,-1-1 286-16,0 0-254 0,-2 1-11 0,1 0-23 15,0 0-16-15,1 0-37 0,4 0 111 16,-4 0-166-16,0 0-16 0,2 0-7 16,-3 0-14-16,5 0 100 0,-4 0-84 15,0 0 23-15,1 0 0 0,-1 21 5 16,0-21-10-16,3 14 86 16,-4 3-130-16,1-17-7 0,-2 18-8 0,1-9 0 15,1 8 33-15,-2-10-75 0,0 1-7 16,1-3-10-16,1 1 2 0,-3 0-2 15,2-5-9-15,-2 2 0 0,0-3 5 16,1 1 1-16,-1-1 2 0,0 0 9 16,0 0-35-16,0 0-27 0,0 0-21 0,0-20-17 15,0 6-58-15,0 14 75 0,0-20 10 16,0 11 2-16,17 1 2 0,-17-1 8 16,0-6-10-16,13 9 34 0,-13 0 4 15,0 0 2-15,10 2 0 0,-10-1-2 16,5 1 1-16,0 2 4 0,-5 1 1 15,2 0-5-15,0 1-1 0,2 0-9 16,-3 0 8-16,0 0 5 0,1 0 0 16,0 0 0-16,4 17 6 0,-3-17-4 0,0 0 4 15,0 14-4-15,0-14 1 16,-1 0 3-16,3 12-3 0,-2-12 2 16,-3 7 3-16,2-7 2 0,-2 0 6 15,2 0 23-15,-2 0-12 0,0 0-3 16,0 0-10-16,0 0-11 0,0 0-12 0,0-17-43 15,0 2 9-15,0 15-11 0,0-22 4 16,21 10-1-16,-3-12-2 0,-18 13 42 16,21 1 8-16,-10 0 2 0,3 5 4 15,-3 1-3-15,10 1 27 0,-14 3 16 16,2 0 24-16,-3 0 9 0,2 26-11 16,5 3 3-16,-8-12-62 0,3 0-27 15,-2 0-113-15,-2 2-211 0,-1-2-184 0,3 9-1347 16,-6-15 632-16,2-11 33 0,-2 10 368 15</inkml:trace>
  <inkml:trace contextRef="#ctx0" brushRef="#br0" timeOffset="54.004">32372 1327 783 0,'-2'0'112'16,"0"0"74"-16,0 0 69 0,0 0 16 15,0 0-13-15,-5 0 178 0,4 0-243 16,-2 0 5-16,0 0 16 0,1 0 48 16,1 0 43-16,-2 15 413 0,3-15-361 15,0 0-47-15,2 0-57 0,-1 0 12 16,-1 0 271-16,1 0-269 16,0 0-28-16,0 0-37 0,1 0-18 0,-2 0-23 15,2 0 88-15,-2 0-153 0,2 0-15 16,0 0-3-16,0 0 3 0,0 0 40 15,0 0-101-15,0 0-22 0,0 0-19 0,0 0 3 16,23 0 5-16,3-15-26 0,-11 15 18 16,0 0-9-16,3-10 9 0,-3 10 2 15,15 0 1-15,-18 22 19 0,-3-22 1 16,0 22 6-16,-3-22 6 0,-1 30 10 16,1 1 57-16,-4-12-34 0,-1-2 13 15,0 2 12-15,-1 0 18 0,2 18 90 16,0-20-116-16,0 0-26 0,2 0-22 15,-1-1-11-15,4 1-5 0,9 11 0 0,-7-12 0 16,3-2 0-16,0-1 0 16,2 1 0-16,16 4 0 0,-14-11 0 15,1 0 0-15,0-4 0 0,0-1 0 0,-2-1 0 16,16-1 0-16,-18 0 0 0,-1 0 0 16,-2-19 0-16,-2 19 0 0,5-21 0 15,-9 21 0-15,-1-17 0 0,0 17 0 16,0-21 0-16,-2 10 0 0,1-10 0 15,-1 11 0-15,0 0 0 0,0 0 0 16,1-1 0-16,1-10 0 0,-2 9 0 16,1 0 0-16,-1-2 0 0,-1-1 0 15,0 1 0-15,0-15 0 0,0 15 0 0,0-1 0 16,0 2 0-16,-21 0 0 16,21-15 0-16,-18 15 0 0,18-1 0 0,-14-1-22 15,14 1-26-15,-16-2-15 0,-1-16-62 16,9 16 96-16,1 2 24 0,0 0 12 15,-1 1 6-15,0-4 20 0,6 12-21 16,0 0 9-16,0 0 8 0,2 2-7 16,0-1-4-16,0-5-34 0,0 4-1 15,0 0-5-15,0-1-1 0,22 2-17 16,-22-3-86-16,0 6 13 0,14 0-43 16,-14 1-35-16,0 0-14 0,0 0-15 15,7 0-389-15,-7 21 195 0,0-21-84 16,0 16-170-16,5-16-163 0,1 18-1262 15,-3-1 1234-15,3-17 264 0</inkml:trace>
  <inkml:trace contextRef="#ctx0" brushRef="#br0" timeOffset="55.004">33080 1586 745 0,'1'0'111'0,"0"0"78"15,0 0 63-15,1 0 296 16,0 0-111-16,-1 0-261 0,1-11 184 16,2 11 107-16,-3 0-202 15,3 0 283-15,-2-8-32 16,-2 8-293-16,0-6 84 15,0 0-70-15,0 3-138 0,0 3 59 16,-18-4 16-16,18 4-78 16,-13-1 4-16,1 0 103 0,12 1-114 15,-15 0-3-15,6 0-13 0,-8 17 84 16,5-17-91-16,2 0-7 0,-2 18-4 16,-1-18-7-16,4 19-1 0,-9 3 28 15,11-10-54-15,3 1-4 0,4 1-7 16,0 1-4-16,0-3-2 0,25 13-115 0,-25-17-42 15,27 2-88-15,-27-4-75 0,44 3-352 16,-29-7 398-16,0-2 43 0,-1 0-12 16,10 0-382-16,-11 0 266 0,-4-19 13 15,0 19 47-15,4-21-150 0,-8 21 313 16,-4-20 28-16,-1 8 9 0,0-11-56 16,0 12 111-16,0 1 39 0,0-1 38 15,0-3 147-15,-19 9-31 0,19 3 31 16,0-2 15-16,0 3 230 0,0 1-228 0,0 0-11 15,0 0-5-15,0 0 161 0,0 0-207 16,0 0 3-16,0 0-13 0,0 15 122 16,0-15-165-16,0 0-5 0,0 15-19 15,0 2 41-15,19-8-75 0,-19-1 3 16,14 4 11-16,4 13 84 0,-10-11-50 16,2-1 26-16,-2 4 10 0,7 18 165 15,-8-18-134-15,-2 2 2 0,-1 1-2 16,1 20 135-16,-5-22-144 0,0 1-10 15,0-2-12-15,0 17 86 0,0-20-123 16,-18 1-17-16,18 8 17 0,-19-2-44 16,2-14-33-16,17 1-34 0,-27 5-179 15,18-10 8-15,-1-2-105 0,0-1-146 16,-6 0-829-16,7 0 366 0,3-26-216 16,-2-3-1051-16</inkml:trace>
  <inkml:trace contextRef="#ctx0" brushRef="#br0" timeOffset="56.004">33453 1419 1009 0,'1'-2'173'0,"-1"-1"-14"0,0 2 243 16,0 1-82-16,0 0-198 0,-18 0 151 16,18 0 114-16,-14 18-149 15,0-3 373-15,0 6 50 16,14-10-408-16,-21 17 57 16,12-4-173-16,7-11-109 0,1 8-9 15,1-14-11-15,0 1-8 0,0-3-19 16,22 4-107-16,-22-6-9 0,19-3-47 15,-19 2-15-15,24 0 3 0,3-1-43 16,-15-1 191-16,0 1 31 0,11 3 7 16,-4 0 77-16,-12-1 29 0,1 1 36 15,4 4 135-15,-8-5-161 0,0 1-2 16,1 9 101-16,-5 1-53 16,0-5-92-16,-23 11 108 15,0 4 97-15,23-14-134 0,-27 2-15 16,-1 6 12-16,15-10-109 0,1 1-28 15,-11 4-181-15,1-3-255 0,14-8 39 16,-10 0-1124-16,9-2-679 16,6 0 1483-16</inkml:trace>
  <inkml:trace contextRef="#ctx0" brushRef="#br0" timeOffset="57.004">32847 792 459 0,'0'0'41'0,"0"0"76"16,0 0 386-16,0 0 124 16,0 0-358-16,0 0 171 15,0 0-46-15,0 0-201 0,0 0 25 16,0 0 226-16,0 0-237 0,0 0-26 16,0 0-1-16,0 0 201 0,0 0-215 0,-14 0-32 15,14 0-16-15,0 0-23 16,0 18 78-16,0 0-113 0,0-18 6 0,0 23-10 15,0-11-7-15,0 11 15 0,0-15-50 16,0 1 0-16,16-1-8 0,-16-3 1 16,0 2-10-16,20-2-16 0,-4-5-11 15,-16 2-12-15,15-2-15 0,-15 0-15 16,19 0-62-16,-15-20 72 0,0 20 20 16,-2-18 12-16,-1 18 5 0,-1-22 14 15,0 0-13-15,0 12 28 0,0 2 10 16,-19 8 17-16,19-11 16 0,0 5 71 15,-17 6-59-15,17 0 7 0,0 0-12 0,-13 0 29 16,13 0 6-16,-11 17 116 0,11-17-118 16,-6 0 3-16,6 18-17 0,-7-18-13 15,5 12-3-15,1-12-55 0,1 0-2 16,0 0-12-16,0 7-41 0,0-7-53 16,0 0-205-16,0 0 148 0,0 0 41 15,0 0 24-15,0 0 12 0,15 0-49 16,-15 0 76-16,0 0 1 0,12 0 14 15,-12 0 17-15,0-16 8 0,6 16-37 16,-6 0-10-16,3-11-62 0,-3 11-75 0,0 0-104 16,4 0-105-16,-2 0-546 15,0 0 321-15,0 0-50 0,2 0 49 0,-2 20 103 16</inkml:trace>
  <inkml:trace contextRef="#ctx0" brushRef="#br0" timeOffset="58.004">32952 345 1866 0,'0'-1'88'0,"0"1"286"15,0-3 205-15,-9 3-255 0,9-1 485 16,0 1-24-16,0 0-499 15,0 0 223-15,0 0 108 16,0 0-348-16,0 0-35 0,0 0 115 16,0 0-201-16,0 0-19 0,0 0-12 0,0 0 82 15,0 0-65-15,0 0 0 0,0 20 84 16,0 4-195 0,0-10-23-16,18 27 0 0,0 2 0 15,-18-20 0-15,12-3 0 0,-12 3 0 16,13 18 0-16,-2-24 0 0,-6 0 0 15,-1-2 0-15,2 11 0 16,-3-7 0-16,-1-13 0 0,-1 3 0 16,-1-5 0-16,0-4-18 0,1 0-338 15,-1 1 21-15,0-1-150 0,0 0-638 16,0 0 424-16,0 0-172 0,0 0-1247 0,0 0 1105 16,0 0 339-16</inkml:trace>
  <inkml:trace contextRef="#ctx0" brushRef="#br0" timeOffset="59.004">33060 384 1445 0,'0'0'183'16,"0"0"-23"-16,0 0 60 0,0 0 207 16,0 0-171-16,0 0 31 0,0 0 376 15,0 0-311-15,0 0-23 0,0-11 189 16,0 11-343-16,0 0-49 0,0 0-11 15,0 0 157-15,0 0-99 0,0 0 23 16,0 0 154-16,0 0-215 0,0 0-39 16,0 0-6-16,0 0-81 0,0-7-21 0,0 4 2 15,22 0-2-15,-22 1-8 0,39-1-27 16,-24 3 29-16,-1 0 8 0,14 0-2 16,-15 0 6-16,0 0 1 0,11 18-6 15,-17-18 8-15,8 15 30 0,-8 3-2 16,-2-18 22-16,2 29 90 0,-5-19-62 15,-1 1-4-15,-1 15 55 0,0-13-57 16,0 0 10-16,-18 15 106 0,18-13-85 0,-19-4 8 16,-7 14 96-16,10-13-126 15,-2 1-28-15,-22 10 6 0,18-15-37 0,3 1-8 16,-1 0-8-16,-19 1-26 0,24-6-23 16,1-3-42-16,2 1-49 0,-5-2-266 15,13 0 128-15,1 0-117 0,1 0-78 16,2 0-834-16,0 0 503 0,0-15-145 15,24 15-80-15,-24 0-517 0</inkml:trace>
  <inkml:trace contextRef="#ctx0" brushRef="#br0" timeOffset="60.004">33130 326 429 0,'0'0'31'0,"0"0"51"15,-12 0 291-15,12 0-118 0,0 0 20 16,0 0 206-16,0 0-278 0,0 0-30 16,0 0 133-16,0 0-162 0,0 0 4 15,0 0 171-15,0 0-141 0,0 0 15 16,0 0 230-16,0 0-216 0,0 0-9 15,0 0 144-15,0 0-199 0,0 0-36 0,0 0 58 16,0 0-91-16,0 0 11 0,-14 0 71 16,1 0-86-16,13 0 2 0,-29 0 122 15,-3 0 27-15,13 0-136 16,-22 0 12-16,-4 0-54 16,23 15-51-16,-15-15-165 15,13 14-354-15,17-14 93 0,7 7-985 16,0-7 261-16,27 0 63 0,-8 0 323 15</inkml:trace>
  <inkml:trace contextRef="#ctx0" brushRef="#br0" timeOffset="61.004">10469 667 856 0,'-10'-3'392'0,"10"0"-86"0,0 3 210 16,0-1-299-16,0 0-44 0,0 1-48 0,0 0 68 15,0 0-130-15,0 0 2 0,0 0 0 16,0 0 97-16,0 0-50 0,0 0 27 15,0 0 9-15,0 0 98 16,-14 13-121-16,14-13-84 0,-13 13 33 16,13-4-28-1,0 1-30-15,-6 1 9 0,6 1-26 16,0-8 6-16,0 4-16 16,18-3 8-16,-18-4-1 0,18-1-56 15,-18 0 26-15,15 0 3 0,-15-19 13 16,29 2 8-16,-21 17 17 0,2-21-2 0,-3 21-1 15,2-21 21-15,-6 6-10 0,-2 15-2 16,-1-14-10-16,0 2 26 16,0 7-2-16,0 3-26 0,0 0-1 15,-23 1-6-15,8 1 7 0,15 0-3 16,-31 0-12-16,9 19-3 16,22-19 23-16,-12 0-16 0,5 11-1 15,7-11-10-15,0 0-17 0,0 0-150 16,0 0 30-16,0 0-12 0,0 0-3 15,0 0-234-15,19 6 158 0,-19-6-53 16,0 0-88-16,18 0-529 0,-18 0 554 16,14 0 78-16,-14 0 137 0</inkml:trace>
  <inkml:trace contextRef="#ctx0" brushRef="#br0" timeOffset="62.004">10448 638 914 0,'-2'-5'119'0,"1"2"362"0,0 3-142 16,1 0-40-16,-1 0 277 0,1 0-3 15,0 0-317-15,-2 0 123 16,0 0-109-16,0 0-160 0,-1 0 77 16,-1 0 41-16,0 15-111 15,-1 0 94-15,-2 6-6 16,4-6-101-16,-1 2 14 0,-2 22 187 15,3-15-135-15,0 0-20 16,3 3-17-16,0 1-12 0,0 31 80 16,0-28-130-16,0 1-1 0,0 0-8 0,18-2 17 15,-18 33 89-15,19-34-83 0,-19 2-6 16,12 0 7-16,-12-1 10 0,9 0 1 16,-1 26 70-16,-8-30-97 0,5 0-17 15,-5-2-9-15,4 1-5 0,1 16 11 16,-3-22-27-16,1-2 5 0,-3 0-2 0,2-3-6 15,0-4-12-15,-1 9 3 0,-1-11-3 16,0-4-4-16,0 0-7 0,2-3 6 16,-2 3 5-16,0-4 1 0,0 0-5 15,0 0 6-15,0 0-6 0,0 0 2 16,0 0 12-16,0 0-13 0,0 0 1 16,0 0-1-16,0 0 9 0,0 0 34 15,0 0-32-15,0 0-6 0,0 0-4 16,18 0-6-16,-18 0 7 0,36 0-2 0,-19 0-8 15,3 0 3-15,3 0-6 16,2 0-2-16,27 0-1 0,-26 0 11 0,0 0-3 16,1 0-10-16,-3 0 11 0,1 0-22 15,11 16 1-15,-21-16 4 0,-3 0 20 16,-3 11-6-16,-2-11 10 0,-2 7 42 16,-5 4-26-16,0-2-7 0,0-1-15 15,-33 1-1-15,13 4 0 0,-34 16 0 16,20-12 0-16,-2 2 0 0,-3 3 0 15,-2 2 0-15,-36 22 0 0,41-25 0 16,1 1 0-16,6-2 0 0,3-3 0 0,7-3 0 16,-7 5 0-16,18-14 0 0,4-1 0 15,2 0 0-15,2-2 0 0,0 0 0 16,27 1 0-16,-27-3 0 0,28 0-10 16,-8 0-6-16,0 0-1 0,18 0-17 15,-21 0 20-15,-3 0-7 0,-3-17 1 16,-2 17-3-16,-1 0-11 0,-8 0 21 15,0 0 5-15,0 0 15 0,0 0 11 16,0 0 13-16,0 0 57 0,0 0-54 16,0 0-12-16,0 0-13 0,0 0-8 15,-13 17-1-15,13-17 0 0,0 12 0 16,0-12 0-16,0 10 0 0,0-2 0 16,0 13 0-16,0-7 0 0,0 1 0 15,18 6 0-15,-18 0 0 0,15 33 0 0,-15-25 0 16,0 3 0-16,10 4 0 0,-10 1 0 15,7-1 0-15,1 31 0 0,-4-32 0 16,0-4 0-16,1 0 0 0,-1-2 0 16,5 22 0-16,-1-7 0 15,-5-27 0-15,0 0 0 0,4 9 0 16,-5-16 0-16,-2-1 0 0,2-1 0 16,-1-2 0-16,1 0 0 0,0-4 0 15,-2 1 0-15,0 2 0 0,2-3 0 16,-1-2 0-16,-1 0 0 15,0 0 0-15,0 0 0 16,0 0 0-16,0 0 0 0,0 0 0 16,0 0 0-16,0 0 0 0,0 0 0 15,0 0 0-15,0 0 0 0,0 0 0 16,0 0 0-16,0 0 0 0,0 0 0 16,0 0 0-16,0 0 0 15,0 0 0-15,0 0 0 16,-19 0 0-16,-3 0 0 0,-13 0 0 15,-11 0 0-15,20 0 0 0,-28 17 0 16,3-7 0-16,27 1 0 16,-15 0 0-16,22-11 0 0,5 9 0 15,3-9 0-15,4 2 0 0,-3-2-152 16,6 0-759-16,2 0-5 16,0 0-381-16,0 0-333 0,0-22 152 0</inkml:trace>
  <inkml:trace contextRef="#ctx0" brushRef="#br0" timeOffset="63.004">10254 2566 712 0,'-3'0'86'0,"3"0"118"15,0 0 103-15,0 0 474 0,0 0-417 16,0 0 20-16,0 0 31 0,0 0 65 16,0 0-24-16,0 0 268 0,0 0-478 15,0 0 8-15,0 0 32 0,0 0 60 16,0 15 354-16,0-15-401 0,0 14-26 15,0-4 24-15,0 4-35 0,0 3-72 16,0 26-65-16,0-16-125 0,15 5 0 16,-15 2 0-16,16 4 0 0,-16 3 0 0,18 46 0 15,6 1 0 1,-17-47 0-16,4 32 0 0,-2-16 0 16,-8-33 0-16,3-3 0 0,-4 9-111 15,0-20-222-15,0-3-338 0,0-4-402 16,0-3-426-16,0-20-1593 0</inkml:trace>
  <inkml:trace contextRef="#ctx0" brushRef="#br0" timeOffset="64.004">10487 3178 1028 0,'0'0'231'0,"0"0"-17"15,0 0 56-15,0 0-44 0,0 0-8 16,-15 0 140-16,15 0-185 0,0 0 18 16,-8 0 11-16,8 0 18 0,0 0-11 15,-7 0 237-15,4 0-214 0,2 0 28 16,0 0-34-16,0 0-18 0,0 0-18 16,1 0 76-16,0 0-147 0,0 0-6 15,0 0 7-15,0 0 17 0,0 0 117 16,0 0-138-16,0 0-10 0,0 0 3 15,0 0 6-15,0 0-8 0,0 0 82 0,0 0-111 16,0 0 3-16,0 0-7 0,0 0 10 16,0 0 96-16,20 0-98 15,-20 0-12-15,27 0-34 0,-8 0-21 0,6 0-8 16,32 0-8-16,-28-17-3 0,-1 17-6 16,-3 0-7-16,-3 0-7 0,12-15-38 15,-23 15 20-15,-4 0-8 0,-2 0 2 16,-1 0 4-16,-3 0 17 0,-1 0 1 15,0 0 19-15,0 0 15 16,0 0-4-16,0 0-2 0,0 0-11 0,0 0-4 16,0 0 0-16,0 0 10 15,0 0-1-15,0 0 0 0,0 0 3 0,0 8 2 16,0-8 3-16,0 7-4 0,0-7 1 16,0 5 13-16,0-3 21 0,0 2 48 15,0-2-53-15,0-2-25 0,0 1-5 16,0-1 18-16,0 3 23 0,0-1-19 15,0 1-2-15,0 2 8 0,0 3 18 16,0 1 13-16,0 14 63 0,0-9-59 16,0 2 7-16,0 1 5 0,0 5 24 15,0 26 47-15,0-21-106 0,0 4-36 16,0 1-4-16,0 1 0 0,0 2 0 0,0 28 0 16,0-33 0-16,14-3 0 0,-14-4 0 15,12-2 0-15,-1 12 0 0,-11-22 0 16,9-1 0-16,-5 1 0 0,-1-6 0 15,-1 0 0-15,0 2 0 0,0-6 0 16,-2-1 0-16,0 0 0 0,0 0 0 16,0 0 0-16,0 0 0 0,0 0 0 15,0 0 0-15,0 0 0 0,0 0 0 16,0 0 0-16,0 0 0 0,0 0 0 16,0 0 0-16,0 0 0 0,0 0 0 15,0 0 0-15,0 0 0 0,0 0 0 0,0 0 0 16,0 0 0-16,0 0 0 0,0 0 0 15,0 0 0-15,20 0 0 16,-20 0 0-16,28 0 0 0,-7 0 0 16,25 0 0-16,-22 0 0 0,3 0 0 0,0 0 0 15,0 0 0-15,-2 0 0 0,-2 0 0 16,19 0 0-16,-28 0 0 0,0 0 0 16,-4 0 0-16,-5 0 0 0,-3 0 0 15,-1 0 0-15,-1 11 0 16,0-1 0-16,-30-10 0 0,-10 23 0 15,-14 0 0-15,24-7 0 0,-5-1 0 16,-36 24 0-16,7-4 0 16,34-14 0-16,-22 12 0 15,21-9 0-15,21-15 0 0,-1 7 0 16,11-9 0-16,0-5 0 16,32-2 0-16,8 0 0 0,-13 0 0 15,2 0 0-15,0 0 0 16,1-19 0-16,22 19 0 0,-29 0 0 0,-6-15 0 15,-3 15 0-15,-3 0 0 0,-4 0 0 16,2 26 0-16,-9-26 0 0,0 26 0 16,0-10 0-16,0 0 0 0,-20 14 0 15,-1-3 0-15,21-17 0 16,-13 9 0-16,13-2 0 16,-9-10 0-16,9 10 0 0,0 2 0 15,0-6 0-15,0 1 0 0,0 20 0 16,19 12 0-16,-19-20 0 15,19 37 0-15,-6 10 0 16,-13-34 0-16,9 43 0 16,-9 0 0-16,0-39 0 0,0-1 0 0,5 37 0 15,-5-44 0-15,2 1 0 16,0-4 0-16,1 0 0 0,4-4 0 0,-2 1 0 16,4-6 0-16,4 22 0 0,12 20 0 31,-22-54 0-31,-2-1 0 0,3 2 0 0,-4-3 0 15,0 6-16-15,0-11-216 0,0-2-295 16,0-2-368-16,0 0-526 0,-18 0-299 16,18-25-953-16</inkml:trace>
  <inkml:trace contextRef="#ctx0" brushRef="#br0" timeOffset="65.004">10211 3041 286 0,'0'0'15'0,"7"0"45"15,-7 0-7-15,0 0 29 0,0 0 32 16,0 0 63-16,5 0 61 0,-5 0 274 16,0 0-283-16,0 0-40 0,3 0-24 15,-3 0 4-15,0 0-13 0,0 0 162 16,0 0-137-16,0 0 27 0,0 0 34 0,0 0 57 16,0 0 282-16,0 0-322 15,0 0-61-15,0 0-49 0,0 0-17 0,0 0-32 16,0 0 58-16,0 0-94 0,0 0-17 15,0 0 6-15,0 0 3 0,0 0 54 16,0 0-60-16,0 0-9 0,0 0 11 16,0 0 9-16,0 0 4 0,0 0 92 15,-16 0-75-15,16 0 9 0,0 0 11 16,0 0-2-16,0 0 89 0,0 0-108 16,0 0-2-16,-11 0-19 0,11 0-3 0,-14 0-17 15,-11 0-7-15,9 0-30 0,-2 11-9 16,-4-11 5-16,0 0 1 0,-33 10 2 15,25-10 1-15,0 7-6 16,-4-7 6-16,1 6-2 0,-1-3-1 0,-32-1 51 16,34-1-11-16,2 1 10 0,0-2-17 15,4 0 0-15,-28 0 5 0,25 0-31 16,-3 0-9-16,-4-16 2 0,-1 16-6 16,0 0 10-16,-39 0-4 0,39 0 6 15,-1 0-10-15,2 0 2 0,1-9 2 16,-35 9-7-16,34 0 2 0,-4 0 9 15,2 0-3-15,1 0 1 0,-1 0 7 0,-36 14 3 16,36-14-6-16,-2 14 6 0,-1-14-2 16,0 10 9-16,-39-1 43 15,40-9-18-15,4 9 8 0,2-3 2 0,2-2-8 16,5-1-6-16,-19 4 2 0,27-4-21 16,4-1 6-16,3 1 11 0,-2-2 8 15,-1 1 40-15,11-1-50 0,1 0-3 16,3 1 2-16,-3-2 9 0,3 0-17 15,0 0-56-15,0 0-114 0,0 0-117 16,0 0-154-16,25 0-207 0,1-20-1001 16,-10 20 578-16,4-18-174 0,7 18 96 0,0-15 261 15</inkml:trace>
  <inkml:trace contextRef="#ctx0" brushRef="#br0" timeOffset="66.004">10143 2968 378 0,'3'0'9'0,"-3"0"5"0,0 7 5 0,0-7 21 16,0 0 12-16,0 0 113 0,0 4-85 15,0-4-22-15,0 0-11 0,0 2-17 16,16 2 59-16,-16-2 34 16,10 0-37-16,-10 1 160 0,13-2-87 15,-13 0 1-15,6 1-5 0,-6-1 16 16,0-1 152-16,0 0-156 0,0 0 11 15,0 0 14-15,0 0 38 0,0 0 26 16,0 0 312-16,0 0-293 0,0 0-26 16,0 0-43-16,0 0-10 0,0 0-44 0,0 0 112 15,0 0-137-15,0 0 25 16,0 0 26-16,0 0 28 0,0 0 207 0,0 0-225 16,0 0-22-16,0 0-14 0,0 0 4 15,0 0-15-15,0 0 88 0,0 0-156 16,-19 0-31-16,19-12-28 0,0 12-8 15,-16-10-14-15,16-1 9 0,-16 5-7 16,7-1 3-16,-4 0 0 0,2 1-6 16,-12-6 1-16,14 8 4 0,-1-1 0 0,0 2-8 15,3 0 4-15,-2-1-7 16,5 4 12-16,0 0-6 0,2 0 6 0,1 0-6 16,0 0 0-16,0 0-17 0,1 0 23 15,0 0 7-15,0 0 7 0,0 21-3 16,22-6 1-16,-22-15-7 0,21 18 1 15,-21-7-3-15,28-2-13 0,-12 2-1 16,18 7-33-16,-16-7 25 0,-4-3-8 16,4 0-7-16,-4 0-5 0,10 2-37 15,-17-5 46-15,1-3-4 0,-4 0-4 16,1 1 0-16,-5-3 4 0,0 2-16 0,0-2 45 16,0 2 2-16,0 1 10 15,0 1-3-15,-19 6 3 0,-13 12-9 16,15-2 5-16,17-10 5 15,-17-1-4-15,10 0-1 0,-8 10 9 16,8-11 3-16,0 0 2 0,2-1 2 16,-2-3-6-16,0 3 8 0,0-1 13 15,5-4-13-15,0-2-3 0,2 0 0 16,0 0-20-16,0 0-43 0,0-19 12 16,0 19 4-16,0-20-15 0,0 20-15 15,0-26-10-15,0-1-26 0,0 27 76 0,0-22 3 16,-19 22-49-16,19-13-103 0,-16 13-515 15,16 0 120-15,-14 0-265 0,14 0-318 16,-16 0-128-16,9 0 241 0</inkml:trace>
  <inkml:trace contextRef="#ctx0" brushRef="#br0" timeOffset="67.004">8265 1088 1450 0,'0'-6'105'16,"0"2"346"-16,0-1-107 0,0 3-6 16,0 2 9-16,0-3 42 0,0 2 364 15,0 1-440-15,0 0-58 0,0 0-81 0,0-2-18 16,0 2-35-16,0 0 115 0,0 0-115 15,0 0 18-15,0 0 60 0,0 0 73 16,0 20 308-16,0 4-345 0,0-6-40 16,0 5 20-16,19 7 38 0,-19 3-12 15,13 40 40-15,8-32-253 0,-10 5-28 16,-1-1 0-16,2-2 0 0,9 43 0 16,-11-48 0-16,-2 2 0 0,3-4 0 15,-4-4 0-15,2-6 0 0,3 22 0 16,-9-29 0-16,0-4 0 0,0-3 0 0,-2-4 0 15,2 2 0-15,-3-7 0 0,0-2 0 16,0 0 0-16,1-1 0 0,-1 0 0 16,0 0 0-16,0 0 0 0,0 0 0 15,0 0 0-15,0 0 0 0,0 0 0 16,0 0 0-16,0 0 0 0,0 0 0 16,0 0 0-16,0 0 0 15,0 0 0-15,0 0 0 16,0 0 0-16,18 0 0 0,-18 0 0 0,26 0 0 15,-4 0 0-15,32 16 0 0,-25-16 0 16,5 12 0-16,-2-12 0 0,0 0 0 16,-3 12 0-16,20-7 0 0,-30-5 0 0,-2 6 0 15,-6-6 0-15,-2 3 0 16,-1 0 0-16,-8 0 0 0,0 0 0 0,0 1 0 16,-33 3 0-16,-16 8 0 0,15-6 0 15,-7 3 0-15,-5 1 0 0,-2 0 0 16,-3 3 0-16,-40 15 0 0,49-16 0 15,4 1 0-15,8-2 0 0,5-1 0 16,-9 8 0-16,25-13 0 0,2-3 0 16,2 1 0-16,3-5 0 0,2 2-13 0,0 0-59 15,28-3 17-15,-28 0 9 16,29 0 12-16,-10 0 7 0,0 0 13 0,17-18-3 16,-22 18 13-16,0 0-7 0,-14-14-7 15,14 14 3-15,-7 0-19 0,-7 0 23 16,0 0 35-16,0 0 36 15,0 0 13-15,0 20 59 0,0-20-106 0,0 17-16 16,0-17 8-16,0 23-8 0,0-11-2 16,0 20 2-16,0-14-10 0,0 7 0 15,0 1 0-15,0 3 0 0,15 41 0 16,-15-30 0-16,0 6 0 0,15 4 0 16,-15 1 0-16,0 3 0 0,11 59 0 15,-11-55 0-15,0-1 0 0,0-2 0 16,5 0 0-16,1 49 0 0,-2-53 0 0,1 2 0 15,1 0 0-15,-2-2 0 16,0 3 0-16,-2-4 0 0,6 50 0 0,0-9 0 16,-6-50 0-16,8 35 0 15,-3-9 0-15,-5-35 0 16,-2-1 0-16,3 25 0 0,-3-31 0 16,0-2 0-16,3-2 0 0,-1 2 0 15,0-4 0-15,1-3 0 0,-1 0 0 16,2 11 0-16,1-3 0 0,-3-14 0 15,-1 8 0 1,3-3 0-16,-4-8 0 0,1 8 0 16,1 2 0-16,-2-10 0 15,0 0 0-15,0 10 0 0,0-7 0 0,0-1 0 16,0-1 0-16,0-1 0 0,0-1 0 16,0-2 0-16,0 1 0 0,0 1 0 15,0-5 0-15,0-1 0 16,0 0-544-16,0 0-322 0,-21 0-709 15,21-20-310-15,0 20 218 0</inkml:trace>
  <inkml:trace contextRef="#ctx0" brushRef="#br0" timeOffset="68.004">6371 5126 587 0,'9'2'14'0,"-9"-2"17"0,0 1 48 15,0 0 78-15,0-1 73 0,6 3 354 16,-3 0-319-16,3-2-30 0,3 2-31 16,3 2 21-16,5-3 10 0,27 6 257 15,-17-5-239-15,2 1 1 0,2-4-14 0,1 3-12 16,36 1 125-16,-37-2-231 0,1-1-14 15,2 1-38-15,1 0-10 0,1-2-11 16,36 5 14-16,-33-4-20 0,2 0-15 16,-1-1 0-16,3 0 9 0,43 0 55 15,-43 0-8-15,3 0 16 0,-1 0 7 16,3 0 2-16,-1 0-21 0,39 0 54 16,-47 0-85-16,0 0-1 0,-3 0-11 15,0 0-13-15,32 0 12 0,-34 0-25 16,4 0 3-16,1 0 0 0,2 0-7 0,1 0-1 15,38-18 21-15,-37 18-1 0,-1 0 13 16,1 0 15-16,1-14 10 0,39 14 50 16,-43-9-88-16,1 9-14 15,-2-4-11-15,-4 4 3 0,1-2-2 0,28-1 8 16,-32 3-10-16,0 0 1 0,1 0 0 16,0-2 0-16,38 1 5 0,-35 0-6 15,0 0-1-15,4-1 6 0,1 2 5 16,2-3 6-16,46 0 58 0,-41 2-23 15,1 1 2-15,0 0-9 0,-1-2-4 16,44 1 3-16,-48 0-38 0,0-1-5 0,0 1-9 16,-5 0 1-16,0-1 1 15,40-1-2-15,-40 1 2 0,3-1-4 0,1 1 5 16,2-2 1-16,47-3 2 0,-44 3-5 16,5-3-3-16,3 3 0 0,-1-2 3 15,0 1 1-15,55-7 6 0,-53 7-3 16,-3 1 5-16,-2 0 14 0,-1 1 9 15,48-2 34-15,-52 0-42 0,-2 5-13 16,4-3-7-16,-1 0-2 0,-1 0-2 16,53-4 1-16,-49 2-1 0,2 0-2 15,3-1-7-15,-2 0-1 0,56-9-1 16,-59 7 12-16,1 2 3 0,4-2-5 16,-4 1 1-16,2 1 3 0,49-5-7 0,-49 6 9 15,1 3-6-15,0-1 6 0,1 0 8 16,55-1 14-16,-55 4-20 0,0-3-6 15,0 0-2-15,0-3 2 0,0 4 0 16,48-9 1-16,-53 4-3 0,1 2 2 16,-2-4-3-16,1 4 2 0,51-8-4 15,-56 6 9-15,4 0-10 0,0 3 6 16,-1-2 0-16,1 2-2 0,42-6 8 16,-50 5-7-16,8 3 3 0,-6-3-1 15,2-1 0-15,41-3 12 0,-46 5-12 0,4 1 2 16,-3-2-3-16,1 1 0 0,2-1 11 15,38-3 51-15,-45 2 4 16,-2 3 28-16,-2-2 13 0,0 2 16 0,22-1 29 16,-36 2-121-16,0 2-32 0,-2 0 0 15,-2 0 0-15,-7 0 0 0,4 0 0 16,-10 0 0-16,2 0 0 0,-5 0 0 16,2 0 0-16,0 0-97 0,-2 0-134 15,2 0-135-15,-2 0-207 0,0 0-164 16,0 0-310-16,0-15-1774 0,0 15 1607 15,0-12 445-15</inkml:trace>
  <inkml:trace contextRef="#ctx0" brushRef="#br0" timeOffset="69.004">10767 5304 1778 0,'0'-12'98'0,"0"12"93"16,0 0 107-16,0 0 142 0,0 0 573 16,0 0-512-16,0 0-68 0,0 0-93 0,0 0-29 15,0 0 225-15,0 0-293 0,0 0-23 16,26 0-33-16,-7 0-34 0,6 0-42 16,44 0-1-16,-24 0-71 0,3-18 14 15,8 18 27-15,5 0 23 0,60-15 130 16,-61 15-116-16,1-10 13 0,-1 10 11 15,-6 0-2-15,-4-5-32 0,35 5-21 16,-49 0-86-16,-8 0 0 0,-5 0 0 0,-7 0 0 16,-2 0 0-16,-14 0 0 0,0 0 0 15,0 0 0-15,-27 0 0 16,27 0-77-16,-47 18-375 0,27-18 49 0,4 15-123 16,-2-15-76-16,4 0-214 0,-13 11-1072 15,18-11 844-15,-2 4 133 0,5-4 234 16,1 0 152-16</inkml:trace>
  <inkml:trace contextRef="#ctx0" brushRef="#br0" timeOffset="70.004">11172 5419 2118 0,'17'0'98'0,"-17"0"114"0,16 0 633 16,-16 0-318-16,16 0-1 0,-5 0-86 15,0 0-62-15,2 0-69 0,14 9 154 16,-11-9-283-16,2 0-61 0,-2 10-58 0,1-10-37 15,16 6-128-15,-19-6-51 16,-1 4-78-16,-2-4-74 0,0 0-170 0,-5 0-178 16,2 0-945-16,-6 0 709 15,0 0 123-15,-2 0 200 0</inkml:trace>
  <inkml:trace contextRef="#ctx0" brushRef="#br0" timeOffset="71.004">11257 5609 3065 0,'19'8'115'16,"-19"1"163"-16,58 1 688 0,-32-5-470 0,3-2-90 16,1-1-138-16,2 0-62 15,2-2-98-15,27 0-238 0,-36 0-100 0,-1 0-202 16,-5 0-248-16,-8 0-276 0,2-17-1272 16,-13 17 1484-16</inkml:trace>
  <inkml:trace contextRef="#ctx0" brushRef="#br0" timeOffset="72.004">8615 4220 579 0,'0'0'23'0,"0"0"54"15,0 0 67-15,0 0 294 0,0 0-229 16,0 0-28-16,0 0-36 0,0 0-4 16,0-12-9-16,0 12 88 0,0 0-101 15,0 0 25-15,0 0 60 0,0 0 68 0,0 0 376 16,0 0-319-16,0 0-15 0,0 0-27 16,0 12-17-16,0-12-42 0,14 0 127 15,-14 0-206-15,0 0-32 0,0 0-23 16,0 0-18-16,11 0-5 0,3 0-61 15,-3 0-8-15,2 0-2 0,2 0-1 16,3 0-5-16,22 0 3 0,-19 0 5 16,1 0 2-16,-3 0 1 0,2 0 5 15,12 0-2-15,-22 0-15 0,0 13-11 16,-4-13 0-16,-2 0-7 0,-3 0 7 16,0 7 34-16,-2-2 31 0,0 0-1 0,0-1-2 15,-63 16-6-15,42-12-32 16,-6-1-15-16,-32 8 12 15,26-8-6-15,-1 2 6 0,-3 0-3 0,-1 0-1 16,-39 12 7-16,40-10-6 0,3 1 4 16,6-4-3-16,3 2-3 0,9-5 7 15,-7 2 5-15,18-4-11 0,5-1-1 16,0-1-2-16,0-1-1 0,33 0-15 16,7 0-3-16,-12 0-9 0,2 0-9 15,5 0 12-15,2 0 2 0,29 0 17 16,-32 0 9-16,-5 0 1 0,-2 0 0 0,-4 0-6 15,4 0 1-15,-19 0 8 0,-1 0 24 16,-4 0 39-16,-3 0 28 0,0 0 40 16,0 0 145-16,0 0-170 0,-23 0-32 15,23 11-19-15,-15-11-9 0,-1 9 9 16,16-9-44-16,-14 0-12 0,14 5-2 16,0-5 3-16,-11 2-2 0,11-1-9 15,0-1 2-15,-6 2 0 0,6-1 11 16,0 2 9-16,-7 3 52 0,2-3-15 15,2 1 23-15,-1 1 19 0,1 3 18 16,-3 1 22-16,-1 13 148 0,3-10-140 16,1 5-3-16,2 0-39 0,0 4-25 15,0 23-36-15,1-18-38 0,0-2 0 16,0 3 0-16,0 2 0 0,17-1 0 0,-17 29 0 16,22-30 0-16,-22 0 0 0,16-1 0 15,-16-2 0-15,16-2 0 0,-16 0 0 16,16 14 0-16,2-7 0 15,-15-16 0-15,1-2 0 0,2 6 0 16,-4-12 0-16,-2 0 0 0,2-1 0 16,-1 0 0-16,-1-1 0 0,1-2 0 15,-1-1 0-15,0 0 0 0,0 0 0 16,0 0 0-16,1 0 0 16,-1 0 0-16,0 0 0 0,0 0 0 15,0 0 0 1,0 0 0-16,0 0 0 0,0 0 0 0,0 0 0 15,0 0 0-15,0 17 0 16,0-5 0-16,0-12 0 16,0 9 0-16,0-9 0 15,0 4 0-15,0-4 0 0,0 4 0 16,0-4 0-16,0 0 0 0,0 0 0 16,0 0 0-16,0 3 0 0,0-2 0 15,0 4 0-15,0 6 0 0,0 3 0 16,0-7 0-16,0 6 0 15,0-5 0-15,0-5 0 0,0 0 0 16,0-3 0-16,0 0-172 0,12 0-258 16,-12 0-338-16,0 0-465 0,15-22-1956 15,-15-6 1910-15</inkml:trace>
  <inkml:trace contextRef="#ctx0" brushRef="#br0" timeOffset="73.004">10657 2447 1090 0,'0'-8'101'0,"0"8"93"0,0-4 81 0,15 4 80 15,-15-4-27-15,0 3 250 0,0 1-306 16,0 0-2-16,0 0 20 0,0 0 33 15,0 0 252-15,0 0-355 0,0 0-36 16,0 0-14-16,0 0-3 0,0 0 16 16,0 0 199-16,0 0-178 0,0 0-1 15,0 0-7-15,0 0-3 0,0 0 148 16,0 0-179-16,0 0 8 0,0 0 9 16,0 0 23-16,0 0-30 0,0 0 18 15,0 0-168-15,0 0-22 0,29 0 0 0,-11 0 0 16,39 0 0-16,-18 0 0 15,7 0 0-15,10 0 0 0,9 0 0 0,8-17 0 16,83 6 0-16,-72 11 0 0,1-9 0 16,-3 9 0-16,-7-7 0 0,48 1 0 15,-76 6 0-15,-6 0 0 0,-9 0 0 16,-11-2 0-16,-8 1 0 0,2 1 0 16,-12 0 0-16,-3 0 0 0,0-2 0 15,0 2 0-15,-25 0-12 0,25 0-92 16,-21 0-103-16,21 0-112 0,-22 0-146 15,22 0-113-15,-19 0-895 0,19 0 461 0,0 0-202 16,0 0 40-16,0-25 252 16</inkml:trace>
  <inkml:trace contextRef="#ctx0" brushRef="#br0" timeOffset="74.004">12023 2225 2346 0,'6'0'105'0,"-3"-14"132"0,4 14 138 16,-5 0 144-16,2-8 22 0,8 8 318 16,-6 0-546-16,3 0-32 0,3 0 3 15,2 0 23-15,23 0 161 0,-17 0-322 16,5 0-49-16,6 0-34 0,5 17-17 16,5-17-25-16,64 0-16 0,-42 0 0 15,8 0-6-15,5 0-13 0,7 0-1 16,81 0-46-16,-85 0 32 0,-2-19-6 0,-6 19 7 15,-4 0-7-15,-8-17 3 16,37 7-17-16,-53 10 41 0,-5-10 8 0,-4 10 3 16,-5-9 0-16,11 6 14 0,-26 3 2 15,-3-2 0-15,-4-1-4 0,-3 3 0 16,-2 0-2-16,-2 0 24 0,0 0-16 16,0 0 5-16,0 0 4 0,0 0 1 15,0 0 37-15,0 0-38 0,0 0 6 16,0 0-4-16,0 0 2 0,0 0-1 15,0 0 23-15,0 0-28 0,0 0 4 16,0 0 9-16,0 0 2 0,0 0 127 16,0 0-30-16,0 0-1 0,0 16-28 0,0-16-34 15,0 13-24-15,0 4 30 0,0-7-58 16,0 0-25-16,0 2 0 0,-15 5 0 16,15 20 0-16,0-16 0 0,0 2 0 15,-11 4 0-15,11 5 0 0,0 4 0 16,-10 39 0-16,4-32 0 0,6 2 0 15,-4 0 0-15,4 1 0 0,0 0 0 16,0 0 0-16,0 41 0 0,0-46 0 16,17 0 0-16,-17-2 0 0,0-3 0 15,23 0 0-15,-23-4 0 0,18-3 0 16,-5 28 0-16,-3-10 0 16,-10-28 0-16,8 13 0 15,-3-8 0-15,-5-14 0 0,4 4 0 16,1-8 0-16,-5-3 0 0,0-2 0 15,0 0 0-15,0-1 0 16,0 0 0-16,0 0 0 16,0 0 0-16,0 0 0 0,0 0 0 15,0 0 0-15,0 0 0 16,0 0 0-16,0 0 0 0,0 0 0 16,0 0 0-16,0 0 0 0,0 0 0 0,0 0 0 15,0 0 0-15,24 0 0 0,8 0 0 16,16 0 0-16,-21 0 0 15,35 0 0-15,3 0 0 16,-31 0 0-16,37 0 0 16,-4 0 0-16,-37 0 0 0,-5 0 0 15,18 0 0-15,-23 0 0 16,-16 0 0-16,-1 0 0 16,-24 0 0-16,21 14 0 0,-67-14 0 15,-5 18 0-15,30-2 0 16,-2-7 0-16,-40 14 0 0,43-12 0 15,5 1 0-15,2 0 0 0,5 0 0 0,4 0 0 16,5-2 0-16,-7 5 0 16,14-6 0-16,10-6 0 0,1-2 0 15,2 3 0-15,29 1 0 16,-29-3 0-16,48 3 0 0,-26-5 0 16,3 3 0-16,4-3 0 0,0 1 0 15,0 1 0-15,23 2 0 0,-27 0 0 16,-5-1 0-16,-4 1 0 0,-5 1 0 15,-2 8 0-15,-9-6 0 0,0 2 0 16,0 0 0-16,-22 2 0 0,22-1 0 16,-29 2 0-16,-3 12 0 15,1 2 0-15,17-13 0 0,3 2 0 16,2 15 0-16,-5-15 0 0,14 0 0 0,-6 2 0 16,6 2 0-16,0 2 0 15,0 0 0-15,0 0 0 0,0 27 0 0,0 1 0 16,0-26 0-16,0 26 0 15,0-2 0-15,0-22 0 16,0 0 0-16,0 29 0 0,0-28 0 16,0 0 0-16,0 1 0 0,0 0 0 15,0 0 0-15,0-1 0 0,0-1 0 16,0 25 0-16,0-7 0 16,0-20 0-16,0 13 0 0,13-1 0 15,-13-19 0-15,14 15 0 16,-14 2 0-16,11-17 0 0,-11 1 0 15,6 16 0-15,1-16 0 0,-7-1 0 16,5-3 0-16,-3 1 0 0,0-3 0 16,0 0 0-16,1 0 0 0,-1 6 0 15,2 1 0-15,-2-10 0 16,-2 6 0-16,0-4 0 16,0-4 0-16,0 3 0 15,0-1 0-15,0-6 0 0,0 1 0 16,0-1 0-16,0-1 0 0,0-1 0 15,0 0 0-15,0 0 0 16,0 0 0-16,0 0 0 16,0 0 0-16,0 0 0 0,0 0 0 15,0 0 0-15,0 0 0 0,0 0 0 16,0 0 0-16,0 0 0 0,0 0 0 16,0 0 0-16,0 0 0 0,0 0 0 15,0 0 0-15,0 0 0 16,0 0 0-16,0 0 0 15,0 0 0-15,0 0 0 16,0 0 0-16,0 0 0 0,0-12 0 16,0 12 0-16,0-11 0 0,0 11 0 15,0-8 0-15,-13 2 0 0,13 2 0 16,0 0 0-16,0 1 0 0,-9-7 0 16,0 3 0-16,4 4 0 0,-1-4 0 15,-3-5 0 1,5 8 0-16,-8-5 0 0,1 1 0 15,2 7 0-15,2-1 0 0,-10 1 0 16,-2 1 0-16,13 0 0 16,-10 0 0-16,11-1-42 0,1 1-167 0,2 0-203 15,0-3-312-15,-3-7-1425 16,5 2 752-16,0-1 73 0,0-1 325 0</inkml:trace>
  <inkml:trace contextRef="#ctx0" brushRef="#br0" timeOffset="75.004">8552 3125 714 0,'0'0'49'0,"0"0"230"16,0 0-61-16,0 0 21 0,0 0-5 15,0 0-6-15,0 0 189 0,0 0-224 16,0 0 28-16,0 0 32 0,0 0 45 16,0 0 30-16,0 0 300 0,0 0-366 15,0 0-62-15,0 0-51 0,0 0-20 16,0 0-31-16,0 0 67 0,0 0-82 16,0 0 10-16,0 0 34 0,0 0 59 15,0 0 281-15,0 12-238 0,-18-12-42 0,18 12-39 16,-18-12-24-16,18 8-31 0,-40 1 31 15,21-9-72-15,-1 5 1 0,-4-5-1 16,0 3 2-16,-37-2 45 0,27-1-38 16,-3 0 13-16,-1 0 18 0,-1 0 23 15,-2 0 2-15,-85 8 62 16,34 2-149-16,45-3-8 0,-3 1-1 16,3-2-14-16,4 1-7 0,-4 1-1 15,-34 4 1-15,41-7 0 0,8-3 1 16,4 1-1-16,1 0 0 0,-8-2 0 0,24 2-1 15,2-3 1-15,3 0-5 0,5 0-7 16,1 0-12-16,0 2-56 0,0-2 16 16,0 0-38-16,0 0-46 0,0 0-56 15,0 0-343-15,0 0 170 0,0 0-88 16,0 0-101-16,0 0-276 0,0-14-119 16,14-3-1350-16,-14 9 1518 0,0-1 267 15</inkml:trace>
  <inkml:trace contextRef="#ctx0" brushRef="#br0" timeOffset="76.004">6358 5088 1280 0,'0'0'84'0,"0"0"68"16,0 0 62-16,0 0 310 0,0 0-283 16,0 0 2-16,0 0-9 0,0 0 23 15,0 0 255-15,0 0-245 0,0 0 7 16,0-13-28-16,0 13 0 0,0 0-53 15,0 0 62-15,0 0-159 0,0 0-12 16,0 0-9-16,0 0 10 0,0 0 144 16,15 0-58-16,-15 0 9 0,0 0-6 15,0 20-21-15,0-20-44 0,9 21 12 16,-9 3-98-16,9-14-14 0,-5-1-2 31,-4 1 2-31,6-10-6 0,1 10-26 0,-1-4-28 0,-1-6-32 0,3 0-25 0,-2 0-14 16,9-20-131-16,-8 20 120 0,-1-16-6 15,0 16 10-15,-3-19 5 0,3 1-33 16,-6 18 111-16,0-18 23 0,0 11 10 16,0-1 8-16,0 2 5 0,0-4 65 15,-18 8-2-15,18 2 28 0,0 0 29 16,-15 0 18-16,5 0 201 0,10 0-163 0,-11 16-12 16,11-16-31-16,-10 0-15 15,10 22-42-15,-10-5 7 0,8-17-60 0,0 17-4 16,2-17-2-16,-1 12 0 15,1-4-12-15,0-8-34 0,0 0-18 0,0 0-33 16,25 0-40-16,-25 0-42 0,20-19-312 16,6-4 201-16,-15 23 14 0,1-25 31 15,-2 11-21-15,3-10-254 0,-13 14 190 16,6 1-60-16,-6 1-65 0,0 2-108 16,0-1-186-16,-24-6-708 0,24 5 943 15</inkml:trace>
  <inkml:trace contextRef="#ctx0" brushRef="#br0" timeOffset="77.004">6321 3379 559 0,'0'0'43'0,"0"0"74"16,0 0 386-16,0 0-177 0,0 0-5 16,0 0-41-16,0 0 6 0,0 0-19 15,0 0 247-15,0 0-261 0,0 0 1 16,0 0 0-16,0 0 4 0,0 0 147 16,0 0-264-16,0 0-32 0,0 0-17 0,0 0-16 15,0 13-24-15,0-4-5 16,0-2-38-16,0 2 3 0,0-1 5 0,0 4-17 15,0 9 5-15,0-11-5 0,0 0 4 16,0-2 1-16,18-1-5 0,-18-2 1 16,14 1-49-16,3-5-12 0,-7-1-31 15,1 0-25-15,-2 0-64 0,7-23-262 16,-8 23 216-16,-3-21 34 0,0 21 47 16,-3-24 27-16,-2 9 50 0,0-11 28 15,0 15 50-15,-22 2 24 0,22 1 39 16,-20 8 40-16,20-6 61 0,-26 6 260 15,1 0-238-15,14 17-48 0,-2-17-56 0,4 22-5 16,-4-1-3-16,13-21-63 0,-7 20-25 16,7-20-26-16,0 14-106 0,0-14-193 15,0 8-885-15,0-8 274 0,0 0 33 16,19 0 209-16</inkml:trace>
  <inkml:trace contextRef="#ctx0" brushRef="#br0" timeOffset="78.004">10426 658 1406 0,'-6'0'224'16,"4"0"-29"-16,0 0 228 15,2 0 18-15,0 0-242 0,0 0 239 16,0 0 122-16,0 0-256 0,0 11 207 16,16-11-172-1,-2 0-237-15,4 0 31 0,8-24-94 16,-10 24-41-16,23-39 10 15,13 1-34-15,-23 16-9 0,36-26-38 16,3-2 7-16,-34 26 54 16,22-19-13-16,-12 14-11 15,-31 21 32-15,5-2-43 16,-13 10 9-16,-5 0 38 0,0 0 63 16,0 21-29-16,0-21-1 0,0 15-17 15,0 1 25-15,-14-16-29 0,14 0-12 0,0 16 8 16,0-16 0-16,0 8-4 0,0-8 0 15,0 0-8-15,20 10-11 16,-4-3 16-16,-16-6 8 0,14 2 16 0,6 5 50 16,-20-1-20-16,13 0 4 0,-2 3 2 15,10 15 52-15,-8-11-72 0,-1 1-8 16,4 2 0-16,19 13 26 0,-18-17-16 16,0 2-31-16,16 9 43 15,-2-5 9-15,-17-12-40 0,10 7-36 16,-14-9-15-16,-2-2-60 0,-1 2-56 15,2 1-429-15,-4-5-668 16,-5-1 323-16,0 0-949 16</inkml:trace>
  <inkml:trace contextRef="#ctx0" brushRef="#br0" timeOffset="79.004">11036 952 1526 0,'-1'0'51'0,"-3"0"277"0,3 0-46 0,1 0 42 15,0 0 8-15,0 0 33 16,0-14 7-16,0 14 310 0,20 0-410 0,-20-19-68 15,24 7-75-15,-9-3-40 0,29-24 28 16,-17 17-63-16,0-4-5 0,4-2-18 16,34-30 32-16,-33 32-38 0,-2 0 8 15,1 2-11-15,20-18 48 0,-30 26-50 16,-6 5-7-16,-2 2-9 0,3-1-25 16,-13 7 7-16,-1 3 0 0,-2 0 0 15,0 0-41-15,0 0-10 0,0 0-72 0,0 20-128 16,0-20-735-16,-19 20 350 0,19-20-131 15,0 11 0-15,0-11-508 0</inkml:trace>
  <inkml:trace contextRef="#ctx0" brushRef="#br0" timeOffset="80.004">11441 869 2001 0,'0'8'42'0,"-5"-2"33"16,5-2 69-16,0-2 81 0,0 0 68 0,0-2 295 15,0 0-413-15,20 0-97 0,-20-26-57 16,43-1-27 0,-5-9-43-16,-15 18-21 0,15-15-270 15,-9 23-196-15,-18-1 247 0,3 11-505 16,-14 0-171-16,0 23 614 15</inkml:trace>
  <inkml:trace contextRef="#ctx0" brushRef="#br0" timeOffset="81.004">11679 1014 3666 0,'16'-14'-63'0,"-3"14"-68"16,-13 0-79-16,9 0-123 0,-9 0-945 15,0 30 571-15,-36-10 124 0</inkml:trace>
  <inkml:trace contextRef="#ctx0" brushRef="#br0" timeOffset="82.004">8278 1027 914 0,'0'0'87'16,"0"15"87"-16,0-15 80 0,0 12 76 15,0-12-18-15,0 13 248 0,0-2-285 16,0-7 16-16,0 2 22 0,0-6 30 16,0 4 294-16,0-4-385 0,0 0-40 15,0 0-52-15,0 0 6 0,0 0-11 16,0 0 79-16,0 0-160 0,0-16-31 16,16 16-8-16,-16-20 4 0,24-9 5 15,-11 7-42-15,3-3 0 0,6-4 1 0,-3-2-8 16,27-35-11-16,-25 33-20 15,2 0 1-15,1 0-15 0,18-21-54 16,-25 33 61-16,-1 2 13 0,-3 5 14 0,9-5-10 16,-17 14 7-16,0 3 1 0,-3 2-1 15,1 0 9-15,-3 0 9 0,0 0 11 16,0 0 17-16,2 0 37 0,0 0-27 16,1 17-14-16,2-17 36 0,7 18 77 15,-4-18-52-15,2 16-3 0,14 5 112 16,4 1 1-16,2 2-27 15,-12-10-86-15,-2-4 9 0,3 3-7 16,15 11 44-16,-17-14-94 0,1 0-16 16,-2 1-11-16,0-2-4 0,-2-1-32 0,10 7-153 15,-15-11-44-15,0 0-106 0,-2-1-75 16,1 0-134-16,-1-3-967 0,-4 3 560 16,-1-3-46-16,2 0 209 0,-3 3 167 15</inkml:trace>
  <inkml:trace contextRef="#ctx0" brushRef="#br0" timeOffset="83.004">8878 1107 1913 0,'0'0'84'0,"0"0"65"0,-9 0 73 16,9 0 51-16,0 0 51 0,0 0 400 15,0 0-357-15,0 0-17 0,0 0-74 16,0 0-53-16,0 0-87 0,22-20-10 16,-22 20-80-16,24-36 5 0,-5 10-23 15,3-8-8-15,30-43 2 0,-23 35-15 16,2 1 4-16,-1-1-9 0,30-34 12 16,-36 48-16-16,-2 3 1 0,-2 3-25 15,4-6-79-15,-17 24 10 0,-4 0-26 16,-3 4-82-16,0 0-569 0,-24 24 210 15,24-24-66-15,-28 33-97 0,-6 11-644 16,18-23 898-16</inkml:trace>
  <inkml:trace contextRef="#ctx0" brushRef="#br0" timeOffset="84.004">9163 1044 1968 0,'0'2'53'0,"0"3"44"0,-10-2 64 15,10-1 68-15,0 2 248 0,0-4-240 16,0 1 14-16,0-1 21 0,0 0 16 16,0 0-53-16,19-25-20 0,1 25-217 15,-20-38-52-15,32 12-64 0,-14-3-72 16,13-32-340-16,-17 36 244 0,-3 2-9 15,0 6 0-15,-4-2-285 0,-2 19 262 16,-5 0-82-16,0 0-4 0,0 33-33 16,-21 14-43-16</inkml:trace>
  <inkml:trace contextRef="#ctx0" brushRef="#br0" timeOffset="85.004">9430 1127 2548 0,'31'-18'1'0,"0"2"-45"16,-9 4-86-16,15 4-613 0,-25 8 206 16,-7 0 30-16,-5 26 158 0</inkml:trace>
  <inkml:trace contextRef="#ctx0" brushRef="#br0" timeOffset="86.004">6458 3451 921 0,'0'0'101'0,"0"0"88"16,0 7 376-16,-14-7-318 0,14 0-37 0,0 0-10 15,0 0 16-15,-9 0 16 0,9 0 246 16,-9 0-245-16,9 0-1 0,-4 0-10 16,4 0-1-16,-4 0-6 0,2-12 143 15,2 12-217-15,0 0-26 0,0 0-8 16,0 0 7-16,0 0 109 0,0 0-121 16,0 0 4-16,0 0 6 0,0 0 20 15,0 0-5-15,22 0 123 0,-22 0-149 16,20 0-9-16,-20 0-17 0,24 0-18 0,2 0 6 15,-10 0-46-15,-1 0-3 0,1 0-3 16,-1 0 3-16,2 0 8 0,17-16 13 16,-17 16-26-16,-1-8-6 0,2 8 5 15,-2 0 7-15,18 0 35 16,-19 0-20-16,-1 0 3 0,1 0-5 0,-1 0-5 16,1 17-9-16,10-17-3 0,-12 0-8 15,0 15-1-15,-3-15-4 0,2 0-1 16,9 0-32-16,-11 0 8 0,2 0-10 15,-1 0 11-15,0-19-1 0,2 19 11 16,11 0-3-16,-12-13 12 0,0 13-4 16,0 0 0-16,-2 0-6 0,10-10-12 15,-11 10 17-15,0 0-5 0,-1-4-2 16,-1 4 0-16,0-5-2 0,8-2-2 0,-9 3 19 16,0 0 5-16,0 0-9 0,0-1 7 15,6 0-10-15,-7 1 9 0,0 1-4 16,-1 3 7-16,1-2-4 0,2-1 1 15,4 3-3-15,-4-2 0 0,-1 2-1 16,1-2-7-16,-1 1-6 0,7-6-32 16,-7 4 25-16,2-1 6 0,1-1 4 15,-2 2 1-15,1-2 8 0,7-4 3 16,-8 4 4-16,1 1 0 0,-1 1 5 0,-1 1 9 16,4-1 27-16,-5 2-23 0,1-1-4 15,0 2-3-15,-2 0-2 0,0 0-11 16,3 0-1-16,-4 0-3 0,1 0 12 15,-2 0 1-15,2 0-7 0,3 0 14 16,-5 0-12-16,3 0 16 0,0 0 2 16,1 0 14-16,-2 0 11 0,5 0 39 15,-4 0-43-15,0 0-6 0,-1 0 1 16,2 0-2-16,2 0 17 0,-5 0-31 16,0 0-7-16,0 0-8 0,-1 0 2 15,1 0-9-15,2 0 15 0,-2 0 0 0,1 0 6 16,-2 0-6-16,1 0-6 0,3 0-1 15,-3-9-2-15,1 9 1 0,-2 0-4 16,1 0 1-16,-1 0-2 0,0 0 0 16,-1 0 3-16,-1 0 3 0,0 0 3 15,0 0-1-15,0 0 10 0,0 0-14 16,0 0 5-16,0 0-4 0,0 0-5 16,0 0 3-16,0 0-1 0,0 0 2 15,0 0-4-15,0 0 1 0,0 0-3 16,0 0 1-16,0 0-6 0,0 0 3 15,0 0 1-15,0 0-13 0,0 0-41 16,0 0-304-16,0 0-49 0,0 0-122 16,0 0-263-16,0 0-226 0,-21 0-1427 15,21 0 1577-15</inkml:trace>
  <inkml:trace contextRef="#ctx0" brushRef="#br0" timeOffset="87.004">7095 3387 2249 0,'0'0'66'15,"0"0"290"-15,0 0-25 0,0 0 44 16,0 0 21-16,0 0 2 0,0 0-75 16,0 0 52-16,0 0-269 0,0 0-22 0,-16 0 0 15,16 0 24-15,0 0-4 0,-11 0 105 16,11 0-107-16,-7 0-3 0,7 0-3 15,0 0 3-15,0 0 83 0,0 0-92 16,0 0 2-16,0 0-4 0,0 0 4 16,0 0-17-16,0 0 67 0,0 0-85 15,0 0 7-15,0 12-23 0,0-12-2 16,0 13 10-16,0 2-42 0,0-6-10 16,0-3-22-16,0-1-2 0,0-1-8 15,0-1-54-15,18-3 34 0,-18 0-7 16,15 0-8-16,-15 0-1 0,14-25-95 15,-1 1 65-15,-13 11-12 0,9-3-5 16,-9 2 6-16,0-1 22 0,0-14 5 16,0 16 88-16,0 3 20 0,0 2 32 0,-23 1 34 15,23 2 80-15,-15 5-112 0,15 0-23 16,-13 0 17-16,13 0 21 0,-11 26 15 16,-1-1 81-16,12-25-110 0,-9 31-12 15,9-17-11-15,-3 0-6 0,3 9 15 16,0-14-33-16,0-1-1 0,0-1-10 15,0-7-17-15,0 5-21 0,17-5 10 16,-17 0-8-16,0 0-27 0,18 0-22 16,-18-18-6-16,17 0-90 0,-2 18 75 0,-15-22-17 15,12 22-10-15,-12-22-9 0,7-2-57 16,-7 12 147-16,0 2 29 0,0 0 19 16,0 1 0-16,0 3 9 0,0-3 3 15,-21 9-4-15,21 0 0 0,0 0-5 16,-17 0 17-16,6 20 31 0,11 0-18 15,-10-20-5-15,10 21 4 0,-6-21-1 16,6 20-6-16,0-6 5 0,0-14-17 16,0 12 3-16,0-12-4 0,0 8-8 15,0-8-33-15,0 4-225 0,20-1-66 16,-20-3-294-16,18 0-222 0,-18 0-310 16,40-23-738-16</inkml:trace>
  <inkml:trace contextRef="#ctx0" brushRef="#br0" timeOffset="88.004">7379 3236 618 0,'0'0'13'0,"0"0"-4"0,0 0 5 0,0 0 117 15,0 0 15-15,0 0 70 16,0-15 38-16,18 15 18 0,-18 0 2 0,0 0 220 16,0 0-246-16,0 0 16 0,0 0 20 15,0 0 72-15,0 0 23 0,0 0 310 16,0 22-447-16,0-22-62 0,-17 24-59 16,17-11-19-16,0 16 18 0,0-17-91 15,0 0-6-15,0-2-6 0,0-2-16 16,0-1-5-16,21-7-64 0,-5 0 10 0,-16 0-25 15,19-20-14-15,-19 20-21 16,20-46-155-16,-7 29 112 0,-13-3-9 16,7 1 24-16,-7 2 11 0,0 2 65 0,0-6 48 15,0 12 42-15,-18 9 6 0,18-6 8 16,0 6 5-16,-22 0-2 0,22 24-76 16,-15-24-150-16,15 25-213 0,0-25-290 15,0 29-302-15,0-3-548 16</inkml:trace>
  <inkml:trace contextRef="#ctx0" brushRef="#br0" timeOffset="89.004">11902 2336 309 0,'-8'0'3'0,"2"0"1"0,-8 0-3 0,6 0 0 16,-2 0 5-16,1 0 10 0,0 0 3 16,3 0 5-16,-4 24 58 0,8-24-33 15,-2 17 11-15,2-17 17 0,2 0 54 16,0 0 39-16,0 0 285 0,0 0-223 16,0 0 4-16,0 0-15 0,0 0 10 15,0 0 165-15,0 0-223 0,0 0-12 16,0 0 4-16,0 0 27 0,0 0 7 15,0-12 147-15,0 12-216 0,0 0-10 16,-13-9 2-16,13 9 18 0,0-9 38 16,0 8-151-16,0 0-20 0,0-2 5 0,21-1 42 15,-1-1 30-15,35-9 122 0,-21 7-116 16,8-3-20-16,1-4-4 0,-1 3-5 16,42-14 13-16,-49 12-56 0,-1 1-10 15,-4-1-8-15,-5 2 11 0,-5 4-16 16,5-5 4-16,-18 9-8 0,-3 1 0 15,-2 2 5-15,-2 0 0 0,0 0-16 16,-27 0-8-16,27 0-8 0,-32 24 0 16,9-24 3-16,-3 17 5 0,-30 2-26 15,25-6 32-15,-2-4 9 0,2 1 9 16,0-2-1-16,-25 9 15 0,29-11-10 0,2 2 0 16,6-1-4-16,4-1 4 0,1 0 4 15,-1 1 2-15,13-5 4 0,0 0-1 16,2 0-5-16,0-2 6 0,0 0-15 15,0 0 1-15,0 0 8 0,0 0-4 16,0 0 3-16,0-24-13 0,27-1 16 16,6 10-2-16,-12-1 23 0,3 0-9 15,1 1-9-15,25 4-19 0,-29 0-39 16,0 11-104-16,-4 0-185 0,-5 0-270 16,-1 0-300-16,-8 30-1208 0</inkml:trace>
  <inkml:trace contextRef="#ctx0" brushRef="#br0" timeOffset="90.004">4587 12476 656 0,'-1'0'8'0,"0"0"11"0,-1 0 26 15,1 0 30-15,-1 0 131 0,1 0-86 16,0 0 1-16,0 0-5 0,1 0 25 16,-1 0-16-16,1 0 90 0,0 0-122 15,0 0 5-15,0 0 7 0,0 0 6 16,0 0-9-16,0 0 46 0,0 0-98 16,0 0-15-16,0 0-2 0,0 0 0 15,16 0 40-15,-16 0-43 0,15 0-11 16,-6 0-11-16,-1 0-4 0,1 16-4 15,11-16-2-15,-8 11 2 0,1-11 3 16,3 9 1-16,0-9-1 0,2 9-1 16,23-1-4-16,-17-3 2 0,2 0 0 0,1-1-4 15,1 2 6-15,33 4-3 0,-30-6 10 16,1 4-9-16,0 0 7 0,2 0-2 16,1-2-9-16,38 10 10 0,-34-9-6 15,1-1 3-15,2 0-5 0,1-1 4 16,0 0 0-16,43 5 1 0,-40-5 10 15,0 2 26-15,4 0 23 0,1-2 25 16,60 6 76-16,-53-5-109 0,7-3-19 16,2 1-7-16,5-3-8 0,0 1-3 15,78-2-3-15,-69 0-17 0,1 0 1 16,4-24-1-16,3 24 2 0,1-18 0 0,92-3-11 16,-88 21 7-16,0-20-1 0,-1 20 7 15,0-17 0-15,90 1 12 0,-93 16 6 16,6-10 10-16,1 5 12 0,0 2 14 15,0 1 10-15,100-1 33 0,-96 2-69 16,1 0-20-16,2 0-3 0,0-1 3 16,4 0-9-16,102-2 3 0,-101-1-3 15,2 0 1-15,0 0 1 0,1 0-10 16,109-1 4-16,-114 3 2 0,8 0 7 0,-3 1-4 16,-1 0-2-16,3 2 1 15,102-1 0-15,-106-1 10 0,0 0 6 0,1 1-3 16,2-1 6-16,109-5-4 0,-111 2-8 15,7 1 2-15,1-2 0 0,5 1 0 16,-2-2-3-16,123-7-9 0,-120 6 6 16,-1 1 2-16,4-2 4 0,-2 3-7 15,1-3 1-15,124-6-11 0,-126 7 13 16,1-1-6-16,2 1 7 0,-2-3 3 16,121-6-12-16,-128 10 3 0,5-2-2 15,0 3 7-15,-1-2 0 0,-5 0 4 0,115-4 37 16,-118 7 0-16,-3-1 0 0,-5 2 3 15,-1 0-1-15,90-2 12 16,-109 3-36-16,1 3-4 0,-4-1 14 0,-6 1 13 16,-4 0 1-16,52 0 53 0,-71 0-77 15,-7 0-11-15,-11 0-24 0,-5 16 6 16,-9-16-10-16,2 0-30 0,-18 12 27 16,-3-12 1-16,-3 0-32 0,-1 8-53 15,0-8-71-15,0 9-343 0,0-9 208 16,0 0-19-16,0 5-41 0,0-4-133 15,-14 5-652-15,14-5 689 0</inkml:trace>
  <inkml:trace contextRef="#ctx0" brushRef="#br0" timeOffset="91.004">3958 10906 2095 0,'-5'0'75'16,"-1"0"63"-16,1 10 63 0,3-10 61 16,0 0-20-16,0 0 143 0,1 0-261 15,1 0-66-15,0 0-33 0,0 0-18 16,0 0-18-16,25-18 13 0,9 1-8 0,-12 17 14 16,5-21 19-16,3 21 27 0,29-18 148 15,-33 9-89-15,-2 9 7 16,-4 0-4-16,-1 0 6 0,-2 0 5 0,6 19 138 15,-14 6-132-15,-2-10-12 0,-1 2-11 16,-2 1-11-16,-2 24 88 0,-2-20-100 16,0 1 8-16,0-2 9 0,0 3 15 15,0 0-1-15,0 24 53 0,0-24-106 16,0-2-7-16,0 2 2 0,22-2 4 16,12 14 21-16,-13-21-58 0,2-1-15 15,0-3-9-15,2-5-2 0,0-2-2 16,24-3-14-16,-27-1 3 0,-1 0-4 0,0-18-2 15,-3 18-10-15,10-24-64 16,-18-6 34-16,-3 11 6 0,-2-1-1 0,-2-4-8 16,-1 1-8-16,-2-29-33 0,0 25 81 15,0 0 22-15,-20-2-2 0,20 3-5 16,-19-31-5-16,19 31 8 0,-16-2-3 16,16-1 4-16,-15 1-6 0,15 1 6 15,-26-27 3-15,17 27-3 0,0 3-4 16,1-1 4-16,2 1-1 0,-5-19-10 15,7 23-1-15,1-1-2 0,2 1-2 16,1 0 13-16,0 0-7 0,0-18-21 16,21 19 9-16,-21 0 1 0,21 2-6 15,-21-3 1-15,20-6-130 0,-4 16-25 0,-16 3-151 16,9 1-148-16,-9 4-133 0,0 2-60 16,0 0-861-16,6 28 840 0,-6-28 157 15</inkml:trace>
  <inkml:trace contextRef="#ctx0" brushRef="#br0" timeOffset="92.004">4971 10913 2620 0,'0'3'51'16,"0"1"382"-16,0 1 13 0,0-3 90 16,0 5-32-16,0-1-31 0,0 10 270 15,0-3-381-15,0 2-13 0,0 1-62 16,0 4-44-16,0-1-70 0,18 22 8 0,-18-22-146 15,0-1-32-15,16-3-26 0,-16-4-63 16,0 5-358-16,0-12 40 0,0-1-85 16,7-3-92-16,-7 0-270 0,0 0-151 15,0-20-1273-15,0-7 1531 0</inkml:trace>
  <inkml:trace contextRef="#ctx0" brushRef="#br0" timeOffset="93.004">4852 10673 2502 0,'0'0'75'0,"0"0"122"0,0 18 133 0,0-18 104 16,0 0 357-16,0 0-520 0,0 0-68 16,0 0-63-16,17 0-46 0,-17 0-45 15,17 0-36-15,2 0-17 0,-19 0-5 16,15 0-30-16,-15 0-16 0,12 0-181 15,-12 0 71-15,7 0-61 0,-7 0-82 0,0 0-94 16,0-10-47-16,0 10-484 16,0-7 408-16,0 7-1 0,0-3 15 15,0 3 107-15</inkml:trace>
  <inkml:trace contextRef="#ctx0" brushRef="#br0" timeOffset="94.004">5328 10847 3412 0,'2'16'106'0,"-1"-5"146"0,0-1 129 0,1 4 87 15,1 1-49-15,-3 18 158 16,0-15-367-16,0-1-15 0,0-1-23 15,0-3-28-15,0 7 9 0,0-15-129 0,0 1-4 16,0-5-4-16,0 1 15 0,0-2 8 16,0 0 2-16,0 0-53 0,0-19-37 15,0 19-22-15,0-25-40 0,-17-9-165 16,17 12 153-16,0 0 27 0,0 1 38 16,0-1 36-16,0 3 22 0,22-13 81 0,2 20-20 15,-24 5 18-15,25 3 24 16,-25 4 21-16,38 0 140 0,-26 22-170 15,0-22-30-15,-1 33-34 0,-1-13-14 0,1 1-62 16,4 23-390-16,-9-26 17 0,0-1-175 16,-1-4-217-16,-1-4-205 0,8-9-1254 15,-4 0 1549-15</inkml:trace>
  <inkml:trace contextRef="#ctx0" brushRef="#br0" timeOffset="95.004">4740 9084 810 0,'-4'0'65'16,"-3"-12"254"-16,3 12-55 0,1-7 15 15,-2 7-7-15,0-8-3 0,2 8-34 16,-2 0 149-16,4 0-165 0,-1 0 64 0,0 0 52 15,0 0 52-15,-1 0 287 0,1 0-427 16,-1 0-38-16,3 0-31 0,-3 0 12 16,2 12-12-16,-4-12 98 0,-3 25-77 31,4-8-130-31,2-8-43 0,1 1-2 0,1 2-9 16,0 10-8-16,0-10-1 0,0-2-5 15,0 2-4-15,0-3 7 0,24-2-22 16,-6 1-85-16,-18-8 8 0,22 0-26 15,-8 0-6-15,-1 0-5 0,13-20-116 16,-14 1 141-16,-3 19-4 0,1-28 34 16,-3 13-14-16,-2 0 10 0,-3-16-39 0,-2 18 86 15,0 1 21-15,0 1 12 16,-22 4 1-16,4 0-15 0,18 7 45 0,-24 0 33 16,24 0 37-16,-25 0 13 0,10 30-10 15,-11-1 77-15,14-14-105 0,2 2-9 16,2-1-10-16,2-1-7 0,0 9 26 15,4-14-55-15,2-1-7 0,0-1-9 16,0-2-12-16,0 0-37 0,0 1-147 16,24-4 49-16,-24-2-4 0,17-1-24 15,-17 0-55-15,19 0-377 0,1 0 244 0,-10-22 0 16,-1 22 40-16,-2 0 28 0,-1-18 79 16,-1 18-18-16,0-14 179 0,-3 14 30 15,-2 0 18-15,0-9 15 0,0 9 26 16,0-4 111-16,0 4-41 0,0 0 22 15,0 0 20-15,0 0 16 0,0 0 187 16,0 0-186-16,0 0-7 0,0 0-13 16,0 0-6-16,0 0-22 0,0 0 74 15,0 0-105-15,0 0-3 0,0 0-10 16,0 0 18-16,0 0 89 0,0 0-88 16,18 0-10-16,-18 0-14 0,28 0 10 15,-8 0-19-15,24 0 31 0,-18 0-60 0,0 0 8 16,3 0 8-16,-4 0 10 0,30 0 86 15,-28 0-80-15,2 0-8 16,-4 0-18-16,3 0 5 0,-1 0-1 0,33 0 32 16,-30 0-50-16,4 0-9 0,-2 0-2 15,4-17-3-15,40 17 6 0,-38-15-10 16,3 15-2-16,5-11 4 0,-2 11 10 16,4-9 6-16,47 3 37 0,-48 6-36 15,0-4 1-15,-3 4-2 0,0 0 1 16,33 0 16-16,-45 0-32 0,2 0 1 15,0 19-1-15,-4-19-1 0,1 0 1 16,30 0-8-16,-30 0-1 0,2 0-1 16,1 0 5-16,3 0-4 0,38 0 4 15,-37 0 2-15,3-20 15 0,1 20 12 0,0 0 18 16,-4-13 12-16,34 13 85 0,-36 0-81 16,-1 0-9-16,-2 0-21 0,0 0-12 15,30 0-11-15,-30-8-11 0,0 8 1 16,1-7 0-16,0 1 1 0,2-1-2 15,32-5-4-15,-32 3 0 0,-1 2 5 16,1 0 15-16,-2 1 18 0,28-3 73 16,-32 6-47-16,0 1-3 0,-1-1-3 15,0 3 6-15,0-2-2 0,21 2 51 0,-26 0-71 16,-1 0-17-16,-1-1-7 0,-5 1-5 16,11-2-3-16,-18 0-9 15,0 2-4-15,-5-2-2 0,-1 2-8 0,-2 0-21 16,-2 0-133-16,0 0 12 0,0 0-74 15,0 0-119-15,0 0-157 0,0 0-1023 16,0 0 524-16,0 0-203 0,0-20 111 16,0 20 263-16</inkml:trace>
  <inkml:trace contextRef="#ctx0" brushRef="#br0" timeOffset="96.004">9071 4101 1401 0,'0'-17'65'0,"-2"17"59"15,2-15 292-15,0 0-174 16,0 15 39-16,0-14 60 0,0 14 101 0,0-11 64 16,0 4 408-16,0 7-570 0,0-4-69 15,0 4-1-15,0 0 9 0,0 0 247 16,0 0-325-16,0 0-41 0,0 0-43 16,0 0-19-16,0 0-26 0,0 0 30 15,0 0-24-15,0 16 44 0,0-16 28 16,21 27 10-16,3 12 103 0,-24-14-179 15,34 3-25-15,-13 1-35 0,-1-2-21 16,-1 0-7-16,19 20 0 0,-20-25-28 16,-3-5-85-16,-3-2-90 0,-4-4-107 15,5 2-566-15,-10-8 330 0,-1-3-74 16,-2-2-183-16,0 0-149 0,0 0-215 16,0-19-751-16</inkml:trace>
  <inkml:trace contextRef="#ctx0" brushRef="#br0" timeOffset="97.004">9026 3993 2965 0,'-11'0'124'0,"7"15"43"0,1-15 100 16,2 0 55-16,1 0 21 0,0 0 155 15,0 0-391-15,0 0-69 0,0-17-24 16,0 17-18-16,20-17 7 0,3-10-9 15,-7 13-11-15,-2-3-14 0,6 2-9 16,1-2-14-16,2 3 24 0,21-10 8 16,-23 14 24-16,-2 4-6 0,-1 2-5 15,-2 3 0-15,6 1 62 0,-17 0 6 16,0 18 38-16,-1-18 11 0,-1 25-13 16,-3-9-12-16,0 18 43 0,0-15-64 15,0 1 3-15,0 0-17 0,0-1-10 0,-19 19-2 16,19-21-28-16,-15 1-1 0,15-3 0 15,0-2 0-15,0-2-1 0,-10 2-53 16,10-9 3-16,0-4-8 0,0 0 8 16,0 0 28-16,27 0 29 0,1 0 18 15,-12-17 7-15,6 17 46 0,-1 0 58 16,0 0 36-16,24 0 191 0,-23 24-252 16,-2-24-51-16,-1 23-39 0,-3-23-12 15,14 25-58-15,-18-4-59 0,-2-21-99 16,-2 15-81-16,-1-15-80 0,-1 9-103 15,0-9-843-15,-2 0 432 0,-2 0-78 16,1-24 180-16,-1 24 146 0</inkml:trace>
  <inkml:trace contextRef="#ctx0" brushRef="#br0" timeOffset="98.004">9566 3935 4318 0,'18'40'451'0,"-18"-22"43"15,0-1 160-15,15 1-92 0,-15 1-65 16,23 22-99-16,-14-21-415 0,1-4-121 16,0-2-153-16,0-3-205 0,13 0-928 15,1-11-691-15,1-31 25 16</inkml:trace>
  <inkml:trace contextRef="#ctx0" brushRef="#br0" timeOffset="99.004">8952 1828 1964 0,'-2'15'102'0,"-1"-15"111"15,3 0 146-15,0 0 160 0,0 14 536 16,0-14-639-16,0 15-101 0,0-15-79 16,0 14 15-16,20-4 25 0,-6 12 314 15,-14-9-327-15,16 4-58 0,-16 3-62 16,20 0-27-16,4 26-7 0,-13-24-94 15,3 1-14-15,-1 0-24 0,1-4-36 16,0 2-77-16,11 11-427 0,-14-18 160 16,2-2-45-16,-4-3-104 0,0-4-158 15,6 1-937-15,-10-6 768 0,2 0 141 16,-2 0 207-16</inkml:trace>
  <inkml:trace contextRef="#ctx0" brushRef="#br0" timeOffset="100.004">8921 1870 1661 0,'0'-2'118'0,"-2"-2"377"0,2 2-155 16,0-3-49-16,0 0-36 0,0 0-10 0,0-9 157 15,0 4-270-15,0 0-38 16,20-3-45-16,-20-1-11 0,15-1-27 0,5-16-5 15,-8 16 2-15,2-2 13 0,3 2 9 16,0 2-5-16,17-6 19 0,-19 14-28 16,2 5-12-16,-1 0-5 0,-2 0 9 15,-1 20 0-15,13 7 58 0,-15-10-15 16,-1 2 25-16,-1 2 1 0,-2-2 6 16,1 4-11-16,-5 22-2 0,-3-21-61 15,0 1-4-15,0-3-1 0,0 2 5 16,0 14-2-16,-20-21 0 0,20 0-7 15,0-2 3-15,0-3-15 0,-13-2-13 16,13 2-32-16,0-7 28 0,-9-1 10 16,9-4 7-16,0 3 0 0,0-3-6 0,0 0 5 15,0 0-2-15,0 0 8 0,0 0 19 16,0 0 15-16,24 0 128 16,-3 0-64-16,-21 0 16 0,26 0-14 0,-11 25 18 15,-3-25-18-15,15 23 25 0,-14 1-93 16,-3-10-15-16,2-3-1 0,-3 1-35 15,7 4-150-15,-8-16-16 0,-2 8-127 16,-1-8-140-16,-1 0-131 0,0 0-117 16,6 0-897-16,-5 0 936 0,-2-27 200 15</inkml:trace>
  <inkml:trace contextRef="#ctx0" brushRef="#br0" timeOffset="101.004">9398 1990 2261 0,'0'0'90'0,"-14"17"364"0,4-17-68 16,10 0 13-16,0 0-28 0,-7 0-27 15,7 0 2-15,0 0-305 0,0 0-38 16,0 0-14-16,30 0 8 0,-30-19 7 0,53 4-8 16,-32 15 14-16,0-14-18 0,-3 14 8 15,0 0-4-15,-4-11-7 0,7 11 71 16,-13 0 6-16,0 0 29 0,-8 25 12 15,7-25 13-15,-7 41 85 0,0-27-112 16,0 3 13-16,0 1 15 0,0 3 17 16,-23-3 3-16,23 18 96 0,0-19-152 15,-12-1-27-15,12-1-17 0,0-4-7 16,31 7-80-16,-31-13-103 0,38-3-112 16,-15-2-99-16,3 0-191 0,-1 0-213 15,22-21-1289-15,-26-3 1063 0,-4 24 307 16</inkml:trace>
  <inkml:trace contextRef="#ctx0" brushRef="#br0" timeOffset="102.004">7630 9068 928 0,'0'0'56'0,"0"0"245"0,0-5-63 16,0 5 6-16,0 0-23 0,0 0 4 16,0-3 141-16,0 3-188 0,0 0 20 15,0 0 52-15,0 0 79 0,0 0 44 16,0 0 379-16,0 0 69 15,0 0-229-15,0 12-279 16,0-12-36-16,0 0-43 0,0 0 165 16,0 0-223-16,0 9-2 0,0-9-2 15,0 8-11-15,0-3-47 0,0 12-22 16,0-6-85-16,0 4-7 0,0 2 0 16,0 2 0-16,0 27 0 0,24-17 0 0,-24 0 0 15,24 5 0-15,-24 0 0 0,25 3 0 16,1 39 0-16,-12-34 0 15,-2 2 0-15,1 4 0 0,-1-2 0 0,3 4 0 16,-1 1 0-16,1-2 0 0,12 47 0 16,-2-12 0-16,-12-51 0 15,7 29 0-15,-3-11 0 16,-10-29 0-16,7 22 0 16,-4-8 0-16,-5-18 0 0,-1-3 0 0,6 13 0 15,-7-18 0-15,-1 0 0 16,1-3 0-16,-2-2 0 0,0-1 0 0,0-4 0 15,-1 2 0-15,0-2 0 0,0 0 0 16,0 0 0-16,0 0 0 16,0 0 0-16,0 0 0 15,0 0 0-15,0 0 0 16,0 0 0-16,0 0 0 0,0 0 0 16,0 0 0-16,0 0 0 15,0 0 0-15,0 0 0 16,0 0 0-16,24 0 0 0,19 0 0 15,-22 0 0-15,2 0 0 16,27-14 0-16,-23 14 0 0,3 0 0 0,1 0 0 16,0-12 0-16,-2 12 0 0,0 0 0 15,-4 0 0-15,16 0 0 0,-17 0 0 16,-18 0 0-16,1 0 0 16,-7 15 0-16,0-15 0 15,-22 31 0-15,-33 0 0 16,27-12 0-16,-3 4 0 0,-42 25 0 15,-7 2 0-15,41-24 0 16,-39 23 0-16,15-10 0 16,34-22 0-16,-11 10 0 0,15-12 0 15,17-11 0-15,4-2 0 16,1 1 0-16,3-3 0 0,0 0 0 16,0 0 0-16,0 0 0 0,30 0 0 0,-30-19 0 15,36 19 0-15,10-20 0 0,3 20 0 16,-27-12 0-16,14 12 0 15,-11 0 0-15,-16 0 0 16,4 17 0-16,-7-17 0 16,-6 0 0-16,0 13 0 0,0-13 0 15,0 9 0-15,0-9 0 0,0 0 0 16,-19 8 0-16,19-8 0 0,0 8 0 0,-12-4 0 16,12 8 0-16,-16 2 0 15,7-5 0-15,-1 14 0 16,3 3 0-16,1-9 0 0,5 2 0 15,-3 25 0-15,3-17 0 0,1 2 0 16,0 6 0-16,0 2 0 0,0 5 0 16,0 4 0-16,0 2 0 15,19 51 0-15,-19-1 0 0,16-51 0 16,-16 40 0-16,11-9 0 16,-11-41 0-16,8 31 0 15,-1-7 0-15,-5-32 0 0,1-1 0 0,3 29 0 16,-4-32 0-16,1 0 0 0,0 0 0 15,-1 2 0-15,2-1 0 0,-2-1 0 16,1-1 0-16,1 22 0 0,0-8 0 16,-1-23 0-16,-1 9 0 15,-2-8 0-15,2-8 0 16,-1 3 0-16,-1 0 0 16,0-4 0-16,0 1 0 0,0 6 0 15,0 1 0-15,0-8 0 0,0 11 0 16,0-3 0-1,0-7 0-15,0 7 0 16,0-6 0-16,0-3 0 0,0 0 0 0,0 2 0 16,0-3 0-16,0 7 0 15,17 5 0-15,-17 4 0 16,10-11 0-16,-10 14 0 16,9 1 0-16,-1-12 0 15,-2 10 0-15,1-2 0 0,-5-9 0 16,1-1 0-16,4 12 0 15,-3-3 0-15,-3-12 0 0,2 6 0 16,-3-5 0-16,1-5 0 16,1-3-408-16,-2-1-225 0,0 0-380 15,0 0-387-15,0-22-369 0</inkml:trace>
  <inkml:trace contextRef="#ctx0" brushRef="#br0" timeOffset="103.004">8747 10219 2367 0,'-14'0'101'15,"14"0"447"-15,0 0-66 0,-8 0 29 0,8 0-29 16,0 0-38-16,0 0-82 0,0 0 177 16,0 0-315-16,0 0-46 0,0 0-23 15,0 0 32-15,0 17 38 0,18 5 304 16,-18-6-271-16,20 6-20 0,-5 5-70 15,2 6-39-15,20 45-65 0,-19-39-64 16,-3 6 0-16,2 0 0 0,-1-2 0 16,-3-1 0-16,6 27 0 0,-10-38 0 15,-1-3 0-15,-3-7-74 0,-2-5-145 16,1 2-696-16,-3-15 239 0,-1-2-162 16,0-1-221-16,0 0-294 0,0-19 56 15</inkml:trace>
  <inkml:trace contextRef="#ctx0" brushRef="#br0" timeOffset="104.004">8673 10284 2332 0,'-13'0'225'0,"10"0"4"0,-1-12 91 0,3 12 1 16,1 0 13-16,-1 0 219 0,1-8-364 16,0 8-39-16,0 0-59 0,0-9-27 15,0 2-31-15,18-10-25 0,-18 9 9 16,17-2-1-16,-17-4-4 0,25 1 9 16,-8 2 11-16,20-13 75 0,-17 12-32 15,4 2 7-15,-1-1 21 0,2 4 22 16,23-6 140-16,-26 10-141 0,0 1-9 15,-2 2-9-15,-3 0 20 0,1 0 10 16,5 21 148-16,-12 5-138 0,-4-7-17 0,-2 3-4 16,-3 5-7-16,-2 25 35 0,0-20-119 15,0-1-16-15,0 1-5 0,-25 1-5 16,25-4 2-16,-19 29-9 0,-1-31-3 16,-1 35-9-16,4-46 1 15,17-5-7-15,-13-1-11 0,13-2-7 16,-8 0-66-16,5-5 39 0,3-1-7 15,0-2 3-15,0 0 2 0,0 0-45 16,0 0 82-16,19 0 21 0,-19 0 39 16,16-16 8-16,-16 16 0 0,20 0 39 15,-2 0-28-15,-8 0 16 0,-2 0 7 16,-1 0 13-16,9 22 72 0,-10 0-73 16,2-8-1-16,0 1 6 0,1 0-13 15,-2 1-25-15,8 15-16 0,-8-15-40 0,2 0-12 16,-2-2-53-16,2 0-72 0,7 8-355 15,-7-14 129-15,2-4-88 0,-1 2-81 16,1-6-196-16,-1 0-128 0,9 0-1083 16,-9-22 1005-16,0 22 271 0,-1-23 243 15</inkml:trace>
  <inkml:trace contextRef="#ctx0" brushRef="#br0" timeOffset="105.004">9483 10468 2668 0,'-17'-3'64'0,"17"-2"79"0,0 3 119 16,0 0 144-16,-16 0 56 0,16-3 381 16,-14 5-560-16,14-1-77 0,-12 1-16 15,12 0 26-15,-17 0 274 0,9 21-251 0,-3-21-5 16,0 23-19-16,1-6-1 0,-1 0 0 15,-7 26 209-15,10-18-236 16,1 3-55-16,4-1-58 0,1 0-48 0,0 0-26 16,2 23 0-16,0-26 0 0,0-4 0 15,19-3 0-15,-19-3 0 0,41 8-37 16,-21-16-104-16,-1-2-117 0,4-4-131 16,-2 0-170-16,0 0-75 0,13-25-1014 15,-18 25 736-15,-4-23-149 0,0 23 93 16,-3-28 179-16</inkml:trace>
  <inkml:trace contextRef="#ctx0" brushRef="#br0" timeOffset="106.004">9544 10673 3871 0,'0'0'135'0,"0"0"119"0,-16 0 477 16,16 15-393-16,-16-15-48 0,16 0-18 15,-8 12-15-15,2-12 139 0,6 8-246 16,-3-8-15-16,3 0-11 0,0 7-5 16,0-7-27-16,26 0 0 0,-26 0-83 15,22 0-14-15,-22 0-17 0,28 0-14 16,0-24-49-16,-17 9 54 0,-2 15 12 0,-1-11 3 16,-8 11 12-16,8 0-2 15,-8 0 0-15,6 0 16 0,-6 0 40 0,0 0 37 16,0 0 29-16,0 23 148 0,-20-23-155 15,20 27-21-15,0-11-27 0,-24 4-9 16,24 0-22-16,-13 21-14 0,13-20-83 16,0-3-83-16,0 1-109 15,0-5-173-15,0 10-900 0,0-16 312 0,0-7-297 16,18 2 23-16,-18-3 169 0</inkml:trace>
  <inkml:trace contextRef="#ctx0" brushRef="#br0" timeOffset="107.004">7619 8923 1532 0,'0'0'87'0,"0"0"69"0,0 0 55 16,0 0 55-16,-17 20 157 0,17-20-244 15,0 12-22-15,-14-12-18 0,14 0-5 16,-10 10 125-16,10-10-107 0,0 0 43 15,-7 0 37-15,7 0 44 0,0 0 9 16,0 0 190-16,0 0-287 0,0 0-8 16,0 5 19-16,0-5 16 0,0 0 177 15,-2 0-246-15,2 0-15 0,-1 0-21 16,-1 0-6-16,2 0-17 0,0 0 46 16,0 0-83-16,0 0-2 0,0 0-8 15,0 0-4-15,0 0-2 0,22 0 44 0,-22 0-30 16,14 0-7-16,-14 0-7 0,23 0 3 15,6 0 55-15,-13 0-37 16,1 0 9-16,5 0-6 0,-1 0-6 0,25 0 26 16,-22 0-55-16,0 0-8 0,1 0-9 15,0 0-2-15,0 0-4 0,23 0-7 16,-23 0-5-16,-3 0-3 0,-1 0-5 16,2 0-5-16,15 0-35 0,-21 0 33 15,-1 0 4-15,0 0 9 0,-2 0 7 16,0 0 6-16,10 15 4 0,-9-15-1 15,-2 0-1-15,2 0 4 0,0 0-3 16,17 9 3-16,-14-9-6 0,1 0 1 0,0 0-1 16,3 0-8-16,1 0 1 0,19 0-7 15,-20 0 16-15,1 0-4 0,-1 0 4 16,-1 0 1-16,20 0-4 0,-21 0 3 16,0 0 4-16,-2 0-1 0,-1 0 1 15,0 0-1-15,14 0 6 0,-16 0-4 16,0 0 5-16,2 14-3 0,-2-14 2 15,21 0 3-15,-20 0-12 0,1 0-2 16,1 0-1-16,2 0 3 0,1 0 2 0,20 0-3 16,-22 0-2-16,1 0 1 15,1 0 3-15,0 0-3 0,20 0 1 16,-20 0-2-16,-1-11-2 0,3 11 1 0,-2 0-1 16,0 0-1-16,26 0 10 15,-25 0-6-15,4 0 6 0,-4 0-5 0,3 0 1 16,25-7 5-16,-27 7-2 0,1-3-5 15,1 1 2-15,-1 2 3 0,2-2 5 16,20-2 20-16,-23 0-11 0,2 1-5 16,-2-1 0-16,1 1-6 0,24-7 20 15,-22 6-19-15,1-2 2 0,1 1 6 16,3 1 4-16,0-2 18 0,30-3 54 0,-30 6-47 16,-1-1-15-16,1 1-8 0,-2 1-19 15,27 0-3-15,-33 0 0 16,3 2 0-16,-2-1 0 0,0 0 0 0,0 0 0 15,24-4 0-15,-21 2 0 0,1 0 0 16,0-1 0-16,1 0 0 0,30-3 0 16,-31 4 0-16,0-2 0 0,-4 2 0 15,0-1 0-15,-2 3 0 0,13 0 0 16,-21 1 0-16,-3 0 0 0,1 0 0 16,-3 0 0-16,4 0 0 0,-8 0 0 15,-3 0 0-15,2 0 0 0,-2 0 0 16,-2 0 0-16,2 0 0 0,-2 0 0 0,0 0 0 15,0 0 0-15,0 0 0 0,0 0 0 16,0 0 0-16,0 0 0 0,0 0 0 16,0 0 0-16,0 0 0 0,0 0-320 15,0 0-95-15,0 0-324 0,0 0-341 16,0-19-393-16,-21-2-1469 0</inkml:trace>
  <inkml:trace contextRef="#ctx0" brushRef="#br0" timeOffset="108.004">10627 8840 2048 0,'0'0'77'0,"0"0"58"15,0 0 81-15,0 0 72 0,0 0 58 0,0 0 430 16,0 0-434-16,0 0-53 0,0 0-67 16,0 0-32-16,0 0 74 0,0 0-163 15,0 0-12-15,0 0 26 0,0 0 3 16,0 0-3-16,0 0 80 0,0 0-120 15,0 0 17-15,0 0 18 0,0 0 15 16,0 0 129-16,0 0-141 0,0 0-15 16,0 0-2-16,0 0 11 0,0 0-2 0,0 0 119 15,0 0-112-15,0 0 1 0,0 0-5 16,0 0-4-16,0 0-2 16,0 0-98-16,0 0-21 0,0-18 0 0,0 18-5 15,0-25-6-15,-16-7-69 16,16 14 43-16,0-1 1 0,0 2 16 0,-15 0 11 15,7-12 9-15,8 17 11 0,-11 0 1 16,11 4 1-16,-7 1-7 0,7 3 0 16,-3 1-15-16,1 3 15 0,2 0-1 15,0 0-5-15,0 0-5 0,0 0-12 16,0 0 29-16,0 0 7 0,0 22-3 16,0-22 7-16,15 17-1 0,-15 7-6 15,22-12 3-15,-10 1-2 0,3 0 7 16,2 1-2-16,22 12-9 0,-18-14-4 0,1 2-8 15,2-2-1-15,-3-2-1 0,-1 0 1 16,10 4-2-16,-19-9 10 0,-1 0-11 16,-4-3-8-16,-1 1 1 0,-1-1-18 15,-4 0 39-15,0 0 6 0,0 2 8 16,0 0 1-16,0 4-3 0,-18 9 4 16,2-7-10-16,16 1-1 0,-23 3-1 15,23-2-3-15,-38 13 4 0,23-13 1 16,1 1 1-16,-1 1-1 0,1-3 4 0,-2 0-3 15,-12 11 8-15,14-10-4 16,2-1 2-16,3-3-2 0,1 0-1 16,-3 1 3-16,9-7 2 0,1-1 1 0,1-1 1 15,0 0-8-15,0 0-13 16,0 0-60-16,0-20 27 0,18 20-2 0,-18-19 4 16,0 19-11-16,20-44-104 0,-20 29 51 15,0-4-8-15,0 0 11 0,0 2-7 16,0-3-7-16,0-17-122 0,0 20 149 15,-20 1 26-15,20 4 23 0,0 2-32 16,-17-2-196-16,17 10 22 0,-11-1-147 16,11 1-180-16,0 2-158 0,0 0-253 0,0-7-800 15</inkml:trace>
  <inkml:trace contextRef="#ctx0" brushRef="#br0" timeOffset="109.004">10895 8348 813 0,'0'0'67'0,"0"0"76"16,0 0 87-16,-15 0 339 0,15 0-299 0,0 0-21 15,0 0 2-15,0 0 28 16,0 17 286-16,0-4-253 0,0-13 9 15,0 19-6-15,0-5-6 0,0 3-42 0,16 29 187 16,-16-17-232-16,0 6 4 16,19 3 5-16,-19 10 10 0,18 60 187 0,0-49-267 15,-9 4-35-15,1 2-30 16,2-1-10-16,-4-1 1 0,12 43 91 0,-9-56-106 16,-1-8-20-16,-2-6-28 0,-1-2-16 15,9 12-15-15,-9-29-29 0,-3-3-41 16,-2-4-55-16,0-3-70 0,0-4-93 15,-2-2-662-15,0-1 257 0,0-20-166 16,0 20-34-16,-22-28-195 0,5-10-628 16</inkml:trace>
  <inkml:trace contextRef="#ctx0" brushRef="#br0" timeOffset="110.004">10936 9061 987 0,'0'0'153'0,"0"0"87"0,0 0 76 0,0 0 3 15,0 0-24-15,0 0 203 0,0 0-278 16,0 0-23-16,0 0-11 0,0 0 17 16,0 0 11-16,0 0 319 0,0 0-265 15,19 12-32-15,-4-12-61 0,7 0-20 16,38 0 41-16,-21 0-128 0,6 0-31 16,4 0-16-16,5 0 0 0,3 0-16 0,48-18 5 15,-56 18-10-15,-4 0-4 16,-7-12 0-16,-5 12 3 0,15 0 3 0,-32 0-20 15,-4 0 3-15,-4 0-9 16,-4 0 6-16,-2 0 42 0,-2 0 101 0,0 0-42 16,0 0-13-16,-18 0-20 0,18 18 11 15,-21-18 45-15,21 15-42 0,0-15 7 16,-15 13 2-16,15-13 6 0,0 12-13 16,0 7 32-16,0-9-47 0,0 3 11 15,0-1 3-15,0 2 15 0,0 15 85 16,16-12-88-16,-16 2-8 0,14 3-12 15,-14 2 5-15,18 5 10 0,-2 38 72 16,-16-30-72-16,15 1 7 0,-15 2 20 0,11 0 14 16,-7 31 101-16,-4-40-156 0,3-4-32 15,-1-1-19-15,1-7-34 0,-1 8-235 16,-1-19-11-16,0-4-158 0,0 0-168 16,-1-4-258-16,2 0-273 0,0-26-1575 15,0 26 1722-15</inkml:trace>
  <inkml:trace contextRef="#ctx0" brushRef="#br0" timeOffset="111.004">10928 8610 468 0,'-2'0'37'0,"-2"4"184"15,2-4 11-15,1 0 57 0,-1 0 17 0,2 0 13 16,0 0-45-16,0 0 159 0,0 0-220 16,0 0 12-16,0 0 11 0,0 0 26 15,0 0 228-15,0 0-262 0,0 0-31 16,0 0-23-16,0 0-6 0,0 0-42 16,21 0 89-16,8 0-132 0,-2 0 6 15,8 0-17-15,6 0 15 0,55 0 30 16,-44 0-77-16,6 0-24 0,1 0-1 15,0 0 3-15,-3 0-4 0,42 0 13 0,-55 0-25 16,-7 0-5-16,-7-17 6 0,-4 17-10 16,1 0 22-16,-20 0-7 15,-2 0 24-15,-2 0 14 0,-1 0 10 0,-1 0 12 16,0 0 33-16,0 0-59 16,0 0-14-16,0 0-4 0,-19 0 14 0,19 0 29 15,0 0-33-15,0 0-13 0,0 0 1 16,-11 0-10-16,11 0 3 0,0 0-5 15,0 0-4-15,0 0-6 0,0 0 8 16,0 0-3-16,0 0 32 0,0 0-11 16,0 0 21-16,0 0 12 0,0 0 16 15,0 0 25-15,0 0 133 0,0 0-126 0,0 0-37 16,0-16-30-16,0 16-26 0,0-28-11 16,0 14-2-16,0-3-3 0,-19-4 1 15,19-3 0-15,0-1-2 0,-12-33-6 16,1 26-4-16,11-6-16 0,-18-3-24 15,7-2-11-15,-14-47-36 0,13 46 84 16,-3 1 18-16,3 4 1 0,1 5 10 16,2 5 5-16,-4-14 31 0,6 28-27 15,3 5-9-15,3 3-41 0,-3 0-69 16,4 2-405-16,0 5 94 0,0 0-147 16,0 0-212-16,0 0-189 0,0 0-255 15,0 0-664-15</inkml:trace>
  <inkml:trace contextRef="#ctx0" brushRef="#br0" timeOffset="112.004">11698 9713 611 0,'0'0'35'0,"0"0"28"15,0-2 44-15,0 1 32 0,0 1 36 16,0-2 213-16,0 0-193 0,0 1-14 0,0 1-19 16,0 0 6-16,0-3 113 0,0 2-154 15,0 1-3-15,0 0 4 16,0 0 10-16,0 0 12 0,0-1 178 0,0 1-158 16,0 0-9-16,0-2-26 0,0 2-1 15,0 0-31-15,0-1 71 0,0 1-102 16,0-1-9-16,0 1-19 0,0-2-1 15,0 2 40-15,0 0-34 0,0 0-9 16,0 0 0-16,0 0-14 0,0 0-6 16,0 0 5-16,0 0-24 0,0 0-6 15,0 0 5-15,0 0-5 0,0 0-25 16,0 0-5-16,0 0-6 0,0 0 1 0,0 0-14 16,0 0-5-16,0 0-73 0,0 0 77 15,0 0 12-15,0 0 9 0,0 0 15 16,0 0 10-16,0 0 18 0,0 0 5 15,0 0-1-15,0 0 13 0,0 0 15 16,0 0 77-16,0 0-62 0,0 0 0 16,0 0-20-16,0 0 4 0,0 0 21 15,0 0-36-15,0 0-10 0,0 0-5 16,0 0 25-16,0 0-14 0,0 0 45 16,0 0-45-16,0 0 14 0,0 0 1 15,0 0 8-15,0 0 44 0,0 0-73 16,0 0-10-16,0 0 0 0,0 0-4 15,0 0 18-15,0 0-8 0,0 0 3 0,0 0-8 16,0 0 4-16,0 0-4 0,0 0 5 16,0 0-6-16,0 0 10 0,0 0-5 15,0 0-15-15,0 0 1 0,0 0-5 16,0 0 18-16,0 0 1 0,0 0-10 16,0 0-1-16,0 0-3 0,0 0-1 15,0 0 15-15,0 0-6 0,0 0 0 16,0 0-9-16,0 0-10 0,0 0 6 15,0 0 17-15,0 0-13 0,0 0 5 16,0 0-10-16,0 0 5 0,0 0-5 0,0 0 5 16,0 0-10-16,0 0 13 15,0 0-8-15,0 0 9 0,0 0-12 0,0 0 3 16,0 0 6-16,0 0 12 0,0 0-4 16,0 0-4-16,0 0-13 0,0 0 22 15,0 0-4-15,0 0 4 0,0 0-18 16,0 0-1-16,0 0 1 0,0 0 5 15,0 0-1-15,0 0-5 0,0 0-10 16,0 0-9-16,0 0-16 0,0 0-10 16,0 0-111-16,0 0 23 0,0 0-77 15,0 0-80-15,0 0-93 0,0 0-51 0,0 0-466 16,0 0 387-16,0 0-28 0,0 0-4 16,0 0 96-16</inkml:trace>
  <inkml:trace contextRef="#ctx0" brushRef="#br0" timeOffset="113.004">11386 3670 561 0,'-5'0'16'0,"-5"0"64"16,6 0-27-16,3 0 18 0,-2 0 31 0,3 0 40 16,-2 0 19-16,2 0 58 0,0 0-186 15,0 0-18-15,0 0 33 0,0 0 42 16,20-16 199-16,-20 16-115 0,13-18 13 16,-13 18 14-16,0 0 38 0,0-10 30 15,0 10 378-15,0 0-260 0,0 0 2 16,0 0 510-16,0 0-669 15,0 0 30-15,0 0 34 0,0 0 276 16,0 0-354-16,0 0-28 0,0 0-29 16,0 0-7-16,0 0-22 0,0 0 79 0,0 0-67 15,0 0-2-15,0 20-20 16,22-20-30-16,-3 30-71 0,-19-15-19 16,28 4 0-16,-14 3 0 0,1 0 0 15,-1 3 0-15,17 30 0 0,-19-27 0 0,1-1 0 16,-5 0 0-16,0-2 0 0,5 19-65 15,-10-25-126-15,-1-3-136 0,0-2-185 16,0-5-130-16,-2-2-40 0,0-3-1044 16,0-4 674-16,2 0-122 0,-2 0 306 15</inkml:trace>
  <inkml:trace contextRef="#ctx0" brushRef="#br0" timeOffset="114.004">11391 3722 1344 0,'0'-18'343'16,"0"8"-31"-16,0 2 130 0,0 0 20 15,0 2 88-15,0 3 11 0,0-4 312 16,0 6-587-16,0 0-39 0,0 1 2 15,0-1 13-15,0-4 53 0,0 1-268 16,0-2-51-16,0-3-32 0,0-3-41 0,0-3-61 16,25-22-203-16,7 15 182 0,-8-1 68 15,1-3 38-15,2-1 19 0,28-17 15 16,-29 27 22-16,-3 4-13 0,-1 5 6 16,-6 4 24-16,-1 4 16 0,2 21 161 15,-9-21-62-15,-3 34 18 0,-1-13-5 16,-2 1-14-16,1 28 62 0,-3-25-126 15,0 1-15-15,0-1-7 0,0 1 2 16,-22-1-6-16,22 24 18 0,-21-23-50 0,21-4-8 16,-18-1 2-16,18-1-5 0,-19 16 2 15,2-22-13-15,9-3-2 0,1-2-4 16,7-4-13-16,-6-1-7 0,6-1-55 16,-2-1 45-16,2-2-5 15,0 0-8-15,0 0-11 0,0 0-50 0,0-21 81 16,0 21 19-16,0 0 12 0,16-12 9 15,-16 12 19-15,12 0 129 0,-12 0-21 16,15 0 25-16,-6 0 13 0,2 0-9 16,18 17 136-16,-12 2-170 0,2-19-28 15,-1 24-34-15,5-13-21 0,-5 2-28 0,20 6-27 16,-21-11-23-16,2-8-51 0,-6 13-70 16,3-13-96-16,6 4-535 0,-10-4 331 15,-3 0-104-15,-2 0-125 0,2 0-115 16,-4-25-163-16,5-4-767 0,-8 8 1169 15</inkml:trace>
  <inkml:trace contextRef="#ctx0" brushRef="#br0" timeOffset="115.004">12011 3645 2441 0,'0'0'137'15,"0"0"164"-15,0 17 170 0,-20-17 616 0,20 18-717 16,-25-18-145-16,25 20-100 15,-15-10-34-15,15 1-40 0,-12 10 12 0,12-9-52 16,0 0 4-16,0 1-12 0,0-1-5 16,29 9-14-16,5-14-15 0,-16 0 12 15,5-4 8-15,2 1-4 0,-3-3 22 16,24-1-13-16,-25 0 16 0,-1 0 10 16,-3 0 36-16,-2 0 40 0,5 0 233 15,-15 0-106-15,-3 0 14 0,-2 25-36 16,0-25-47-16,0 30-67 0,-31 7-57 15,-8-18-60-15,17 2-60 0,-5-2-83 0,0-1-109 16,-24 9-426-16,28-18 246 0,0-3-172 16,3-4-165-16,3-2-311 0,3 0 60 15</inkml:trace>
  <inkml:trace contextRef="#ctx0" brushRef="#br0" timeOffset="116.004">11685 9732 1093 0,'0'0'117'0,"0"-2"70"0,0 2 62 0,0 0 11 16,0-3 198-16,0 3-260 15,0-1-13-15,0 1-3 0,0-1 19 16,0 1 12-16,0-2 252 0,0 2-224 0,0 0-10 16,0-1-23-16,0 1-3 0,0 0-23 15,0 0 153-15,0 0-171 0,0 0 13 16,0 0 1-16,0 0 17 0,0 0 160 16,0 0-205-16,0 0-27 0,0 0-30 15,0 0 24-15,0 0 9 0,0 17 154 16,0 0-169-16,0-6-20 0,0 3-3 15,0 2 30-15,0 21 152 0,14-14-145 16,-14 0-26-16,0 3-38 0,18 3-18 0,-18 0-26 16,23 29-17-16,-16-26 0 0,3-3 0 15,-3 2 0-15,0-1 0 0,6 27 0 16,-8-29 0-16,2-2 0 0,-3-4 0 16,-1 2 0-16,1-2 0 15,1 19 0-15,-3-20 0 0,2-1 0 0,-2 1 0 16,0 0 0-16,1 16 0 0,-2-20 0 15,1-2 0-15,-2-4 0 0,1 0 0 16,0-3 0-16,-1-2 0 0,0-3 0 16,0-3 0-16,0 0 0 0,0 0 0 15,0 0 0-15,0 0 0 0,0 0 0 16,0 1 0-16,0-1 0 0,0 0 0 0,0 0 0 16,0 2 0-16,0-2 0 0,0 1 0 15,0-1 0-15,0 2 0 0,0 0 0 16,20-1 0-16,-20-1 0 0,25 0 0 15,-7 0 0-15,24 0 0 0,-15 0 0 16,2 0 0-16,-1 0 0 0,1 0 0 16,29-16 0-16,-31 16 0 15,-3 0 0-15,-3 0 0 0,-1 0 0 0,-5 0 0 16,8 0 0-16,-14 17 0 0,-2-17 0 16,-5 0 0-16,0 0 0 0,1 11 0 15,-3-11 0-15,0 13 0 0,0-5 0 0,-28 0 0 16,-5 15 0-16,10-9 0 15,-3 0 0-15,-2 3 0 0,-1 0 0 0,-3 1 0 16,-28 14 0-16,26-14 0 0,7-1 0 16,0-1 0-16,-2 1 0 0,-18 13 0 15,29-17 0-15,0-1 0 0,4 0 0 16,1-3 0-16,4-3 0 0,3 2 0 16,5-5 0-16,1-3 0 0,0 0 0 15,29 0 0-15,14 0 0 0,-16-20 0 16,3 20 0-16,4-14 0 0,0 14 0 15,-4-17 0-15,30 5 0 0,-34 12 0 0,-6 0 0 16,-4 0 0-16,-5 0 0 0,7 0 0 16,-15 0 0-16,-1 0 0 0,-2 0 0 15,0 0 0-15,0 0 0 16,0 18 0-16,-21-18 0 0,21 16 0 0,0-16 0 16,-20 9 0-16,20 0 0 0,-13-9 0 15,13 8 0-15,0-5 0 0,0 5 0 16,0 0 0-16,0 10 0 0,0-6 0 15,0 1 0-15,0 3 0 0,0 2 0 16,0 2 0-16,0 0 0 0,18 34 0 16,-18 10 0-16,13-27 0 15,-13 42 0-15,14 2 0 0,-14-41 0 16,7 0 0-16,-1 36 0 0,-2-40 0 16,-3 2 0-16,2-3 0 0,2 5 0 15,0-2 0-15,-3 1 0 0,3-3 0 16,2 32 0-16,1-7 0 15,-2-33 0-15,4 16 0 16,3-5 0-16,-7-20 0 0,4 12 0 16,-1-4 0-16,-6-15 0 15,1 0 0-15,1 9 0 0,-2-1 0 16,-2-10 0-16,-1 13 0 16,2-1 0-16,-2-9 0 15,0 15 0-15,0-1 0 16,0-12 0-16,0-3 0 0,0 11 0 15,0-13 0-15,0-4 0 0,0-1 0 0,0-2 0 16,3-2 0-16,-3 1 0 0,0-2 0 16,0 0 0-16,0 0 0 15,0 0 0-15,0-15 0 0,0 15-153 16,0 0-201-16,0-13-304 0,0 13-295 16,-14-22-1611-16,14 10 1175 0,0-3 295 0</inkml:trace>
  <inkml:trace contextRef="#ctx0" brushRef="#br0" timeOffset="117.004">12474 10379 2069 0,'0'11'283'0,"-11"-11"9"15,11 0 147-15,0 0 52 0,0 0 57 16,0 0 345-16,0 0-578 0,0 0-46 0,0 0 24 15,0 0 42-15,0 0-12 0,0 20 237 16,0-20-341-16,0 19-8 0,0-7 12 16,16 5-30-16,-16 24 30 0,21-18-211 15,-21 4-12-15,15 3 0 0,-15 0 0 16,18 2 0-16,-3 29 0 0,-9-32 0 0,0 0 0 16,-2-4 0-16,1-4 0 0,-3 13-354 15,0-24-50-15,0-2-246 0,0-5-111 16,-1-3-286-16,-1 0-154 0,5-23-1261 15,-5 23 1691-15</inkml:trace>
  <inkml:trace contextRef="#ctx0" brushRef="#br0" timeOffset="118.004">12409 10465 3255 0,'-6'0'87'0,"1"0"56"0,2 0 108 0,3 0 67 16,-2-22 37-16,0 22-76 0,2-38-18 15,0 23-232-15,0-2-1 0,0 3 0 16,25-1-11-16,-25 1-11 0,40-10 26 16,-24 16-15-16,2 1 28 0,0 4 1 15,3 3 7-15,19 0 78 0,-20 0-56 16,-2 23 18-16,2-23 20 0,-5 27 16 15,1-12-8-15,5 20 85 0,-14-15-115 16,-1-1 7-16,-3 1 1 0,-1 0 6 0,-2 19 99 16,0-19-117-16,-20 1 1 0,20 1-12 15,-25-2-6-15,25 1-18 16,-47 18-11-16,35-21-39 0,2-2-2 16,10-2-1-16,-16-5-14 0,9 4-65 15,7-10 14-15,0-1-9 0,0-1 4 0,0-1 13 16,0 0 21-16,19 1 32 0,-19-1 21 15,23 1 19-15,-23 2 18 0,28-2 24 16,3 2 102-16,-20 1-81 0,1 0 6 16,-1 1 22-16,3 1 28 0,-4 1 8 15,9 9 146-15,-11-7-216 0,1 1-39 16,-2 0-42-16,4-1-11 0,3 11 0 0,-8-11-5 16,-1 0-88-16,-2-1-107 0,3-1-116 15,-4-2-154-15,5-2-755 0,-3-3 347 16,2 0-162-16,0 0-178 0,3-30-3 15</inkml:trace>
  <inkml:trace contextRef="#ctx0" brushRef="#br0" timeOffset="119.004">13029 10505 3926 0,'0'0'105'16,"-23"21"97"-16,6-6 459 15,17-15-330-15,-23 11-4 0,10-11-38 0,1 20-18 16,-9 1 62-16,11-13-261 0,2 4-29 16,8-3-13-16,-5 2 13 0,5-3-6 15,0 7 35-15,18-8-49 0,-18-3-9 16,29 1-8-16,-11-4-2 0,1-1 0 16,21 0 30-16,-20 0 2 0,-3 0 29 15,-2 0 11-15,-3 0 27 0,7 0 149 16,-13 0-100-16,-6 18 7 0,0-18 7 15,0 17-10-15,0 6 22 0,-29-8-157 0,29-1-21 16,-36 4 0-16,12-1 0 0,-1 0 0 16,-22 13-167-16,24-16-60 15,-1-3-137-15,7-1-143 0,0-3-141 0,-10-3-1166 16,16-4 621-16,1 0-96 0,3-21 309 16</inkml:trace>
  <inkml:trace contextRef="#ctx0" brushRef="#br0" timeOffset="120.004">11535 7853 581 0,'0'0'38'0,"0"-11"28"0,0 11 57 16,0 0 42-16,0 0 217 0,0 0-185 0,0 0 8 15,0 0-12-15,0 0 20 0,0 0 199 16,0 0-188-16,0 0 17 0,0 0 25 16,0 0 38-16,0 0 13 0,0 0 285 15,0 0-361-15,0 0-44 0,0 0-37 16,0 0 11-16,0 0 165 0,0 0-171 15,0 0-7-15,0 0-14 0,0 0-14 16,0 0-17-16,0 0 37 0,0 0-115 16,0 0-22-16,0 0-8 0,0 0 2 15,20-11 26-15,-20 11-15 0,29 0 12 16,-10-8-9-16,3 8-4 0,5 0-10 0,31-8-6 16,-26 4 5-16,3 2 10 15,2 0 6-15,5 0-3 0,44-2 16 0,-39 2-25 16,5-2 0-16,3 1-5 0,6 0-4 15,1-1-1-15,72-8-7 0,-60 7 7 16,3-1-10-16,4-2-4 0,2 2-6 16,90-6-30-16,-88 7 31 0,5-2 11 15,-2 2-1-15,2 0 3 0,-6 2-2 16,77-1 0-16,-83 2 10 0,1 2 5 16,-5 0-7-16,3 0 0 0,69 0-11 15,-75 0-7-15,6 0-9 0,-3 0-9 16,1 0 9-16,0 0 15 0,60 0 12 15,-72 0 1-15,-3 0 5 0,-10 0 1 0,-5-13 20 16,23 13 67-16,-44 0-34 0,-6 0-6 16,-4 0-11-16,-5 0 1 0,-2 0-2 15,-3 0 29-15,-4 0-40 0,0 0-6 16,0 0-4-16,0 0-3 0,0 0-8 16,0 0-8-16,0 0-10 0,0 0-5 15,0 0-28-15,0 0-41 0,0 0-245 16,0 0 42-16,-12 0-112 0,12 0-173 15,0-16-288-15,-26 16-1441 0,19-20 1244 0,-7 20 346 16</inkml:trace>
  <inkml:trace contextRef="#ctx0" brushRef="#br0" timeOffset="121.004">14761 7635 1486 0,'0'-2'77'0,"0"1"71"0,0 1 69 0,0-4 65 16,0-1 282-16,0 2-256 0,0 3 41 16,0-3-8-16,0 1 6 0,0 2 178 15,0 0-350-15,0 0-41 0,0 0-34 16,0 0-13-16,0 0-14 0,0 0 68 15,0 0-72-15,0 0-5 0,0 0-9 16,0 0-4-16,0 0 11 0,0 15 230 16,0-15-80-16,0 16 11 0,0-3-39 15,0 3-13-15,0 34 142 0,22-18-145 0,-22 6 14 16,17 6 10-16,-17 6 12 0,20 5-25 16,1 68 10-16,-8-58-163 0,1 4-25 15,-1 3-1-15,1-3 0 0,18 67 0 16,-15-75 0-16,-1 0 0 0,3-5 0 15,0-2 0-15,17 36 0 0,-20-53 0 16,1-1 0-16,-1 1 0 0,-1-4 0 16,-1-2 0-16,12 21 0 0,-16-28 0 15,0-5 0-15,-1 1 0 0,-1-4 0 16,1 9 0-16,-6-16 0 0,-1-1 0 16,0-3 0-16,-2-1 0 0,0-1 0 15,0-1 0-15,0-2 0 16,0 0 0-16,0 0 0 15,0 0 0-15,0 0 0 0,0 0 0 0,0 0 0 16,0 0 0-16,0 0 0 16,0 0 0-16,18 0 0 15,0 0 0-15,18 0 0 16,21 0 0-16,-22 0 0 0,1 0 0 16,52-14 0-16,-45 14 0 0,-1 0 0 15,-4 0 0-15,-1 0 0 0,-3 0 0 0,-4 0 0 16,-6 0 0-16,10 17 0 15,-15-17 0-15,-15 14 0 0,-4 1 0 16,-33 7 0-16,11-9 0 16,-41 23 0-16,-27 8 0 15,36-19 0-15,-3 2 0 0,-66 34 0 16,8-6 0-16,63-29 0 16,-38 24 0-16,34-13 0 15,36-23 0-15,0 9 0 16,11-14 0-16,9-6 0 0,0-1 0 15,32-2 0-15,-12 0 0 0,6 0 0 16,4 0 0-16,1 0 0 0,1 0 0 16,-3-17 0-16,0 17 0 0,14 0 0 15,-19 0 0-15,-17 0 0 0,4 0 0 16,-11 17 0-16,0-17 0 16,0 20 0-16,0-5 0 15,-22-4 0-15,22-11 0 0,0 8 0 16,0-1 0-16,0-3 0 0,-10-1 0 15,10 4 0-15,0 0 0 0,0 3 0 16,0 1 0-16,0 19 0 0,0 4 0 16,0-14 0-16,0 29 0 15,20 5 0-15,-20-23 0 16,0 4 0-16,19 45 0 0,-8-39 0 16,-11 1 0-16,10 5 0 0,-10-1 0 0,9 0 0 15,-9 0 0-15,6-2 0 0,3 40 0 16,-6-8 0-16,2-40 0 15,0 30 0-15,1-6 0 16,-3-30 0-16,5 32 0 16,2-2 0-16,-5-26 0 0,0-3 0 15,6 38 0-15,-7-34 0 0,-1 1 0 16,1 2 0-16,-1 0 0 0,1 0 0 16,-2 0 0-16,-2-2 0 0,0 36 0 15,0-10 0-15,0-35 0 16,0 21 0-16,0-6 0 0,0-23 0 15,0 16 0-15,0 1 0 16,0-19 0-16,0 2 0 0,0 19 0 16,0 5 0-16,0-23 0 15,0 22 0-15,0-4 0 16,0-21 0-16,0 14 0 16,0-6 0-16,0-13 0 0,0-2 0 15,0 13 0-15,0-12 0 0,0 1 0 16,0 0 0-16,0 0 0 0,0 2 0 15,12-2 0-15,-12-3 0 0,0 9 0 16,7-4 0-16,-7-9 0 16,0 2 0-16,0 1 0 0,0-5 0 15,0 4 0-15,0 2 0 16,0-4 0-16,0 1 0 0,0 5 0 16,0-4 0-16,0 0 0 0,0 1 0 15,0-1 0-15,0 0 0 0,0-2 0 16,0 0 0-16,0 2 0 0,0-2 0 15,0-4 0-15,0 1 0 16,0 2 0-16,0-4 0 16,0 0 0-16,0 0 0 0,0 3 0 0,0-2 0 15,0 2 0-15,0 1 0 0,0 2 0 16,19-3-81-16,-19 8-438 0,0-8 62 16,0 0-98-16,0 1-5 0,0-4-138 15,13 0-954-15,-13 0 632 0,0-21-31 16,0 21 297-16</inkml:trace>
  <inkml:trace contextRef="#ctx0" brushRef="#br0" timeOffset="122.004">16111 9080 1539 0,'0'-5'63'16,"4"-1"48"-16,-4 1 51 0,0-2 56 15,0 0 0-15,0-8 314 0,0 8-188 16,0 2 60-16,0 0 34 0,0 3 12 15,0-3 266-15,0 5-413 0,0 0 21 16,0 0 20-16,0 0 18 0,0 0-47 16,0 0 161-16,0 0-284 0,0 0-18 15,0 0-29-15,0 0 5 0,0 17 21 16,0 1-131-16,0-4-40 0,22 6 0 0,-22 4 0 16,30 6 0-16,14 45 0 15,5 13 0-15,-26-42 0 0,23 43 0 16,-11-6 0-16,-20-44 0 15,-3-5 0-15,9 23 0 0,-13-34 0 16,-2-3 0-16,0-6-174 0,-2-1-164 16,2-6-235-16,-1-3-975 0,-3-4 574 15,-2 0-70-15,0-18-119 0,0 18 62 16</inkml:trace>
  <inkml:trace contextRef="#ctx0" brushRef="#br0" timeOffset="123.004">16005 9159 1802 0,'-8'0'5'0,"3"0"3"0,1 0 26 16,2 0 22-16,0-15 180 0,1 15-53 15,1-14-2-15,0 14-34 0,0-10-8 16,19 10-36-16,2-19 142 0,-21 12-113 15,28-3 3-15,-12 0-4 0,3-3-2 0,22-16 119 16,-18 13-135-16,2-2 12 0,1 2 1 16,2-1 35-16,0 3 11 0,23-3 158 15,-28 13-202-15,-2 2-14 0,-1 2-3 16,-3 0-8-16,13 20 62 0,-20 7-99 16,0-11 22-16,-2 2 14 0,-1 3 24 15,-3 1-3-15,1 24 119 0,-5-19-146 16,0 0-6-16,0 2-14 0,0 1 15 15,-19 33 73-15,19-31-99 0,0-2-29 16,-25 2-17-16,25-2-4 0,-14-6-5 16,2 15 0-16,12-24-5 0,0-5-12 15,-9-3-10-15,9-2-11 0,0-2-70 0,0-3 21 16,0 0 12-16,0 0 21 0,0 0 17 16,26 0 40-16,-7-17 7 0,-19 17 0 15,24 0 13-15,-24 0 14 0,22 0 19 16,0 18 97-16,-10 2-58 0,-2-4 25 15,1 0 2-15,0-1 6 0,0 5-11 16,12 20 43-16,-12-18-128 0,0-1-26 16,0-2-49-16,-1-2-79 0,12 12-360 15,-14-19 90-15,1-3-114 0,-3-2-78 16,3-5-246-16,-2 0-127 0,7-20-1262 16,-6 20 1339-16,-1-31 272 0</inkml:trace>
  <inkml:trace contextRef="#ctx0" brushRef="#br0" timeOffset="124.004">16813 9352 4703 0,'0'0'108'0,"0"20"424"16,0-2-56-16,0-18 10 0,0 17-20 0,0-5-28 15,0 3-97-15,0 17 126 16,0-16-348-16,0 2-64 0,0-1-55 0,17 2 0 15,11 17 0-15,-12-19 0 0,-2 0 0 16,2 0 0-16,-5-2-14 16,2-1-110-16,7 9-407 0,-10-16 100 0,-3-1-84 15,-1-3-51-15,3-3-183 0,6 0-906 16,-10 0 767-16,-1-24 16 0,2 24 129 16,-3-27 129-16</inkml:trace>
  <inkml:trace contextRef="#ctx0" brushRef="#br0" timeOffset="125.004">16847 9409 2793 0,'-2'0'78'16,"1"0"87"-16,-3 0 98 0,4 0 103 16,0 0 339-16,-3 0-432 0,3 0-85 15,0 0-80-15,0 0-57 0,27 0-39 16,-27-20-12-16,26 20 6 0,-7-20-1 15,1 20 6-15,0-17-5 0,22 5 15 16,-22 12-5-16,0 0 21 0,-3 0 26 16,-2 0 30-16,-1 0 37 0,4 18 202 0,-11 5-142 15,0-23 5-15,-4 27 7 0,-3-10 4 16,0 17 102-16,0-17-222 16,0 3-34-16,0 1-18 0,-22 1-12 0,22-1-8 15,-23 21-13-15,-7-21-10 0,12-1-29 16,1 1-47-16,3-4-79 0,-14 7-430 15,17-16 210-15,1-3-80 0,3-4-167 16,2-1-177-16,-3 0-253 31,1-18-915-31</inkml:trace>
  <inkml:trace contextRef="#ctx0" brushRef="#br0" timeOffset="126.004">17375 8736 3346 0,'0'-4'227'16,"0"4"39"-16,-9 0 143 0,9 0 25 15,0 0 86-15,-5 45 521 0,5-24-565 0,-3 7-68 16,3 6-86-16,0 5-12 0,0 3-92 16,0 53-11-16,23-45-200 0,-23 4-7 15,0-1 0-15,18 2 0 0,-18 47 0 16,16-58 0-16,-16-3-42 0,0-4-118 16,11-7-119-16,-11-8-154 0,6 2-756 15,0-16 443-15,-1-8-186 0,-2 0-101 16,2 0-187-16,9-51-485 0</inkml:trace>
  <inkml:trace contextRef="#ctx0" brushRef="#br0" timeOffset="127.004">17631 8757 3885 0,'0'0'85'0,"0"0"73"15,0 0 89-15,0 0 93 0,-20 19 290 16,20 1-344-16,-17-3-26 0,17 5-15 16,0 4-14-16,0 45 123 0,0-31-222 15,0 5-30-15,0 5-14 0,21 1-17 16,-21 0-25-16,18 48-36 0,-18-49-48 0,0-4-58 16,16-4-83-16,-16-6-136 15,13 19-537-15,-13-35 342 0,9-4-117 16,-9-5-85-16,6-5-213 0,-6-2-73 0,10-3-473 15</inkml:trace>
  <inkml:trace contextRef="#ctx0" brushRef="#br0" timeOffset="128.004">17933 8782 3715 0,'0'-5'54'0,"-17"5"63"16,17 0 91-16,0 19 422 0,0-19-292 15,-11 30 17-15,11-7-2 0,0 4 40 16,0 4-23-16,24 39 182 0,-24-36-365 15,21 5-45-15,-21 0-30 0,25-1-24 16,-1 37-5-16,-13-38-79 0,-11 0-43 0,17-2-71 16,-17 1-76-16,11-4-120 15,-3 22-639-15,-4-30 369 0,-2-6-166 0,0-4-59 16,-2-5-206-16,2-7-95 0,0-2-403 16</inkml:trace>
  <inkml:trace contextRef="#ctx0" brushRef="#br0" timeOffset="129.004">17885 8968 3080 0,'-10'-6'85'0,"1"1"65"0,-1-1 75 16,2 2 105-16,0-3 12 0,-6-6 342 15,7 7-427-15,3-2-57 0,2 0-62 16,2-1-30-16,0-14-15 0,28 11-90 16,-28 1-1-16,38-2 9 0,-15 1-19 15,6 2 3-15,35-5-29 0,-30 9 29 0,-1 3 6 16,0 3 1-16,-3 0 6 16,22 23-7-16,-35-23 22 0,-1 26 25 0,-4-7 29 15,-4 3 54-15,-5 2 23 0,-3 29 162 16,0-24-189-16,-22 0-29 0,22 2-30 15,-30-1-11-15,-4 27 23 0,15-32-48 16,2 1-15-16,0-3-7 0,1-2 1 16,3-2-6-16,4 13 4 0,-7-19-7 15,16-3-9-15,-7 1-9 0,7-5-8 16,0 5-50-16,0-7 37 0,0-2-3 16,24-2-1-16,-24 0 8 0,27 0 2 15,7 0 0-15,-17 0 26 0,2 0 7 16,1 0 13-16,-4 0 20 0,15 0 97 15,-18 0-39-15,-3 0 19 0,-1 18 6 0,0-18 19 16,-3 24-18-16,2 3 18 0,-6-12-116 16,0-1-14-16,-1 2-10 0,1 0-38 15,-1 10-232-15,0-17-21 0,0 1-156 16,-1-3-94-16,4-4-235 0,-1-1-168 16,0-2-1263-16,1 0 1274 0,-1-19 302 15</inkml:trace>
  <inkml:trace contextRef="#ctx0" brushRef="#br0" timeOffset="130.004">18399 9217 2355 0,'0'0'120'0,"0"0"93"16,0 0 110-16,0 0 73 0,0 0 68 15,0 0 404-15,0 10-516 0,0-10-63 16,-12 9-29-16,12-1 17 0,0 11 191 16,0-6-281-16,-11 2-20 0,11 0-23 0,-6 2-6 15,6 1-11-15,-9 18 72 16,7-18-120-16,1 0-20 0,-1-1-16 16,2-4-8-16,0 8-5 0,0-12-26 0,0-1-13 15,0-3-27-15,21-4-35 0,-21-1-38 16,22 0-137-16,5 0 143 0,-6 0 15 15,-1-23-5-15,4 23-45 0,24 0-359 16,-26 0 156-16,0 0-32 0,-4 0-81 16,-4 0-219-16,-2 17-164 0,1 3-1330 15,-11-20 1410-15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06:39.33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16184 11388 446 0,'0'-7'12'0,"0"-1"40"0,0 4 50 16,0-8 258-16,0 6-142 0,0 2-5 15,0-3 0-15,0 4 10 0,0-2 199 16,0 3-218-16,0 2-2 0,0 0-6 16,0 0 19-16,0 0-23 0,0 0 105 15,0 0-201-15,0 0-27 0,0 0-16 16,0 0-9-16,0 0-7 0,0 0-2 15,0 0-26-15,0 0-5 0,0 0 4 0,20 0 5 16,-4 0 18-16,-16 0-15 16,23 0-7-16,-9-15-2 0,1 15 3 0,3 0 2 15,18-14 49-15,-17 14-12 16,2 0 17-16,1 0-4 0,1 0-3 16,19 0 11-16,-21 0-56 0,0 0-6 0,1 0-7 15,0 0 3-15,1 20-4 0,22-20 1 16,-21 18-9-16,2-18-1 0,2 11 0 15,3-11-9-15,3 7 8 0,41-7 7 16,-34 0 6-16,3 0 1 0,4 0-8 16,3 0-5-16,52 0 15 0,-53-15-9 15,6 15 12-15,2 0-4 0,0 0-4 0,0 0 7 16,62 0-4-16,-59 0-3 0,2 0 3 16,3 0 0-16,1 0-10 0,4 0 9 15,67 0-11-15,-65 0 10 0,1 0-7 16,1 0 7-16,0-19-9 0,78 19-7 15,-76-13 5-15,4 13 13 16,4-10-5-16,0 10 0 0,0-11 1 0,87 1-4 16,-83 10 15-16,1-10-9 0,181 1 6 15,-182 9-11-15,0-3 7 16,5 3-14-16,94 0 10 0,-97 0-9 16,8-2 13-16,5 2-14 0,-1 0-11 15,4-4 8-15,102-4-52 0,-100 1 36 16,1-3 1-16,3 1 16 0,-1-1-2 0,4-4 6 15,114-11 15-15,-112 12 9 0,0 2 27 16,-1 1 6-16,0 1 7 0,112-6 69 16,-117 10-76-16,2 0-6 0,2 2-21 15,1-1-6-15,0 0-12 0,111-3-6 16,-110 5 4-16,1-2-5 0,2 1 9 16,2-2 0-16,120-7 6 0,-123 5-19 15,7-3 0-15,3 1-4 0,0-3 9 16,0 0 9-16,124-12-12 0,-126 11 2 15,-1 1 5-15,245-21 17 0,-256 23-26 16,-3 2-1-16,6-1 1 16,110-6-6-16,-119 9 10 0,5-2-5 0,5 1 21 15,-2-3-12-15,3 3 0 0,111-13-5 16,-111 11 5-16,-6-3-4 0,0 2 1 16,-1 0 3-16,-4 0 2 15,95-8 23-15,-104 10-16 0,-7 0 8 0,0-1-3 16,-6 4-10-16,75-6-8 0,-88 4-10 15,-1 3 17-15,-5 1 1 0,-7 0-1 16,-11-1 0-16,34 0-4 0,-53 1 8 16,-9 3 21-16,-4-1 9 0,-11 0 5 0,-2 0-10 15,-6-5-5-15,0 3-33 0,-31 1-19 16,31-2-60-16,-35 1-103 0,-10-5-548 16,22 6 224-16,-4-1-120 0,0-2-115 15,4 0-20-15,-1-1 156 0</inkml:trace>
  <inkml:trace contextRef="#ctx0" brushRef="#br0" timeOffset="1533.2069">23189 5199 994 0,'-1'0'110'15,"1"0"55"-15,0 0 66 0,0 0 20 0,0 0 194 16,0 0-262-16,-1 0-22 15,1 0-6-15,0 0 15 0,0 0 6 0,0 0 172 16,0 0-183-16,0 0 2 16,0 0 10-16,0 0 20 0,0 0-34 0,0 0 63 15,0 0-165-15,0-13-6 0,-14 13-13 16,14 0-20-16,-11-9-9 0,11 2-25 16,-10 7-14-16,10-7-24 0,-11 4-13 15,4 0 4-15,-4-1-22 0,6 1 66 16,-1 3 12-16,2-1 7 0,2 1-1 15,0-2-7-15,1 2-2 0,0 0 15 16,1 0 12-16,0 0 19 0,0 0 25 0,0 0 96 16,0 0-85-16,0 0 7 15,0 0-12-15,0 0-5 0,0 0 9 0,0 0 24 16,0 0-55-16,0 0-27 0,0 0-3 16,0 0-5-16,0 0 5 0,0 0 135 15,0 16-16-15,0-16 19 0,0 16 3 16,0-2 6-16,19 21 160 15,-19-13-174-15,0 3-15 0,0 4-17 0,13 3-1 16,-13 3-12-16,9 33 66 0,2-34-97 16,-4-1-10-16,-2-2-4 0,3-4 5 15,6 20 39-15,-8-30-60 0,0-1-11 0,-3-3-10 16,2-3 3-16,-1-2-9 16,-1-1 36-16,-3-6-29 0,0-1 1 0,0 1-12 15,0-1-4-15,0 0-12 0,0 0-4 16,0 0-1-16,0 0 5 0,0 0-2 15,-15 0-5-15,-2 0-35 0,2 0 10 16,-3 0 6-16,-4 0-3 0,-4 0 7 16,-32 20-8-16,24-20 30 0,0 17 6 15,-1-17-3-15,3 20 3 0,0-8-2 16,-20 8-6-16,29-14 4 0,11 2-3 16,-1-8-2-16,9 9 3 0,4-6 2 15,25-3 2-15,-1 0-13 0,8 0-22 0,6 0-18 16,59-22-44-16,-41-2 77 0,0 12 15 15,2-2 8-15,-2-1-2 16,-1 5 1-16,36 0 4 0,-52-2 3 0,-8 12-5 16,-7-5 2-16,-7 5 21 0,1 0 81 15,-17 0-49-15,-1 20-21 0,0-20-31 16,-28 19-11-16,28-19-10 0,-51 20-105 16,34-2 1-16,-1-18-58 0,18 0-68 15,-22 13-113-15,22-13-72 0,0 0-845 16,0 0 484-16,0 0-109 0,0 0-42 15,0-22 91-15</inkml:trace>
  <inkml:trace contextRef="#ctx0" brushRef="#br0" timeOffset="1810.572">23028 5937 1228 0,'0'0'130'0,"0"-16"129"0,0 16 101 0,17 0 117 15,-17 0 446-15,0 0-436 0,13 0-31 16,-13-9-66-16,12 9-41 0,-3 0-106 16,20-7 114-16,-10 5-242 0,3-3-25 15,2 0-40-15,3-2-18 0,29-3-35 16,-30 5-52-16,-1 0-59 0,-6 0-64 15,-2 3-59-15,-5 0-106 0,1 2-644 16,-11 0 403-16,-2 0-36 0,0 0-97 16,-22 0-37-16,22 19 103 0</inkml:trace>
  <inkml:trace contextRef="#ctx0" brushRef="#br0" timeOffset="1947.0405">23100 6082 2779 0,'0'11'108'0,"33"0"131"0,-33 1 155 15,55 10 638-15,-30-14-614 0,-2 3-157 16,2-2-152-16,-1-4-151 0,21 2-589 16,-29-6-28-16,-1 0-301 0,-9-1-159 15,-6 0 167-15</inkml:trace>
  <inkml:trace contextRef="#ctx0" brushRef="#br0" timeOffset="7624.1424">22461 11112 817 0,'0'0'48'0,"-16"-2"160"15,16 2-46-15,0-2 0 0,0 1 12 0,0-1 14 16,0-2 150-16,0 4-207 0,0-2-13 16,0 2-2-16,0-1 10 0,0 1 19 15,0 0 193-15,0 0-135 0,0 0 23 16,-7 0 14-16,7 0 28 0,0 0-8 16,0 0 155-16,0 0-267 0,0 0-33 15,0 0-33-15,0 0-21 0,0 0 74 16,0 0 3-16,0 14 36 0,0-14 14 15,0 14 9-15,0-14-36 0,0 27 109 0,0-15-156 16,0 1 7-16,0 3 6 16,0 1 12-16,0 24 113 0,0-17-140 0,0 5-9 15,18 2-11-15,-18 1-18 0,12 0-17 16,1 28 11-16,-13-31-40 0,11-4-14 16,-6-1-1-16,-1-4-5 0,3 11-4 15,-3-22-9-15,-2 1-2 16,0-4-16-16,-2-2-8 0,0-1-11 0,0-2-63 15,0-1 61-15,0 0 12 0,0 0-3 16,0 0-13-16,-23 0-76 0,0-15 63 16,6 15 17-16,-2 0 13 0,-3 0 11 0,-1 0 7 15,-26 0 3-15,21 0 8 0,2 0 7 16,-2 0 2-16,2 0 2 0,-15 17 12 16,24-17 1-16,4 11 0 0,5-11 1 15,5 0-1-15,3 0-17 0,45 9-105 16,-14-9-8-16,12 0-32 0,10 0 7 15,8 0 20-15,82-16 1 0,-70 16 102 16,2-18 12-16,-2 18-2 0,-5 0 1 16,-5-14-2-16,33 14-11 0,-60-9-51 15,-10 9-47-15,-10 0-11 0,-10 0-48 16,-6 0-234-16,-42 0 84 0,12 0-151 16,-10 0-134-16,-9 17-150 0,-4-17-171 15,-55 14-725-15,55-2 1112 0</inkml:trace>
  <inkml:trace contextRef="#ctx0" brushRef="#br0" timeOffset="7878.5654">22438 11900 2663 0,'0'1'44'0,"-6"3"78"15,6-3 121-15,-3-1 143 0,2 0 92 0,0 0 400 16,1 0-589-16,0 0-117 0,0 0-53 16,29 0 1-16,-13 0-17 0,31 0 39 15,-18 0-107-15,2 0-28 0,2 0-32 16,-2 0-75-16,23 0-308 16,-36 0 35-16,0 0-140 0,-8 0-85 0,-10 0-96 15,0 0-138-15,-20 0-646 0,-1 0 959 16</inkml:trace>
  <inkml:trace contextRef="#ctx0" brushRef="#br0" timeOffset="8010.3831">22414 12092 2945 0,'23'5'136'0,"3"2"96"0,1-4 79 16,2-1-17-16,25-1-61 0,-29-1-449 15,0 0-216-15,-3 0-218 0,-4-18-226 16,-3 18 56-16</inkml:trace>
  <inkml:trace contextRef="#ctx0" brushRef="#br0" timeOffset="9143.9507">15898 9801 2619 0,'-2'0'89'0,"0"0"77"0,0 0 111 16,0 0 114-16,2 0 55 0,-1 0 361 0,1 0-563 15,0 0-84-15,0 0-70 0,0 0-44 16,0 0-14-16,19 0-28 0,-19-19 1 15,25 19-5-15,-9 0 10 0,6-17-3 16,22 17 23-16,-23 0-24 0,-1 0 9 16,-1 0 15-16,-2 0 34 0,14 29 127 15,-18-13-80-15,-1 5 4 0,0-1-3 16,0 4 9-16,-4 3-19 0,4 24 20 16,-8-23-87-16,-2-2-6 0,-1 0-8 15,1-2 3-15,4 13-5 0,-1-22-7 16,-1 0-7-16,3-4 7 0,5 1-3 15,0-7-2-15,18 4-2 0,-12-6-5 0,2-3-5 16,2 0 3-16,3 0-4 0,23-22-3 16,-26 22-7-16,0-18 2 0,-2 18-6 15,-2-21 0-15,-2 21 8 0,8-19 15 16,-17-1 21-16,-2 8 1 0,-3-4-9 16,-2 2-2-16,0-19 0 0,0 14-4 15,-24-3 9-15,24-2 12 0,-25-2 16 16,25 2 4-16,-43-32 14 0,29 24-45 15,1 3-6-15,2-2 2 0,0 2-5 16,4-29 0-16,-3 31 10 0,10 4 13 0,0 0 8 16,0 1 1-16,0 3-3 0,0-12 43 15,0 17-52-15,0 3-14 0,20 0-13 16,-20 2-24-16,14-4-114 0,-14 9-13 16,0 0-82-16,12 2-99 0,-12 2-86 15,11 0-100-15,3 0-838 0,-8 0 560 16,1 21-181-16,0-21 80 0,-1 25 165 15</inkml:trace>
  <inkml:trace contextRef="#ctx0" brushRef="#br0" timeOffset="9405.4676">16783 9856 3805 0,'0'13'274'0,"0"-6"7"16,0 0 70-16,0 0-34 0,0-3-14 15,0 16 114-15,0-10-286 0,11 1-59 16,-11-1-24-16,10 1-15 0,-10 1-18 16,12 5-5-16,-1-8-31 0,-3-1-48 15,-3 0-89-15,-1-2-85 0,3 1-532 16,-5-5 266-16,-2-1-115 0,0-1-96 0,0 0-162 15,0 0 36-15</inkml:trace>
  <inkml:trace contextRef="#ctx0" brushRef="#br0" timeOffset="9575.5406">16779 9595 3774 0,'0'0'78'0,"0"0"-10"0,0 0 2 16,0 0-42-16,0 0-57 0,0 0-325 16,0 0 10-16,0 0-137 0,0 0-203 0,0 0-111 15,0 0 135-15</inkml:trace>
  <inkml:trace contextRef="#ctx0" brushRef="#br0" timeOffset="9899.0762">17024 9736 4662 0,'2'9'107'0,"0"3"98"0,1-3 114 0,6 9 528 15,-8-8-467-15,5 2-62 16,-1 0-85-16,3 2-45 0,2 8 0 0,-3-12-152 16,-4-1-24-16,2-1-1 0,-2-4-3 15,0 1 3-15,-1-5 20 0,-1 0-29 16,1 0-20-16,1 0-7 0,-1-22-12 15,6-3-22-15,-5 10 30 0,1-1 5 16,0-2 2-16,-2 4-1 0,0 0-4 16,1-9 8-16,-2 16 15 0,-1 7 10 15,1-10-13-15,1 10-1 0,8 0 12 16,-1 0 11-16,-2 23-6 0,5-23-5 16,0 28-15-16,0-10-38 0,12 22-234 15,-16-21-32-15,0 1-137 0,-3-4-129 16,1-3-246-16,1-2-1170 0,-4-6 861 0,3-5 316 15</inkml:trace>
  <inkml:trace contextRef="#ctx0" brushRef="#br0" timeOffset="11062.5754">16012 8537 1531 0,'3'-5'447'15,"-3"4"-190"-15,0-1-39 16,0 1 18-16,0 1 279 0,0 0-257 16,0 0 13-16,0 0 7 0,0 0 1 15,0 0-32-15,-15 20 55 0,15-4-212 16,0-16-24-16,-12 22-11 0,12-22-14 16,-10 29-11-16,10-21-20 0,0 1-5 15,0-5 6-15,0-4-1 0,0 8-20 0,29-8-30 16,-3 0-11-16,-26 0-10 0,29-21-16 15,-14 21-27-15,15-22-102 0,-20-5 82 16,-1 13 5-16,-2-1 0 0,-7 1 4 16,8 1 28-16,-8-8-19 0,0 13 76 15,0 8 16-15,-21-7 6 0,21 7 28 16,-26 0 33-16,-5 0 135 0,13 26-64 16,0-26-11-16,1 23-6 0,1-23-10 15,-4 19 2-15,12-3-80 0,8-16 1 16,-5 0 3-16,5 10-4 0,0-10 1 15,0 0 56-15,0 0-36 0,0 0-5 16,0 0-35-16,0 0-9 0,0 0 4 0,16-16 20 16,-16 16 10-16,0 0-5 0,0 0-5 15,12 0 1-15,-12 0 4 0,0 0 5 16,0 0 13-16,0 0 5 0,0 0 15 16,0 0 1-16,0 0 110 0,18 0-95 15,-18 0 2-15,25 0-46 0,-6 0-8 16,29 0 3-16,-19 0-19 0,6 0 16 15,7 0 34-15,3 0 40 0,8 0 36 16,66-21 141-16,-53 6-164 0,8 15-15 16,4-16-10-16,3 16-2 0,157-26 108 15,-159 19-145-15,71-3 39 0,-78 6-41 16,-2 0-7-16,2 0-10 16,7 0-5-16,84-6 11 0,-77 3-21 0,8-1 6 15,3 1-3-15,4-3 2 0,2 1 3 16,107-11 36-16,-102 10-25 0,-1 0 1 15,0 1-5-15,-4 3-13 0,95-8 0 16,-110 10-13-16,6-1 2 0,-7 0 2 16,0 1-4-16,-4 1-4 0,73-2-2 15,-81 1 3-15,-4-2 3 0,-5 3-2 0,1-1 3 16,50-5-3-16,-63 4 2 16,-1 2-4-16,-4-2 4 0,-1 1 0 0,-5 1 0 15,28-4 4-15,-42 5-6 0,-8-1-6 16,-3 3-18-16,-8-2-34 0,-3-1-112 15,-7 3 36-15,0-2-79 0,0-1-143 16,0 1-140-16,-26-3-233 0,-5-5-1337 16,11 5 835-16,0-3 295 0</inkml:trace>
  <inkml:trace contextRef="#ctx0" brushRef="#br0" timeOffset="12588.5904">18300 8422 992 0,'5'-3'175'0,"1"1"99"16,-3 0 80-16,-1 2 22 0,-2 0-15 15,0 0 424-15,0 0-338 0,0 0 11 16,0 0-44-16,0 0-35 0,0 0 181 16,0 0-326-16,0 0 6 0,0 0 0 0,0 0 13 15,0 0-21-15,0 0 155 16,0 0-211-16,0 0-9 0,0 0-10 15,0 0-5-15,0 0 53 0,-16 0-136 16,16 0-20-16,0 0-19 0,0 21-10 0,0-21-15 16,0 46-5-16,0-24 0 0,18 9 0 15,-18 8 0-15,17 2 0 0,-17 8 0 16,20 57 0-16,10 10 0 16,-21-60 0-16,0-3 0 0,8 43 0 15,-2-18 0-15,-5-44 0 16,7 23 0-16,-1-17 0 0,-7-26 0 15,4 8 0-15,-5-14 0 16,-6-4 0-16,0-4 0 0,-2 0 0 16,0 0 0-16,0 0 0 0,0 0 0 15,0 0 0-15,0 0 0 0,0 0 0 16,0 0 0-16,0 0 0 0,0 0 0 16,0 0 0-16,0 0 0 15,26 0 0-15,-26 0 0 16,49 0 0-16,6 0 0 15,-22 0 0-15,3 0 0 0,49 0 0 16,6 0 0-16,-47 0 0 16,40 0 0-16,-23 0 0 0,-39 0 0 15,5 0 0-15,-22 0 0 0,-5 0 0 16,0 0 0-16,-19 0 0 0,19 0 0 16,-72 14 0-16,37 9 0 0,-4-7 0 15,-8 3 0-15,-1 3 0 0,-48 17 0 16,53-19 0-16,0 2 0 0,4-1 0 15,3-4 0-15,5 3 0 0,-13 9 0 16,24-15 0-16,8-2 0 0,2-4 0 16,3-1 0-16,6-2 0 0,1-5 0 15,0 0 0-15,33 0 0 0,-14 0 0 0,1 0 0 16,33-17 0-16,-23 17 0 0,2-21 0 16,-4 21 0-16,-1-14 0 15,19 3 0-15,-30 11 0 0,-4-6 0 16,-1 6 0-16,-7 0 0 0,-1 0 0 0,-3 0 0 15,0 0 0-15,0 0 0 0,0 0 0 16,0 0 0-16,0 0 0 0,0 18 0 16,-15 1 0-16,15-4 0 15,0 21 0-15,0 7 0 0,0-18 0 16,0 4 0-16,19 36 0 16,-19-31 0-16,0 2 0 0,18 4 0 15,-18 1 0-15,13 2 0 0,-13 1 0 0,18 0 0 16,-1 49 0-16,4-2 0 15,-11-49 0-15,9 40 0 16,-1-9 0-16,-11-38 0 0,-2-2 0 16,8 34 0-16,-7-37 0 15,-2 0 0-15,-1 0 0 0,0 0 0 0,-2 1 0 16,1-2 0-16,-2-1 0 0,2 28 0 16,0-8 0-16,0-27 0 15,3 12 0-15,3-11 0 16,-4-13 0-16,4 0 0 15,-1-7 0-15,-5-2 0 0,-1 1 0 16,0 2 0-16,-1-3 0 0,0 0 0 16,0 0 0-16,0 0 0 0,0 0 0 0,0 0 0 15,0 17 0-15,0-17 0 0,0 16 0 16,0-16 0-16,0 10 0 16,0-10 0-16,0 0 0 15,0 0 0-15,0 0 0 16,0 0 0-16,0 0 0 0,0 0 0 15,0 0 0-15,0 20 0 0,0-20 0 0,0 12-22 16,0 1-243-16,0-13 8 16,0 9-92-16,18-9-115 0,-18 0-134 15,17 7-1152-15,-17-7 601 0,0 0-138 0,0-24 298 16</inkml:trace>
  <inkml:trace contextRef="#ctx0" brushRef="#br0" timeOffset="13260.15">19486 9165 2595 0,'0'-3'285'0,"0"1"56"0,0 2 180 16,0-2 13-16,0 2 16 0,0 0-40 15,0 0 322-15,0 0-464 0,0 0-53 16,0 0-62-16,0 0-22 0,0 0 71 15,0 0-192-15,0 14 31 0,0-14-19 16,0 18-18-16,0-2-31 0,0 34-69 16,27-16-4-16,-27 5 0 0,22 4 0 15,-22 2 0-15,24 44 0 0,-6-48 0 0,-18-1 0 16,15-5 0-16,-15-6-6 0,9-3-158 16,-9 8-601-16,6-22 84 0,-6-4-37 15,3-5-228-15,-3-3-192 0,7 0-1279 16,-5-28 1631-16</inkml:trace>
  <inkml:trace contextRef="#ctx0" brushRef="#br0" timeOffset="13730.5905">19476 9123 3791 0,'-7'-4'58'0,"4"-1"26"0,-1 1 49 15,3-1 90-15,-3-8 289 0,4 6-258 16,0 0-49-16,0-1-66 0,0 0-37 0,22-9-4 16,-22 8-87-16,29-1-6 0,-9 2-8 15,6-2 0-15,3 2-6 0,35-4 2 16,-32 8 6-16,-2 2 10 0,-2 2-2 16,-5 0-3-16,13 0 14 0,-23 25-7 15,-4-25 4-15,-4 26-7 0,-3-8 19 16,-2 1 8-16,0 29 56 0,-26-22-40 0,26 4-11 15,-34-1 12-15,11 3-15 0,-22 26 28 16,23-32-45-16,0 0-6 0,4-2 2 16,0-2-13-16,6-3-8 0,-5 10-16 15,12-19-5-15,5-2-25 0,-4-1-21 16,4-4 15-16,0-1-21 0,22-2 76 16,-22 0-10-16,26 0 8 0,-9 0-7 15,3 0 7-15,20 0 19 0,-18 0 17 16,-4 0 27-16,1 17 24 0,-1-17 27 15,10 20 180-15,-15 7-128 0,-2-9 3 16,-1-1-32-16,0 0-22 0,-2 2-28 16,6 20 3-16,-8-22-68 0,-2-2-39 15,0-3-68-15,0-2-113 0,2 2-566 0,-2-12 211 16,0 0-224-16,1 0-118 0,3 0-267 16,3-32 31-16</inkml:trace>
  <inkml:trace contextRef="#ctx0" brushRef="#br0" timeOffset="14016.4296">20363 9281 3172 0,'-19'-9'208'16,"19"5"42"-16,-28 0 131 15,15 1 25-15,-4 0 24 0,-16 2 301 0,15 1-420 16,0 0-33-16,0 0-38 0,3 24-29 15,-2-24-56-15,-11 46 70 0,15-24-128 16,0 3 0-16,2 2 3 0,3 3-9 16,2 25 27-16,6-27-90 0,0 0-14 15,0 0-18-15,34-3-24 0,-14-4-35 16,32 14-187-16,-23-21 50 0,0-2-78 16,0-7-81-16,0-2-71 0,19-3-484 15,-29 0 381-15,-3 0-70 0,-3-24-56 0,-1 24-132 16,-3-18 47-16,1-1-497 0</inkml:trace>
  <inkml:trace contextRef="#ctx0" brushRef="#br0" timeOffset="14324.0205">20331 9503 4176 0,'0'-4'285'16,"0"3"-27"-16,0 1 50 0,0 0-19 15,0 0 32-15,0 0-24 0,0-1 208 16,0 1-351-16,18 0-46 0,-18-1-39 0,27-1-19 16,-9 1-26-16,22-3-14 0,-21 1-16 15,-1 0-4-15,-1-1-1 0,-4-1 1 16,7-3 12-16,-13 4 10 0,-7 2 22 16,5 2 14-16,-5 0 16 0,0 0 106 15,0 0-70-15,0 0 21 0,0 0 11 16,0 17 5-16,0-17-14 0,0 17 19 15,0 8-116-15,0-9-19 0,0 1-1 0,0 0-29 16,0 19-244-16,0-19-44 16,0 0-228-16,0-3-171 0,0-2-347 15,0-2-246-15,19-3-1300 0</inkml:trace>
  <inkml:trace contextRef="#ctx0" brushRef="#br0" timeOffset="16962.0021">20286 8234 558 0,'0'0'33'16,"0"0"40"-16,0-17 283 0,21 17-99 15,-21-18 30-15,0 18-18 0,0 0-5 0,15-14-43 16,-15 14 134-16,0 0-200 16,0 0 8-16,0-8 21 0,0 8 41 15,0 0 253-15,0 0-262 0,0 0-34 0,0 0-43 16,0 0-7-16,0 0-44 0,0 0 31 16,0 0-88-16,0 15 0 0,0-15-10 15,0 0-6-15,0 15-5 0,0-2 31 16,0-5-31-16,0-1 5 0,0 1-15 15,0-3-4-15,18 8 13 0,-18-6-4 16,17-4 0-16,-17 1-4 0,13-1 4 16,-13-2 0-16,21-1-51 0,-14 0-19 15,1 0-26-15,-1-22-25 0,3 22-9 0,-3-24 29 16,9-3 1-16,-11 13 94 16,-3 0 28-16,0 4 10 0,0 2 26 0,-2-4 138 15,0 12-76-15,0-5-2 0,-20 5-16 16,20 0-4-16,-16 0-32 0,-5 0 50 15,9 22-78-15,12-22 8 0,-21 13-14 16,21-13-14-16,-15 14 4 0,9 0-17 16,6-14-6-16,0 17 1 0,0-9 0 15,0 1-5-15,22 11-1 0,-2-12 0 16,-20-2-16-16,21 1-7 0,-21-3 8 16,19-3-10-16,-5-1 9 0,-14 0-14 0,11 0-10 15,-11 0 13-15,7-23 7 0,-1 2 16 16,-6 21 20-16,0-26 13 0,0 12 34 15,0 1 35-15,-26-8 158 0,26 21-141 16,-20-11-30-16,20 11-40 16,-20 0-27-16,20 0-57 0,-13 0-259 0,13 29-22 15,0-29-254-15,0 25-211 0,0-25-318 16,25 25-69-16</inkml:trace>
  <inkml:trace contextRef="#ctx0" brushRef="#br0" timeOffset="22181.5043">22171 9010 1757 0,'0'0'107'16,"0"-7"47"-16,0 7 47 0,0 0 0 16,0 0-11-16,0 0 166 0,0 0-203 0,0 0-17 15,0 0-23-15,0-3 19 0,0 3 29 16,0-5 286-16,0 4-173 0,0-1 1 16,0 0-48-16,0 2-24 0,0-2 56 15,0 2-162-15,0-2-8 0,0 2-2 16,0 0-23-16,0 0-11 0,0 0-6 15,0 0-41-15,0 0-6 0,0 0 0 16,0 0-1-16,0 17 2 0,0-17-1 16,0 0-2-16,0 19 6 0,0-9-4 15,0-1 0-15,0 11-13 0,0-11-32 0,0-1-34 16,20-1-43-16,-20-1-32 16,20-1-165-16,3-5 168 0,-6 0-3 0,-3 0 4 15,2-20 9-15,-3 20 5 0,10-23-23 16,-14 1 117-16,-5 9 33 0,-4 2 18 15,0-2 15-15,0 1 27 0,-29-9 99 16,29 13-36-16,-27-1 16 0,27 4 29 16,-29 5-3-16,14-4 76 0,-7 4-164 15,10 0-5-15,2 0-7 0,10 21-5 16,-17-21-5-16,8 19 16 0,4 1-43 0,5-20-9 16,0 24-6-16,0-14 1 15,0 10-16-15,0-13-20 0,21 1-31 16,-21-4-23-16,0 1-24 0,22-5-22 0,-2 0-217 15,-20 0 133-15,22 0-1 0,-12-22 44 16,0 22 31-16,6-18 42 16,-16 3 91-16,7 15 8 0,-7-11-1 0,0 11 18 15,0 0 23-15,0 0 100 0,-22 0-72 16,22 0-20-16,-16 0-18 0,16 19-25 16,-18-4-30-16,7-15-144 15,11 16-180-15,0-16 122 0,0 0-35 16,0 0-26-16,0 0-2 0,0 0 49 0,0 0-26 15,0 0 229-15,0 0 35 0,18-17 49 16,-18 17 49-16,0 0 36 16,10 0 235-16,-10-9-151 0,0 9 39 0,0 0 36 15,0 0 57-15,0 0 287 0,0 0-386 16,0 0-59-16,0 0-46 0,-17 0-12 16,17 0-24-16,0 0 72 0,0 0-104 15,0 0 0-15,0 0 1 0,0 0-22 16,0 0 31-16,0 0-52 0,0 0 73 15,0 0 48-15,0 0 25 0,15 20 14 16,-15-3 55-16,0-17-153 0,0 31-6 16,8-14-13-16,-8 3-6 0,9 30 31 15,-5-21-68-15,2 5-4 0,1 2-6 0,0 3 2 16,1 2 16-16,5 36 50 0,-7-42-53 16,-1 1-18-16,0-5-15 0,-1-7 1 15,4 11-8-15,-5-22 4 0,-1-3-2 16,0-3 6-16,-1-4 5 0,0-3 3 15,1 0 15-15,-2 0-17 0,0 0 6 16,0 0 0-16,0 0 9 0,0 0 17 16,0 0-23-16,0 0-4 0,0 0 3 15,0 0 3-15,0 0-7 0,0 0 11 16,0 0-20-16,0 0 7 0,0 0 6 0,0 0 5 16,0 0 24-16,0 0-38 0,0 0-9 15,0 0-2-15,0 0-24 0,0 0 2 16,16 0-17-16,-16 0 40 0,21 0 1 15,-5 0-8-15,0-19-6 0,25 19-28 16,-23-15 22-16,1 15 6 0,1 0 5 16,-4-12 1-16,1 12 1 0,6 0-3 15,-14 0 5-15,-2 0-1 0,-3 0 2 16,-3 0 4-16,-1 0 51 0,0 0-14 0,0 0-4 16,-21 23-13-16,21-23-12 15,-25 23-11-15,-12 9 12 0,18-13-12 0,-3 1 5 16,0 1-5-16,1 1 1 0,-23 18 2 15,22-20-1-15,0 1-2 16,1-3 1-16,2-3 0 0,3-1-2 0,-7 6 4 16,15-12 7-16,1-4-2 0,3-1-3 15,4-1 0-15,0-2-35 0,0 0 10 16,26 0-18-16,-26 0 36 16,21-17 4-16,-21 17 1 0,23 0-9 15,-7-14 1-15,-16 14-6 0,10 0 9 16,-10 0 2-16,0 0 14 0,0 0 10 15,0 0 82-15,0 0-49 0,0 0-7 16,0 0-30-16,0 19-9 0,0-19-7 16,-15 16 3-16,15-16 10 15,0 13 67-15,0-13-66 0,0 11-12 0,0-11-5 16,0 13 0-16,0 4 0 0,0-5 0 16,0 0 0-16,0 5 0 0,0 2 0 15,0 24 0-15,0-18 0 0,0 5 0 16,0 3 0-16,0-2 0 0,0 3 0 15,0 34 0-15,0-35 0 0,0-1 0 16,0-3 0-16,21 0 0 0,-21 27 0 16,12-32 0-16,-12 0 0 0,0 1 0 15,0-2 0-15,11-3 0 0,-11 14 0 0,7-18 0 16,-7-3 0-16,5 0 0 0,-3-4 0 16,4 9 0-16,-3-10 0 15,0 1 0-15,0-1 0 0,0 2 0 0,0-3 0 16,2 12 0-16,-3-8 0 0,-1 0 0 15,1 0 0-15,-1 0 0 0,1 11 0 16,-2-10 0-16,0-4 0 0,0 1 0 16,0 0 0-16,0-1 0 0,0 4 0 15,0-7 0-15,0 0 0 0,0-1 0 16,0-1 0-16,0-1 0 0,0 0 0 16,0-2 0-16,0 1 0 15,0-1 0-15,0 2 0 0,0 0 0 16,0 3 0-16,0 2 0 15,0-2 0-15,0 7 0 16,0 0 0-16,0-7 0 0,0 0 0 16,0 6 0-16,17-5 0 0,-17-1 0 15,0-2 0-15,0 2 0 0,9 0 0 16,-9-2 0-16,0 0 0 0,5 0 0 16,-5-1 0-16,0-1 0 15,0-1 0-15,3 2 0 0,-3-1 0 16,3 3 0-16,-1-2 0 15,1 0-148-15,-1 1-162 0,0 0-250 0,1-2-247 16,2 1-1334-16,-3-2 789 16,2 0 112-16,0 0 366 0</inkml:trace>
  <inkml:trace contextRef="#ctx0" brushRef="#br0" timeOffset="22910.0918">22933 9432 2354 0,'20'-18'256'0,"-20"18"28"0,0 0 173 16,0-21 58-16,0 21 61 0,0-13-11 15,0 13 400-15,0-12-570 0,0 12-42 16,0 0-71-16,0 0-24 0,0 0 148 15,0 0-252-15,0 0-28 0,0 0-22 0,0 0-28 16,0 0-34-16,0 49-19 0,0-24-23 16,24 5 0-16,-24 7 0 0,26 5 0 15,-12 6 0-15,20 45 0 16,-1-4 0-16,-19-50 0 0,9 29 0 16,-7-20 0-16,-10-27 0 15,3 10-144-15,-7-20-138 0,-1-2-156 16,-1-3-174-16,0-4-92 0,0-2-1180 15,0 0 733-15,-25-25-67 0,25 8 362 16</inkml:trace>
  <inkml:trace contextRef="#ctx0" brushRef="#br0" timeOffset="23387.0025">22872 9431 2833 0,'-5'-18'155'0,"1"10"29"0,2 0 106 16,-1-2 35-16,3 3 1 0,-2-8 118 15,2 6-343-15,0-3-41 0,0 0-28 16,25-1-5-16,-9-2-10 0,26-14 43 16,-21 15-15-16,3 2-6 0,2 2 5 0,-1 6 14 15,-2 1-10-15,17 3 109 0,-23 0-55 16,0 29 38-16,-2-12 18 0,-1 5 13 15,5 26 153-15,-12-23-197 16,-3 4-3-16,-1 0-15 0,-2 0 6 0,-1 2-14 16,0 30 42-16,-27-32-100 0,27 0-17 15,-30 0-8-15,13-3-7 0,-19 18-7 16,20-29-13-16,1 1-13 0,2-5-9 16,3-2-3-16,10-4-9 0,-12-1-83 15,12-2 49-15,0-2-23 0,0 0-3 16,0 0 12-16,27-18-11 0,-27 18 135 0,28 0 46 15,-9-20 33-15,-1 20 19 16,3 0 6-16,17 0 122 0,-20 0-111 0,-1 0 19 16,-2 0 12-16,-3 31 6 0,12 0 71 15,-14-12-198-15,-1-1-43 0,-2 1-41 16,1-1-79-16,-3-2-87 0,9 10-465 16,-9-15 168-16,2-5-76 0,3-6-198 15,-2 0-189-15,15 0-1182 0,-10-21 1197 16,-1 21 287-16</inkml:trace>
  <inkml:trace contextRef="#ctx0" brushRef="#br0" timeOffset="23739.2849">23687 9513 3334 0,'1'-3'110'0,"-1"-1"112"16,0 1 120-16,0 0 92 0,0 1 255 15,0 2-429-15,-20 0-22 0,20 0-5 16,0 0 1-16,-19 0 84 0,19 20-224 16,-19-20-37-16,19 21-12 0,-17-8-13 15,17 1-18-15,-10 18-15 0,1-14-18 0,9-3-3 16,0-3-11-16,0 1-19 16,26-1-75-16,-26-12 65 0,29 5 12 0,-12-5 24 15,0 0 10-15,2 0 15 0,18 0 54 16,-19 0 4-16,-3 0 30 0,0 0 18 15,0 0 6-15,7 0 109 0,-17 24-119 16,-1-24-5-16,-2 24-21 0,-2-11-14 16,0 1-25-16,-32 16-25 0,32-13-22 15,-31 0-22-15,13-1-55 0,-2-2-91 16,-22 11-578-16,21-17 182 0,-1-2-267 16,0-4-157-16,1-2-266 0,3 0 114 15</inkml:trace>
  <inkml:trace contextRef="#ctx0" brushRef="#br0" timeOffset="27172.328">22264 7511 586 0,'0'0'78'0,"-12"0"-4"0,12 0 49 16,0 0 10-16,0 0 20 0,0-10 156 15,0 10-167-15,0 0 4 0,0-6 2 16,0 6 0-16,0 0-10 0,0 0 103 16,0-3-129-16,0 3 9 0,0 0 16 15,0 0 30-15,0 0 24 0,0 0 214 16,0 0-210-16,0 0-14 0,0 0-20 15,0 0-8-15,0 0 80 0,0 0-151 16,0 0-8-16,0 0-20 0,0 0-9 16,0 0-13-16,0 0-8 0,0 0-20 15,0 0 14-15,0 0-3 0,0 0 12 0,0 0 1 16,0 0 19-16,0 15-33 0,0-15 14 16,0 0-4-16,0 14 8 15,15-2 28-15,-1-12-25 0,-14 15-4 0,18-7 5 16,-8-2-22-16,0 2-12 0,12 3 8 15,-12-7 11-15,0-2-3 0,-1 0-5 16,-2-2-12-16,7 0-17 0,-9 0-2 16,-1 0 8-16,-1-19 8 0,-2 19-7 15,0-20 17-15,-1-2-22 0,0 9 9 16,0 2 5-16,0 0-4 0,-22 11 8 16,22-15 5-16,-19 5-4 0,19 10 4 15,0 0 15-15,-16 0 11 0,16 0 17 0,-9 22 78 16,9-22-59-16,0 22 20 0,0-22 15 15,0 29-10-15,0 0 40 16,0-17-111-16,0-3-16 0,0 2-6 0,17-11-18 16,-17 11-12-16,0-6-66 0,0-5 25 15,0 0-8-15,10 0-34 0,-10 0-43 16,0 0-188-16,4 0 191 0,-4-22 12 16,3 22-6-16,-3-18-17 0,2 18-1 15,-1-18-67-15,0 7 169 0,-1 11 15 0,0 0 13 16,0-9 4-16,0 9 15 15,0 0 64-15,0 0 2 0,0 0 1 16,0 18 4-16,0-18-9 0,0 15 18 0,0-15-59 16,0 0-5-16,14 0-7 15,-14 9-1-15,0-9-5 0,0 0-49 0,0 0 28 16,0 0-2-16,0 0 15 0,0 0-2 16,0 0 2-16,0 0-5 0,0 0 14 15,0 0 6-15,0 0-1 0,0-14 3 16,0 14 10-16,0 0-9 0,0 0 4 15,-13 0-9-15,13 0 4 0,0 0 1 0,0 0 8 16,0 0 3-16,0 0 4 16,0 0 0-16,0 0 13 0,0 0 5 15,0 0 73-15,0 0-25 0,0 0 7 0,0 0-4 16,0 0 12-16,0 0 56 0,0 0-88 16,0 0-4-16,0 0-9 0,0 0-9 15,0 0-14-15,0 0 26 0,0 0-24 16,0 0 10-16,0 0-13 0,0 0 10 15,0 0 4-15,0 0 32 0,0 0-32 16,0 0-11-16,0 0 12 0,0 0-9 16,0 0 33-16,0 0-36 0,0 0-5 15,0 0 3-15,0 0 4 0,0 0-8 16,0 0 34-16,0 0-27 0,0 0 15 16,0 0-1-16,0 0 0 0,0 0 2 15,0 0-26-15,0 0-4 0,0 0 15 0,0 0 5 16,0 0 3-16,0 0 9 0,0 0-35 15,0 0-11-15,0 0 6 0,0 0-7 16,0 0-2-16,0 0-7 0,0 0 7 16,0 0 0-16,0 0 1 0,17 0 12 15,-17 0-6-15,14 0 6 0,-14 0 5 16,16 0 6-16,-16 0 12 0,24 0 38 16,-17 0-34-16,2 0-5 0,0 0 0 0,3 0-9 15,16 0 4-15,-12 0-14 0,4 0 4 16,3 0-1-16,3 0-7 15,3 0-6-15,33-18 13 0,-29 18-1 0,1-17 2 16,2 17-8-16,0-13-4 0,0 13-4 16,38-13-5-16,-40-1 8 0,-1 8-4 15,-1 1-1-15,-3 1-4 16,15 0-7-16,-25 3 7 0,1-1 3 0,-2 2 4 16,0 0-5-16,18 0 3 0,-18 0-1 15,2-1 3-15,1-1-9 0,2 1 4 16,0-1-3-16,27-2 5 0,-24 4-5 15,2-3 2-15,0 3-1 0,3-2-1 16,29-1 3-16,-28 2-3 0,-1 1 1 16,0 0-3-16,-1-3 4 0,1 3-1 0,28 0 1 15,-30 0 3-15,-2 0 2 0,1 0-4 16,1 0 1-16,26 0-2 16,-30 0 2-16,2 0 2 0,1 0-3 15,0 0-6-15,0 0 2 0,32 0-6 0,-31 0 7 16,2-18 2-16,-2 18-10 0,1 0 8 15,27-11-13-15,-30 11 14 0,-1 0-3 16,1 0 1-16,2 0 7 0,-4 0-3 16,29 0 6-16,-29 0-7 0,2-6 3 15,-1 6-5-15,2 0 3 0,27-4 1 16,-26 4 0-16,1-3 0 0,1-1 0 16,1 3-6-16,-1-1 2 0,30-2 2 0,-31 3 0 15,-2-1 3-15,0 0-7 0,-2 1 8 16,19-3 5-16,-22 4-5 0,-2 0-6 15,1-1 1-15,46 1 10 16,-44 0-3-16,2 0-4 0,2-2 2 16,35-2 2-16,-32 2-7 0,4-1 3 15,2-1-3-15,-1 1-5 0,33-3 13 16,-39 2-3-16,1 3-3 0,-2-2 2 0,-3 2-3 16,-2 0 11-16,16 1 42 15,-21 0 1-15,0 0 1 0,2 0-4 16,-1-2-13-16,25 1-18 0,-20-2-21 0,0 0 0 15,2 1-1-15,2-1 3 0,0 0-3 16,27-3 3-16,-32 2 2 0,2 0 4 16,0 0-9-16,-7 3 4 0,15-6-7 15,-21 7 15-15,1-1 3 0,-4 0 5 16,-1 0 4-16,-1 0 3 0,9 0 25 16,-8 1-28-16,0-1-9 0,-2-1-7 15,2 2-3-15,13-1-6 0,-9-1 7 16,1 0-1-16,1 0 2 0,2-1 5 0,3 0 3 15,16-1 40-15,-19 3-16 0,2-2 10 16,-4 0-7-16,3 1-2 0,10-4-12 16,-10 3-23-16,-3 0-2 0,3 1-2 15,0-2 5-15,21-2 0 0,-20 5 8 16,4 0 8-16,-4-1 13 0,2 1 2 16,0 1 7-16,15-2 13 0,-20 2-40 15,1 0-8-15,-3-1-3 0,-1 1-1 16,8-2-6-16,-12 2 6 0,-1-2-4 15,2 0 2-15,1 2 2 0,0 0-8 16,14-3 4-16,-11 2 2 0,-1 1 5 16,3 0 7-16,-1 0 9 0,8-1 45 15,-14 1-34-15,-1 0-9 0,-2 0-4 16,-2 0-4-16,0 0 0 0,-2 0 19 0,-2 0-11 16,0-2-8-16,0 2 4 0,2-1-7 15,-1 1 7-15,1 0-19 0,2-1 1 16,0 1-1-16,2 0 0 0,-2-2-2 15,13 1-4-15,-7 1 1 0,-3 0 1 16,3 0 2-16,-3 0 2 0,5 0-3 16,-8 0 5-16,-2 0-1 0,0 0 9 15,-2 0 13-15,0 0 11 0,0 0 52 16,0 0-47-16,0 0-8 0,0 0-13 0,0 0-3 16,0 0-4-16,0 0-8 0,0 0-8 15,0 0-3-15,0 0-19 0,0 0-31 16,0 0-227-16,0 0 34 15,0 0-117-15,0 0-184 0,0 0-213 0,0 0-1846 16,0 0 1252-16,0 0 267 0</inkml:trace>
  <inkml:trace contextRef="#ctx0" brushRef="#br0" timeOffset="29270.5428">27108 7371 565 0,'0'-1'27'0,"0"-2"31"0,0 2 32 15,0-2 55-15,0-2 185 0,0 3-148 16,0 0-19-16,-11 0-2 0,11 1-1 16,0 1-20-16,0-2 76 0,-8 2-153 15,8-4-22-15,-4 1-22 0,4 1-3 16,-5-10 23-16,4 6-2 0,0-1 23 15,1 0 21-15,0 1 39 0,0 1 37 16,0-5 240-16,0 6-178 0,0 3 10 16,0-2-17-16,0 2-18 0,0-1-40 15,0-7 80-15,0 4-105 0,0 0 21 0,17 1-3 16,-17-1-13-16,0-3 75 16,11 7-122-16,-11-2 6 0,0 3 7 0,0 0 36 15,0 0 17-15,0 0 187 0,0 0-194 16,0 0-14-16,0 0-27 0,0 0-4 15,0 0 208-15,0 17-101 0,0-17 30 16,0 22-4-16,0-6-12 0,0 4-62 16,25 34-11-16,-25-24-149 0,19 4 0 15,-19 3 0-15,29 4 0 0,3 43 0 16,-12-40 0-16,-2 3 0 0,0 3 0 16,32 86 0-16,-35-96 0 0,-1 3 0 15,-1-4 0-15,-1-4 0 0,-3-4 0 16,0-4 0-16,5 23 0 15,-4-13 0-15,-8-24 0 0,1 5 0 16,-1-11 0-16,-2-4 0 16,0-3 0-16,2 0 0 0,-2 0 0 15,0 0 0-15,0 0 0 16,0 0 0-16,0 0 0 16,0 0 0-16,0 0 0 0,0 0 0 15,0 0 0-15,0 0 0 16,0 0 0-16,0 0 0 0,0 0 0 0,0 0 0 15,0 0 0-15,0 0 0 0,22 0 0 16,8 0 0-16,12 0 0 16,-14 0 0-16,57 0 0 15,-56 0 0-15,1 17 0 0,25-17 0 16,-12 17 0-16,-27-17 0 16,-1 11 0-16,-1-11 0 0,-14 6 0 15,0-6 0-15,0 8 0 0,-31-4 0 16,9 4 0-16,-6-1 0 0,-6 3 0 0,-49 13 0 15,-7 4 0 1,44-12 0-16,-36 14 0 16,19 0 0-16,36-18 0 0,5 2 0 0,-4 4 0 15,18-10 0-15,2-3 0 0,6-1 0 16,0-1 0-16,0-1 0 0,36-1 0 16,-14 0 0-16,34 0 0 0,5 0 0 15,-32-19 0-15,14 19 0 16,-16 0 0-16,-19 0 0 15,2 0 0-15,-10 0 0 16,0 0 0-16,0 0 0 0,0 16 0 16,0-16 0-16,-20 13 0 0,20-13 0 15,0 16 0-15,0-16 0 0,-13 17 0 16,13-8 0-16,0 15 0 0,0 4 0 16,0-9 0-16,0 27 0 15,17 6 0-15,-17-19 0 0,18 42 0 16,-7 2 0-16,-11-31 0 15,12-2 0-15,1 45 0 0,-13-49 0 16,9 3 0-16,-3-5 0 0,-2 4 0 16,0-4 0-16,0 0 0 0,2 0 0 15,5 36 0-15,2-4 0 16,-7-38 0-16,10 33 0 0,0-5 0 16,-8-28 0-16,1-1 0 0,7 29 0 15,-8-29 0-15,0-1 0 0,-2 2 0 16,-3-1 0-16,3-2 0 0,-3 1 0 15,1-2 0-15,1 23 0 16,2-10 0-16,-5-21 0 0,7 10 0 16,1 0 0-16,-6-15 0 15,5 14 0-15,-3 0 0 16,-4-15 0-16,-2 1 0 0,2 14 0 16,-2-15 0-16,0 1 0 0,0 0 0 15,0 4 0-15,0-5 0 0,-19 1 0 0,19 2 0 16,-14 16 0-16,14-11 0 15,0-12 0-15,0 7 0 16,-9-5 0-16,9-6 0 0,0 7 0 16,0-1 0-16,0-7 0 15,0 2 0-15,0 3 0 0,0 1 0 16,0-7 0-16,-11 2 0 16,11 1 0-16,0-3 0 15,0 3 0-15,0 3 0 16,0-5 0-16,0 2 0 0,0 6 0 15,0-6 0-15,0 0 0 0,0 0 0 16,0 0 0-16,0-1 0 0,0 1 0 0,0-1 0 16,0 4 0-16,0-5 0 15,0-3 0-15,0-2 0 16,0 0 0-16,0 0 0 0,0 0 0 16,0 0 0-16,0 0-419 15,0 0-60-15,0 0-256 0,15 0-171 16,-15 0-285-16,0 0-243 0,15-19-869 15</inkml:trace>
  <inkml:trace contextRef="#ctx0" brushRef="#br0" timeOffset="29910.4111">28263 7981 1572 0,'-3'0'106'0,"0"0"60"0,0 0 57 0,3 0 8 16,-2 0 253-16,0 0-215 0,2 0 29 16,0 0 31-16,-2 0 64 0,2 0-2 15,0 0 254-15,0 0-401 0,0 0-4 16,0 0 37-16,0 0 40 0,0 0 4 15,0 0 248-15,0 0-309 0,0 0-4 0,0 0-16 16,0 0-48-16,0 25-24 16,0-11-168-16,0 8 0 0,0 3 0 15,19 10 0-15,-19 6 0 0,25 56 0 16,17 7 0-16,-27-53 0 0,-3-2 0 16,14 38 0-16,-16-49 0 0,2-6 0 15,-2-5-138-15,1-1-152 0,3 10-826 16,-9-25 441-16,-1-5-102 15,-1-3-114-15,-3-3-142 0,0 0-96 0,0-32-532 16</inkml:trace>
  <inkml:trace contextRef="#ctx0" brushRef="#br0" timeOffset="30374.0411">28209 8118 3163 0,'-3'-1'179'0,"2"0"-50"0,0-3 71 16,1-1 23-16,0-1 41 0,0 0 28 16,0-11 128-16,0 6-311 0,20 2-42 15,-20-2-32-15,18 1 1 0,9-10 19 16,-10 10-39-16,0-2-1 0,3 3-10 16,1 0-15-16,0 1 5 0,21-4-5 0,-22 8 10 15,-2 4-1-15,-2 0-5 16,-5 0 11-16,14 24 54 0,-18 7 15 15,1-12 27-15,-4 3 23 0,2 2 37 16,-4 0 4-16,-2 30 143 0,0-24-183 16,0 0-24-16,-25 1-12 0,25-2-8 0,-23 29 23 15,-1-33-81-15,24 0-10 0,-21-4-8 16,21-1 2-16,-17-4-9 0,8 5-63 16,9-13 2-16,0-3-22 0,0-5-19 15,0 2-23-15,0-2-157 0,0 0 186 16,0 0 44-16,0 0 58 0,26 0 36 0,-26 0 39 15,41 0 148-15,-23 0-95 16,-3 0 2-16,2 0 0 0,-2 20-1 16,12 13 86-16,-14-13-150 0,-1 0-22 0,0 3-31 15,-1 0-12-15,-1-2-45 0,8 17-248 16,-10-22-34-16,0-2-107 0,-3-4-90 16,1-5-248-16,11-5-996 0,-10 0 733 15,4 0 209-15,-1-29 238 0</inkml:trace>
  <inkml:trace contextRef="#ctx0" brushRef="#br0" timeOffset="30612.3537">28806 8246 4388 0,'0'0'146'0,"0"0"97"0,0 0 118 15,0 23 142-15,0-23-34 0,0 34 354 16,0-19-530-16,0 3-71 0,0 4-44 15,0 1-35-15,0 25-1 0,0-21-122 16,16-1-16-16,-16-2-35 0,0-2-61 16,19-4-73-16,-8 12-352 0,-11-20 164 15,11-2-86-15,-11-4-51 0,9-2-132 16,-3-2-895-16,-3 0 669 0,1 0-56 0,-1-19 160 16,-3 19 109-16,0-21 230 0</inkml:trace>
  <inkml:trace contextRef="#ctx0" brushRef="#br0" timeOffset="30919.5261">28804 8286 3152 0,'0'0'143'16,"0"0"118"-16,0 0 104 0,0-1 91 16,0-1-74-16,0 0 155 0,0-1-362 15,0-1-67-15,0 0-42 0,0-2-40 16,21-5-31-16,9 4-18 0,-12 3-1 15,7-3-33-15,0 5-6 0,24-3-30 0,-27 5 76 16,1 0 11-16,-4 0-3 0,-2 24-1 16,-3-24 2-16,7 22 22 0,-15 7 30 15,-1-14 19-15,-4 2 17 0,-1 2 14 16,-26 37 196-16,26-37-199 16,-48 20 61-16,29-21-87 0,-3-1-26 15,0-1-26-15,-3 0-13 0,2-3-19 16,-21 10-203-16,24-15-6 0,5-4-97 15,1-4-167-15,5 0-265 0,2-22-1351 16,7 22 1108-16,0-32 318 0</inkml:trace>
  <inkml:trace contextRef="#ctx0" brushRef="#br0" timeOffset="31277.3419">29346 7755 2223 0,'0'-2'277'0,"0"2"46"15,0 0 200-15,0 0 62 0,0 20 34 16,0-20-15-16,0 54 397 0,0-28-564 16,0 6-60-16,0 5-96 15,0 5-43-15,0 50 21 0,0-45-208 0,0 3-27 16,0 2-10-16,0-4-26 0,0 35-103 16,-16-48-23-16,16-4-59 0,0-5-88 15,0-6-128-15,0-3-96 0,-11 0-757 0,11-14 446 16,0-3-172-16,0 0-96 0,0-20 125 15,23 20 312-15</inkml:trace>
  <inkml:trace contextRef="#ctx0" brushRef="#br0" timeOffset="31530.5052">29507 7628 2846 0,'0'0'305'0,"0"0"195"0,0 26 134 16,0-26 21-16,0 29-33 0,0 20 402 16,0-16-581-16,0 2-60 0,0 7-66 15,0 6-67-15,0 5-91 0,23 57-106 0,-23-51-53 16,15 1 0-16,-15-4 0 0,0 1 0 16,9 39 0-16,-9-58 0 0,0 0-101 15,6-8-122-15,-3-6-123 0,1-3-174 16,3 4-743-16,0-18 379 0,0-5-160 15,2-2-187-15,0 0 44 0</inkml:trace>
  <inkml:trace contextRef="#ctx0" brushRef="#br0" timeOffset="31814.6049">29971 7882 4542 0,'0'0'161'0,"0"0"-14"0,0 0 58 15,0 0 33-15,0 0 94 0,0 24 419 16,0-24-421-16,0 39-81 0,0-7-71 16,0 4-20-16,0 7-34 0,17 47 46 0,-17-40-114 15,21-1-21-15,-21-3-12 0,13-2-13 16,-2 29-84-16,-11-42-43 0,11-2-74 15,-11-7-101-15,8-5-157 0,-5-5-102 16,5 2-1030-16,-7-11 604 0,5-3-184 16,0 0 159-16,0-18 238 0</inkml:trace>
  <inkml:trace contextRef="#ctx0" brushRef="#br0" timeOffset="32290.2336">29931 7769 3472 0,'-3'0'179'0,"-1"0"94"15,1 0 95-15,3 0-5 0,-2 0-45 16,2 0 65-16,0 0-308 0,0 0-55 16,25 0-12-16,-25 0 2 0,84-16-4 15,-57 16-13-15,34-16-29 16,-31 8 15-16,-1 8 1 0,-3-7 13 15,-2 7-9-15,-2 0 1 0,12 0-17 0,-23 0 25 16,-3 19 8-16,-3-19 12 16,-4 25 16-16,-1 12 62 0,0-13-30 0,0-1-1 15,-23 5 2-15,23 2 10 0,-27 2-13 16,-21 64 115-16,15-30-54 16,18-35-43-16,-1-2 33 0,4 0 8 15,0-5-2-15,3 1-28 0,-3 11-4 16,8-21-80-16,4-5-47 0,0-3-59 15,0-4-70-15,29-3-276 0,4 0 236 16,-14 0 35-16,3-25 43 0,0 25 26 16,-3 0 41-16,17-17 15 0,0 17 103 15,-25 25 76 1,-11-25-23-16,7 31 4 0,-5-13-9 16,2 18 49-16,-1-17-109 0,2 0-12 0,-1 0-17 15,0-4-35-15,10 9-173 0,-7-13 3 16,0-3-112-16,1-3-174 0,1-5-170 15,4 0-125-15,9 0-958 0,-10-22 1039 16,0 22 203-16</inkml:trace>
  <inkml:trace contextRef="#ctx0" brushRef="#br0" timeOffset="32616.5059">30615 8176 3393 0,'1'-2'170'0,"-1"1"158"0,0 1 114 0,0-3 513 15,0 3-540-15,0 0 17 0,0 0 17 16,0 0 5-16,0 19 229 16,0-19-455-16,0 19-85 0,0-19-76 0,0 20-35 15,0-8-32-15,0 11 0 0,0-10 0 16,0 0 0-16,0 1 0 0,-18 1 0 16,18 11 0-16,0-13 0 0,-17-1 0 15,17 1 0-15,0-2 0 0,-9-2 0 16,9 8 0-16,0-10 0 0,0 0 0 0,0-1 0 15,0-2 0-15,49 2 0 0,-29-4 0 16,3 0 0-16,6-2 0 0,2 0 0 16,3 0 0-16,32 5 0 0,-32-2 0 15,-6 1-5-15,-2 1-130 0,-7 3-151 16,6 8-859-16,-23-7 320 0,-2-1-334 16,0 0-319-16,-25-1 96 0,6 0 293 15</inkml:trace>
  <inkml:trace contextRef="#ctx0" brushRef="#br1" timeOffset="40281.3795">22416 7501 870 0,'0'0'10'0,"0"-2"0"0,0 2-5 16,0 0 11-16,0-4-22 0,0 4-10 15,-15-3-10-15,15 1 15 0,0-1-6 16,0-1 34-16,0 0 25 0,-9-1 73 16,9 2-53-16,0 0-8 0,0 1 37 15,0 2 26-15,0-1 257 0,0 1-163 16,0 0 10-16,0 0-17 0,0 0 3 16,0 0-18-16,0 0 144 0,0 0-165 0,0 0 18 15,0 0 16-15,0 0 20 0,0 0-6 16,0 0 182-16,0 0-212 0,0 0-21 15,0 14-43-15,-17-14-14 0,3 11 7 16,14 2-67-16,-20-5-4 0,8-1-3 16,-2 2 14-16,0-3-9 0,-24 8-5 15,18-8-40-15,-5 1-10 0,0 1 6 16,-1 1 3-16,-28 6 5 0,31-5 13 16,2-4-4-16,2 2 5 0,6-3 7 15,3-1-4-15,-1 2 61 0,9-5-10 16,-1-1-2-16,3 0-4 0,0 0 0 0,0 0 8 15,0 0-46-15,0 0-10 0,0 0-2 16,0 0-10-16,0 0-7 0,0 0 6 16,0 0 3-16,0 0 6 0,0 0 4 15,0 0 7-15,0 0 63 0,0 0-19 16,0 0-8-16,0 17-13 0,0-17-6 16,0 15-10-16,0 4 44 0,0-5-23 15,0-1 23-15,0 2 22 0,0 1 17 16,18 18 112-16,-18-14-119 0,0 4 5 15,16-1-3-15,-16 3-1 0,18-1-11 16,2 27 39-16,-10-25-91 0,0 1-17 16,-2-3-2-16,1-1-6 0,3 22 9 15,-7-30-28-15,0 1-2 0,-1-2-5 16,-2-4 4-16,2-4-4 0,-2 0-13 0,-2-5-36 16,0-2-57-16,0 0-79 0,0 0-69 15,0 0-490-15,0 0 282 0,-25 0-85 16,25-13-163-16,-20 13-139 0,6 0-127 15,-10 0-953-15,11-11 1313 0</inkml:trace>
  <inkml:trace contextRef="#ctx0" brushRef="#br1" timeOffset="43053.4515">22170 8083 489 0,'0'-1'25'0,"0"1"16"0,-11 0 40 16,11 0 45-16,0 0 163 0,0 0-136 0,0 0-3 16,0 0 8-16,0 0 8 15,0 0 133-15,0 0-177 0,0 0-17 0,0 0-10 16,0 0 10-16,0 0 0 16,0 0 128-16,0 0-111 0,0 0 1 0,0 0-12 15,0 0-15-15,0 0-15 0,0 0 30 16,0 0-60-16,0 0-9 0,0 0 0 15,0 0 10-15,0 0 63 0,0 0-38 16,0 0 13-16,0 0 14 0,0 13 14 16,0-13-5-16,0 0 88 0,0 7-121 15,0-7-13-15,0 0-23 0,0 5-2 16,0-5-2-16,0 0-19 0,0 3 10 16,0-3 20-16,0 4 2 0,0-1 25 15,0 4 38-15,0-2-60 0,0 2-21 0,0-4 16 16,0 2 0-16,0 4 53 0,0-8-61 15,0 2 5-15,0-3-11 0,0 0 1 16,0 0 2-16,0 1 36 0,0 1-27 16,0-2 12-16,0 3 10 0,0 1 12 15,0 3 85-15,0-3-81 0,0 1 3 16,0 1-3-16,0 1 7 0,0 1-9 16,0 11 67-16,0-8-89 0,0 3-1 15,18-1-11-15,-18 3 11 0,0 19 44 0,14-15-61 16,-14-1-14-16,0 3-14 15,9 0-4-15,-9 3-12 0,7 23 6 0,-7-27-3 16,2-2 3-16,-1 1-6 16,0-3 3-16,1 10-5 0,-1-17 1 15,0-1-3-15,0-2 1 0,0-2 10 0,-1-2 1 16,1 0 25-16,-1-3-9 0,0 1 8 16,1-1-5-16,-1 0-1 0,0 0 15 15,0 0-21-15,0 0 10 0,0 0 1 16,0 0 0-16,0 0 4 0,0 17-4 15,0-2-25-15,0-15-10 0,0 19 3 16,0-19-4-16,0 17 5 0,0-5-2 0,0-12-7 16,0 0-3-16,0 0-9 0,0 0 9 15,0 0 20-15,0 0 11 0,0 0-3 16,0 0 1-16,0 0 15 0,0 0 43 16,0 0-26-16,0 0-8 0,0 0-3 15,0 0-10-15,0 0-15 0,0 0-4 16,0 0-10-16,0 0 0 0,0 0 2 15,0 0-4-15,0 0 11 0,0 0-7 16,0 0-3-16,0 0 2 0,0 0 7 16,0 0-3-16,0 0 6 0,0 0-11 15,0 0 4-15,0 0 7 0,0 0-2 16,0 0 16-16,0 0-16 0,0 0 7 16,0 0-9-16,0 0 1 0,0 0-4 0,0 0 1 15,0 0-2-15,0 0 1 16,0 0-3-16,0 0-1 0,0 0-15 0,0 0 3 15,0 0-2-15,0 0-1 0,0-21 3 16,-21 21-5-16,21-19-16 0,-17-5 16 16,17 11 2-16,-18-1-7 0,18 1 1 15,-35-20-26-15,20 19 30 0,1-2-3 16,-3 1-1-16,4-1-8 0,2 1-4 16,-11-11-51-16,12 14 43 0,0 2 6 0,3 0 11 15,0 2 7-15,-10-5-18 0,10 8 7 16,-3 0-8-16,-1 0 0 15,4-2 4-15,0 2-2 0,-12-8-33 0,12 7 29 16,0 1 8-16,0-2 13 0,1-1 3 16,-4-2 6-16,6 6 6 0,0 0 2 15,1-2 4-15,0 5-7 0,2 0 1 16,-5-2-2-16,5 1 3 0,-1 1 1 16,2 0 1-16,0 1 1 0,-1 0 7 15,1 0-3-15,0 0 7 0,0 0 16 16,0 0 6-16,0 0 10 0,0 0 24 15,0-1-54-15,0 1-8 0,0 0-5 0,0-2 2 16,0 2 5-16,0 0-1 0,0 0-10 16,0-3-7-16,0 1-1 0,16-3-5 15,-16-6-9-15,16 4 4 0,-16-4-5 16,16-1-11-16,-7-1-2 0,11-18-42 16,-12 13 52-16,2 0 8 0,1-3 11 15,-2 1 2-15,0-3 5 0,8-20-8 16,-11 25 8-16,-1 0 5 0,-1 4-1 15,-1-1 1-15,0-9-1 0,-3 16-6 16,0-1 3-16,0 2 1 0,1-1-2 16,-1 2 3-16,0-9-8 0,0 10 2 15,0-2-1-15,1 0 1 0,-1 2 6 16,2-5-5-16,-2 10 1 0,0-3 3 0,0 3 7 16,0 0 2-16,0 0 0 15,0 0 6-15,0 0 0 0,0 0 3 0,0 0-3 16,0 0 4-16,0 0 2 0,0 0-12 15,0 0 0-15,0 0 3 0,0 0-2 16,0 0 4-16,0 0-2 0,0 0-8 16,0 0-8-16,0 0 2 0,0 0 4 15,0 0-11-15,0 0 5 0,0 0-3 16,0 0 1-16,0 0-1 0,0 0 0 16,0 0 8-16,0 0 14 0,0 0 8 0,0 0 6 15,0 16 8-15,17-4 15 0,1-12-23 16,-18 12 8-16,24-3 11 0,-12 0 12 15,21 15 19-15,-15-11-62 0,0 1-10 16,3 1-2-16,1 0 4 0,-1-1-2 16,23 12-9-16,-23-15-1 0,-1 1 3 15,2-5 1-15,-5 0 1 0,0 0-2 16,14 3-7-16,-19-4 2 0,1 0 3 16,-4-2-1-16,2 1 1 0,3 5 5 15,-8-6-1-15,0 0-4 0,0-1 4 16,-1 0-1-16,2 2-9 0,-3-2-3 0,-2-1-1 15,0-1 0-15,0-1-5 0,-1 2-3 16,-1 0-12-16,0-2 24 0,0 0 6 16,0 0 6-16,0 0 2 0,0 0 5 15,0 0-7-15,0 0 0 0,0 0-4 16,0 0 3-16,0 0 3 0,0 0 13 16,0 0-13-16,0 15-2 0,0-15-2 15,-17 14 2-15,17 4-3 0,-17-9-1 16,17 5 1-16,-16-2 1 0,7 3-1 15,0-2-1-15,-11 17 3 0,11-15 1 16,-2 0 4-16,1 0 9 0,1-1 3 0,-7 15 30 16,7-14-24-16,1 1-7 15,1-2-10-15,-1 2-5 0,-1-2-8 16,-6 18 4-16,5-18 6 0,2 2-1 16,0-1-2-16,-1 0-3 0,-5 11 1 0,8-16 1 15,0 2 2-15,2-1-5 0,1-4-1 16,-2 2 0-16,0 1 4 0,3-5-2 15,0-1 1-15,1 0-2 0,0-3 6 16,0 2 0-16,1-2-2 0,-1 1-5 16,1-2 2-16,0 0 3 0,0 0-1 15,0 0 9-15,0 0-6 0,0 0-2 0,0 0 4 16,0 0-2-16,0 0 10 0,0 0-6 16,0 0 8-16,0 0 9 0,0 0 14 15,0 0 10-15,0 0 25 0,0 0-54 16,0 0-15-16,0 0-5 0,0 0-1 15,0 0-2-15,0 0 7 0,0 0 1 16,0 0 4-16,0 0-1 0,0 0-2 16,0 0 5-16,0 0-6 0,0 0-10 15,0 0-8-15,0 0-2 0,0-23-23 16,0 23 25-16,0-16-4 0,-17 16-9 16,17-22-14-16,0 10-3 0,-11-13-25 15,4 12 45-15,7 0 2 0,-7 0-2 0,7 1-3 16,-6-12-15-16,3 14 24 0,0-1 8 15,1 3 4-15,0 1 4 0,1 1-2 16,0 0-5-16,0 6 0 0,1-2-4 16,0 2 2-16,0 0-5 0,0 0-3 15,0 0 9-15,0 0 5 0,0 0 1 16,0 0-2-16,0 0 6 0,0 0 10 16,0 0-5-16,0 0 3 0,0 0 0 15,0 0 0-15,0 0 10 16,23 0-10-16,-3 0-11 0,-20 0-3 15,25 0 2-15,-25 0-3 0,27 0-2 16,1 0-14-16,-17 16 9 0,0-16 1 0,-2 0 1 16,-2 0-5-16,2 10-3 0,-3-10-29 15,-4 0 34-15,-1 7 5 0,-1-7 11 16,0 4 9-16,0 5 1 0,0-3-15 16,-23 0 0-16,23 2-1 0,-20 0 4 15,20 0 3-15,-34 9-1 0,24-7-4 16,0-1-5-16,10-1-26 0,-14-1-81 15,7 3-499-15,7-8 86 0,0 2-256 16,0-4-239-16,0 0-311 0,23 0 44 16</inkml:trace>
  <inkml:trace contextRef="#ctx0" brushRef="#br1" timeOffset="43868.0001">22712 8090 2466 0,'0'0'164'0,"0"0"19"16,0 0 84-16,0 0 30 0,0 0 30 15,0 0 2-15,0 0 245 0,0 0-345 16,0 0-43-16,0 0-56 0,21 0-14 15,-21 0 44-15,15 0-79 0,-15 0 21 0,0 0 22 16,11 0 12-16,-11-12 9 0,0 12 110 16,0-7-161-16,0 7-20 0,0-6-28 15,0 6 7-15,0-7 68 0,-16 5-37 16,16 2 4-16,-13 0 0 0,13 0 10 16,-20 0-11-16,-2 19 61 0,13-19-95 15,-3 18-12-15,1-18-16 0,1 23-8 16,-9 4-7-16,9-13-6 0,1-3-5 15,2 4-3-15,0-1-2 0,2-1-10 0,2 10-46 16,3-13 7-16,0-1-24 16,0-4-16-16,27 0-26 0,5-2-178 0,-13-3 106 15,1 0-23-15,2 0-7 16,0-25 0-16,-2 25 16 0,15-23-85 0,-22-2 179 16,-4 25 41-16,-1-22 27 0,-8 22 21 15,7-16 64-15,-7 5-10 0,0 11 15 16,0 0 18-16,0-5 38 0,0 5 37 15,-20 0 179-15,20 0-164 0,-20 0-22 16,20 0-27-16,0 15-2 0,-11-15 60 16,11 0-75-16,0 0-6 0,0 12-4 0,0-12 4 15,0 0-13-15,0 9 47 16,23 0-74-16,-23-3-10 0,19 2-8 16,-19 2-7-16,23 16 35 0,-4-11-19 15,-19 1 4-15,14 2-2 0,-14 1 6 0,11 0 9 16,-6 25 96-16,-5-23-56 0,0 1 13 15,0-1-4-15,0 2-3 0,0 16 24 16,-27-21-95-16,27 0-15 0,-28-1-4 16,9 0 1-16,0-5-2 0,-23 6-8 15,23-12-43-15,0-3-67 0,3-3-110 16,0 0-168-16,-4-25-852 0,16 25 414 16,4-31-123-16,0 13-43 0,0-4-142 15,30-2 195-15</inkml:trace>
  <inkml:trace contextRef="#ctx0" brushRef="#br1" timeOffset="44483.5087">23012 8234 925 0,'0'0'42'0,"0"0"16"0,0-19 5 16,0 19 10-16,0-18-16 0,0 18-4 0,0 0 31 15,0-12 48-15,0 12 40 0,0-8 25 16,16 1 237-16,-16 7-184 0,0-5 42 16,0 3 60-16,10 1 79 0,-10 1 17 15,0 0 321-15,0 0-478 0,7 0-25 16,-7 0 15-16,0 0 42 0,4 16 288 16,-2-16-365-16,-1 0-40 0,1 19-25 15,1-8-18-15,0 0-41 0,2 13 10 16,-1-11-108-16,-3-2-8 0,3-3-2 15,-4-1 2-15,5 2-4 0,-3-7-17 16,-2-2-1-16,2 0-30 0,0 0-14 0,1 0-17 16,4-23-90-16,-4 23 82 15,0-24 7-15,1 9 7 0,0-2 7 16,5-16-18-16,-4 17 57 0,-1-1 11 0,-1 2 19 16,2 6 17-16,-1-3 14 15,5 0 47-15,-7 7-56 0,1 3-9 0,1 2-1 16,0 0 5-16,6 0 39 0,-5 0-44 15,1 0-2-15,0 17-8 0,1-17-7 16,-2 0-5-16,8 22-10 0,-8-7 2 16,-1-15 5-16,1 18 1 0,-2-18-1 15,3 11 0-15,-4-2 2 0,-2-9 1 16,1 0-1-16,-1 0-7 0,0 0-11 0,0 0-19 16,0 0 13-16,0-22-4 15,0 22-21-15,0-18 2 0,0-3-12 0,0 21 63 16,0-17 20-16,21 17 10 0,-21-14 14 15,15 14-8-15,2-7 58 0,-5 7-40 16,-3 0 28-16,2 0 0 0,1 0-6 16,12 26-9-16,-14 0-100 0,-2-11-76 15,1 0-89-15,-2 3-121 0,-3-1-188 16,0 12-973-16,-4-16 381 0,0-4-240 16,0-9 89-16,0 8 248 0</inkml:trace>
  <inkml:trace contextRef="#ctx0" brushRef="#br1" timeOffset="45867.8372">23546 7875 2511 0,'-8'0'233'16,"4"0"1"-16,1 0 90 0,2 0 5 16,0 0 23-16,-1 0-22 0,0 0 236 0,2 0-348 15,0 0-42-15,0 0-49 16,0 0-36-16,0 0-1 0,0 0-49 16,25 0 18-16,-25-19 22 0,22 19-1 0,-22 0-10 15,36 0 44-15,-24 0-47 0,-1 0 10 16,2 0 26-16,-3 21 24 0,10 6 138 15,-11-9-143-15,-2 3-19 0,-1 7-13 16,-2-1-5-16,-1 2-11 0,0 29 56 16,-2-27-72-16,-1-3-11 0,2 0-15 15,-1-4-4-15,3 14-8 0,0-22-20 16,2-2-17-16,2-4-11 0,-1-2-18 16,6-4-7-16,22 0-51 0,-16-4 60 0,3 0-12 15,0 0-2-15,0-20-9 0,18 3-52 16,-24 17 81-16,-1-19 14 0,-3 19 8 15,-3-17 4-15,0 17 5 16,1-18 18-16,-8 4 5 0,-1 7 4 0,-1-3-5 16,0 3-4-16,0-11 12 0,-24 8-12 15,24-3-2-15,-19 0-5 0,19-1 1 16,-20-4-5-16,6-20 7 0,14 18-4 16,-15 1 5-16,15-1-3 0,0-1-10 15,-6-20 0-15,6 22 0 0,0 0 6 16,0-1-2-16,0-2 8 0,21 6 6 0,-21-14 32 15,16 18-29-15,-16 3-5 0,0 3-16 16,0 4-6-16,10-1-9 0,-10 3 4 16,0 0-39-16,0 0-77 0,0 20-93 15,0-20-94-15,0 20-418 0,0-20 276 16,18 0-129-16,-18 13-94 0,0-13-149 16,22 10-885-16,-4-10 1089 0,-7 6 225 15</inkml:trace>
  <inkml:trace contextRef="#ctx0" brushRef="#br1" timeOffset="46490.4765">24258 8167 2028 0,'0'0'162'0,"0"0"73"15,0 0 76-15,0 0 2 0,0 0 1 16,0 0 334-16,0 0-349 0,0 0-41 0,0 0-39 16,0 0-29-16,-13-9 87 15,13 9-162-15,-16 0 18 0,16 0 42 0,-10 0 42 16,10 0 10-16,-18 0 169 0,12 0-244 15,-1 19-26-15,0-19-25 0,-1 15-4 16,-2 4 31-16,6-6-93 0,1-3-16 16,1 2-15-16,2-1-21 0,0 2-39 15,0 3-157-15,0-9 50 0,17-1-38 16,-17-5-38-16,17-1-57 0,2 0-271 16,-19 0 307-16,22-23 9 0,-11 23-18 15,-1-21-21-15,-2 21 27 0,7-22-67 16,-10 5 264-16,-5 17 32 0,5-12 31 15,-5 12 33-15,0-9 155 0,0 3-29 0,0 6 42 16,0 0 17-16,0-4 27 0,0 4-19 16,0 0 142-16,0 0-211 0,0 0-11 15,0 0-30-15,0 0-7 0,0 0-26 16,0 16 69-16,0-16-74 0,0 18 15 16,15-18 24-16,-15 18 24 0,16 1 183 15,-2-8-171-15,-14 2-3 16,14-1-25-16,-6 5 6 0,-8-1-9 0,7 19 96 15,-1-17-124-15,-6 1-8 0,0 0-26 16,0 0-10-16,0 13-19 0,-21-18-30 0,21 0-17 16,-17-2-30-16,17-2-45 0,-18-2-54 15,-5 3-315-15,10-8 99 0,0-3-124 16,1 0-87-16,0 0-233 16,-8 0-984-16,13-25 741 0,2 25 171 15,2-23 250-15</inkml:trace>
  <inkml:trace contextRef="#ctx0" brushRef="#br1" timeOffset="46858.473">24513 8058 2321 0,'4'-9'223'15,"-3"7"-5"-15,1-1 94 0,-2 3 14 16,0-2 69-16,0 2 16 0,0 0 298 16,0 0-471-16,0 19-75 0,-20-19-47 15,20 20-16-15,0 1 35 0,-16-8-96 16,16 1-21-16,0 0-8 0,0 0-7 16,0-3-4-16,0 10 18 0,0-13-11 15,19-2-1-15,-19-2 6 0,20-1-14 16,1-2 1-16,-21-1 0 0,18 0 15 0,-18 0 31 15,20 0 42-15,-20 0 55 0,11 0 232 16,-5 27-193-16,-6-27-41 0,0 30-44 16,0-12-39-16,-28 23-45 0,28-19-45 15,-32 0-101-15,16 0-158 0,-3-3-166 16,1-4-256-16,-28 11-1267 0,23-19 776 16,3-2 226-16,-2-5 340 0</inkml:trace>
  <inkml:trace contextRef="#ctx0" brushRef="#br1" timeOffset="47735.0433">22243 8717 582 0,'0'0'21'0,"0"0"33"16,0 0 30-16,0 0 25 0,0-7 23 16,0 1 152-16,0 6-127 0,0-9-9 15,0 4-1-15,0 2-1 0,0-8 137 16,0 8-154-16,0-3 1 0,0 0-12 16,0 4 2-16,17-3-10 0,-17 0 99 15,0 5-108-15,0 0-2 0,0 0-17 16,0 0 0-16,0 0 16 0,9 0 166 15,-9 0-130-15,0 20-16 0,0-20-26 0,0 21 18 16,0-21 32-16,10 37 190 16,-8-20-183-16,2 0-15 0,-1 0-35 0,2 2-38 15,4 20 38-15,-6-20-63 0,-1 0 4 16,-2-1-15-16,0 0-15 0,0-3-21 16,0 10-51-16,0-16 22 0,0-3 9 15,0-2-9-15,0-4-53 0,-15 0-263 16,15-25 80-16,0 25-3 0,0-33 25 15,-11 12 39-15,11 0 85 0,0-15 45 16,0 20 93-16,0 5 22 0,0 11 4 16,0-14-9-16,0 14-1 0,0 0 115 15,0 0-36-15,0 0-10 0,0 26-68 0,0-26-100 16,0 39-458-16,0-22 31 0,0-5-265 16,0 0 6-16,0 0 98 15</inkml:trace>
  <inkml:trace contextRef="#ctx0" brushRef="#br1" timeOffset="49114.1271">20388 8260 1469 0,'-2'0'149'0,"-1"0"67"0,3 0 73 16,-2 0 28-16,2-14 333 0,-2 14-297 16,-1 0-10-16,1 0-11 0,0 0 6 15,-1 0-44-15,2 0 167 0,-1 0-263 0,2 0 20 16,-1 0 15-16,1 0 33 0,0-6 174 16,0 6-283-16,0 0-43 0,0-5-18 15,0 3 7-15,16-3 13 0,-16-4 170 16,20 5-134-16,-20-1 4 0,20 0-10 15,-9-1-9-15,21-1 9 0,-14 6-130 16,0-1-16-16,4-1 0 0,2 0 0 16,3 2 0-16,28-7 0 0,-28 2 0 15,3-1 0-15,0-1 0 0,1-2 0 16,24-11 0-16,-31 10 0 0,-1 3 0 16,-3 0 0-16,-5 3 0 0,-3 2 0 0,5 1 0 15,-14 2 0-15,0 0 0 16,-2 0 0-16,-1 0 0 0,0 0 0 0,0-2 0 15,0 2 0-15,0 0 0 0,0-1 0 16,0 1 0-16,0 0 0 0,0 0 0 16,0 0-8-16,0 0-52 0,0 0-80 15,0 0-370-15,0 0 155 0,0 0-101 16,0 0-85-16,0 0-211 0,0 0-224 16,-16 0-1391-16,16 0 1364 0,0 0 347 0</inkml:trace>
  <inkml:trace contextRef="#ctx0" brushRef="#br1" timeOffset="49682.6126">20949 8069 1400 0,'0'0'99'16,"0"0"68"-16,0 0 53 0,0 0 62 15,0 0 196-15,-9 0-216 0,9 0 20 0,0 0 11 16,0 0 30-16,0 0-12 16,0 0 219-16,0 0-327 0,0 0-41 0,0 0-13 15,0 0 18-15,0 0 222 0,0 0-176 16,0 0-9-16,0 19-50 0,0-19-22 16,0 0-59-16,0 19-17 0,0-4-51 15,0-15-15-15,0 11-16 0,0-11-25 16,0 8-134-16,23-3 64 0,-23-5-22 15,16 0-13-15,-16 0-11 0,21 0 6 16,-2-20-85-16,-9 4 161 0,-3 16 29 16,0-22 21-16,-4 22 6 0,1-21 24 0,-4 7 10 15,0 14 5-15,0-13 6 16,-24 13 48-16,24-8 30 0,-21 8 178 16,-5 0-134-16,26 0 16 0,-23 0 5 15,23 21 1-15,-19-5 83 0,5-16-175 16,14 20-30-16,0-20-18 0,0 18-5 0,0-18-35 15,0 11-108-15,26-3-3 0,-26-8-31 16,24 0-33-16,-24 0-28 0,25 0-189 16,-5 0 246-16,-20-22 13 0,17 22 13 15,-17-14 24-15,10 14 24 0,-10-15 15 16,0 4 92-16,0 11 46 0,0-11 48 16,-19 11 36-16,2-7 157 0,17 7-151 0,-19 0-6 15,19 0-3-15,-16 0-2 16,16 0-36-16,-12 0 23 0,12 0-105 0,0 15-49 15,0-15-99-15,0 0-108 0,0 17-917 16,0-17 227-16,22 11-291 0,-22-11 194 16,0 0 234-16</inkml:trace>
  <inkml:trace contextRef="#ctx0" brushRef="#br1" timeOffset="51316.2792">22339 8895 1461 0,'-13'0'225'0,"13"0"-28"15,0 0 57-15,-9 0-32 0,9 0 16 0,-8 0 10 16,3 0 305-16,-4 0-243 16,4 0 6-16,1 0-12 0,1 13 0 0,-4-13 161 15,3 12-283-15,0-12-25 0,0 12-1 16,1-5 10-16,0 0-5 0,-4 8 107 15,3-8-165-15,2-1-20 0,-1 1-17 16,1-2 13-16,-1 6 57 0,0-5-83 16,3 1-17-16,0 2-19 0,0 0-7 15,0 2-9-15,0 8-22 0,0-9-5 16,0-2-25-16,16-2-25 0,-16-3-18 16,0 4-128-16,15-6 105 0,-15-1-11 15,11 0-20-15,-11 0-14 0,12 0 9 0,2-23-85 16,-9 6 164-16,0 17 6 15,0-14 17-15,0 14 0 0,1-14 6 0,-5 14 34 16,0-11 27-16,-1 11 9 0,0-7 15 16,0 7 22-16,0-5 67 0,0 1-75 15,-23 3-4-15,23-1-4 0,-19 2 35 16,-2 0 204-16,21 0-66 0,-25 20 7 16,11-20-19-16,2 19-19 0,2-19-53 15,-7 19 56-15,9 1-118 0,4-20-11 16,0 16-20-16,4-16-7 0,0 10-8 15,0 1-33-15,23-11-19 0,-23 4-35 0,25-4-30 16,-9 0-52-16,15 0-274 0,-16 0 175 16,-1-24 1-16,-2 24 43 0,-2-17 19 15,5 0-37-15,-15 17 157 0,4-16 26 16,-4 16 22-16,0-15 19 0,0 15 2 16,-25-10 55-16,25 2-8 0,-25 8 50 15,25-5 30 1,-50 5 355-16,37 0-356 0,1 17-8 0,-7-17 99 15,11 21-136-15,0-21-26 0,2 13-19 16,1-13-5-16,0 12 3 0,4-2-29 16,0-10-6-16,1 10-11 0,0-10-14 0,0 7-19 15,0-3-83-15,19-4 39 16,-19 0-33-16,15 0-35 0,-15 0-42 16,32-20-224-16,-32 1 240 0,20 19 40 0,-20-21 45 15,12 21 22-15,-12-19 25 16,6 7 37-16,-6 12 26 0,0 0 19 0,0 0 0 15,0 0-1-15,-20 0 12 0,20 19-47 16,-23-19-49-16,23 17-94 0,-14-17-230 16,14 17-361-16,-12-5-1675 0,12-12 1362 15</inkml:trace>
  <inkml:trace contextRef="#ctx0" brushRef="#br1" timeOffset="62066.7727">20717 7574 1138 0,'0'0'75'0,"0"0"46"15,0 0 48-15,0-14 63 16,0 14 219-16,0 0-209 0,0 0-1 0,0 0-15 16,0-10 10-16,0 10-13 0,0 0 194 15,0 0-196-15,0 0 20 0,0 0 6 16,0 0-7-16,0 0-20 0,0 0 76 16,0 0-181-16,0 0-26 0,0 0 6 15,0 0 26-15,0 0 104 0,0-5-115 16,0 5-12-16,0 0 6 0,0 0-3 15,0 0-4-15,0 0 74 0,0 0-94 0,0 0-23 16,-16 0-18-16,16 0 0 0,-22 15 34 16,22-15-13-16,-20 19 15 0,7-19 6 15,1 20 4-15,-3-6-17 0,-14 18 8 16,15-14-59-16,0 2-7 0,1 1-7 16,1 1-11-16,-4 22-37 0,10-24-6 15,6-4-32-15,0-1-43 0,0-1-70 16,19-3-69-16,16 0-402 0,-16-7 329 15,5-4-45-15,1 0-82 0,1 0-117 16,19-22-655-16,-27 22 640 0,-2 0-4 16,-2-18 61-16,-5 18 31 0,-3 0 188 15</inkml:trace>
  <inkml:trace contextRef="#ctx0" brushRef="#br1" timeOffset="62388.4334">20720 7741 1956 0,'0'-4'241'0,"0"4"-8"15,0 0 95-15,0 0 3 0,0 0 30 16,0 0 472-16,0 0-666 16,0 15 125-16,0-15-144 0,0 0-15 0,0 0-51 15,0 0-4-15,20 0-27 0,-1 0 11 16,-19 0-41-16,21 0-10 0,-21 0 7 15,17 0 20-15,-6 0 58 0,-11-15-43 16,0 15-4-16,8 0 14 0,-8 0 48 16,5 0 49-16,-3 19 188 0,0-19-225 15,1 19-52-15,-1-19-33 0,2 28-15 16,3 8-4-16,-3-18-19 0,-1 2 4 16,2-3-26-16,1 3-66 0,1-3-123 0,8 10-589 15,-8-14 28-15,0-5-252 0,2-1-270 16,0-5 138-16</inkml:trace>
  <inkml:trace contextRef="#ctx0" brushRef="#br1" timeOffset="63638.4453">22586 8942 340 0,'0'0'7'0,"18"-13"32"15,-18 13-7-15,0 0-1 0,0 0 1 16,0 0 9-16,0 0 4 0,0 0 122 16,0 0-15-16,0 0 55 0,0 0 30 0,0 0 38 15,0 0 207-15,0 0-276 0,0 0-23 16,16 0 6-16,-16 0 23 0,0 0 15 16,0 0 261-16,13 0-226 0,-13 0 15 15,0 0-21-15,0-11 6 0,7 11 142 16,-7 0-245-16,5-8-9 0,-5 8-3 15,5 0 20-15,-4-6 1 0,1 3 125 16,-2 3-179-16,0 0-25 0,0-1-18 16,0 1-10-16,0 0 33 0,0 0-45 15,0 0 5-15,0 0-3 0,0 0 2 16,0 0-10-16,0 0 16 0,-15 0-40 0,15 0-5 16,0 18-2-16,-17-18-6 0,2 18 11 15,5 4-12-15,3-11 7 0,0 2-7 16,-1-2-2-16,1-1 0 0,0 11-22 15,5-12 1-15,2 0-13 0,0 0-10 16,0-2-2-16,0 5-38 0,28-6 39 16,-28 0-9-16,25-6-8 0,-11 3-12 15,1-3 6-15,15 0-36 0,-15 0 74 16,-1 0 7-16,-3 0 8 0,-1 0 8 16,10 0 13-16,-14 0 15 0,-1 0 4 15,1 0 11-15,-1 20 12 0,-1-20-7 0,3 16 35 16,-4-16-44-16,0 12 8 15,-1-12 7-15,1 15 7 0,-3-1 55 16,0-7-63-16,0 3 4 0,0 0-5 0,0-1 4 16,-20-1-2-16,0 10 27 0,20-10-60 15,-25-3-5-15,12 2-18 0,-1-2-8 16,-18 2-84-16,19-7-5 0,-1 0-76 16,1 0-113-16,2 0-142 0,0 0-112 15,-3-19-1003-15,8 19 664 0,2 0-151 0,3 0 183 16,0-17 168-16</inkml:trace>
  <inkml:trace contextRef="#ctx0" brushRef="#br1" timeOffset="64679.4009">22242 9090 1334 0,'0'0'159'0,"12"0"-19"0,-12 0 59 16,0 0-5-16,13-12 20 0,-13 12 6 0,7 0 166 16,-2-8-216-16,-5 8-3 0,0 0 4 15,0 0 45-15,0 0 22 0,0 0 270 16,0 0-276-16,0 0-13 0,0 0-28 16,0 0-10-16,-18 15 105 0,18-15-138 15,0 0 10-15,-17 12 10 0,17-12 13 16,-15 0-31-16,2 10 62 0,6-6-153 15,-1-4-20-15,2 3-23 0,0-3-4 16,-3 0-24-16,6 0-29 0,-1 0-50 16,2 0-58-16,2-17-28 0,0 17 12 0,0-18-43 15,0-2 162-15,22 20 24 0,-22-20 21 16,20 20 11-16,1-15-3 0,-21 7-8 16,22 8 10-16,-22 0 6 0,18 0 16 15,-18 0 5-15,11 0 36 0,-4 0-34 16,-7 0-3-16,7 20 5 0,-7-20 13 15,0 15 43-15,0-15-65 0,0 11-14 16,0-11-12-16,0 11-1 0,-20-2 11 16,0 3 4-16,4-4 5 15,0-2-3-15,5-4-14 0,11-1-6 16,-7-1-3-16,7 0-13 16,-5 0-50-16,5 0-46 0,0-17-220 0,0 17 174 15,0-16 27-15,0 16 35 16,0-22 26-16,19 1 26 0,0 21 54 0,-19-18 16 15,21 18 24-15,-21-12-3 0,20 12 16 16,-2 0 114-16,-18 0-74 0,10 0 12 16,-10 0-2-16,8 19-5 0,-3-3 34 15,-5-16-116-15,4 16-12 0,-4-16-10 16,0 12-3-16,0-12-4 0,0 11-10 16,-25-5 2-16,25-6-2 0,-17 0-2 0,17 6-3 15,-19-6-18-15,3 0 17 0,16 0-20 16,-13 0-41-16,13 0-67 0,0 0-74 15,-8-15-439-15,8 15 135 0,0 0-152 16,0 0-226-16,0-11-175 0,0 11-405 16</inkml:trace>
  <inkml:trace contextRef="#ctx0" brushRef="#br1" timeOffset="65996.7734">21076 8519 593 0,'-5'0'36'15,"1"0"46"-15,1 0 34 0,0 0 40 16,1 0 9-16,-3 0 173 0,1 0-150 15,0 0 16-15,-1-15 426 16,3 15-413-16,0 0 41 0,1 0 62 16,-1 0 423-16,-1 0-413 0,1 0-54 15,1 0-62-15,-1 0-26 0,0 0-24 0,0 0 77 16,2 0-151-16,0 0-14 0,0-5-8 16,0 5 18-16,0 0 50 0,0 0-106 15,0-6-34-15,0 3-11 0,23-1-1 16,-23 3 4-16,20-2 26 0,2 1-3 15,-12 2 16-15,-1 0 0 0,1 0 28 16,-2 0 145-16,-1 23-62 0,-7-23 8 16,6 23-23-16,-6-9 1 0,0 3-33 15,0 18 28-15,0-16-91 0,0 2-10 0,0-1-5 16,0 0-3-16,0 9-1 16,0-18-9-16,0 1-14 0,0-4 0 15,0-1 1-15,0-2-6 0,0 1-2 0,22-5-4 16,-22 1-3-16,23-2-12 15,-23 0 5-15,38 0-32 0,-28 0 40 0,3-19-4 16,-3 19 12-16,-1 0 11 0,0-16 5 16,4 5-7-16,-7 11-7 0,0-14-6 15,0 14-9-15,0-15-11 0,4-2-58 16,-6 8 65-16,0 0 13 0,0-2 19 16,-2 1 2-16,0-3-8 0,-2-13-18 15,0 12 4-15,0 1-6 0,0-3-5 0,0 1-22 16,-19-17-99-16,19 17 73 15,0-2 11-15,0 4 14 0,0-2 11 0,0 4 10 16,0-9 15-16,0 11 31 0,0 1 4 16,0 2-7-16,0 3-15 0,0-2-87 15,0 3 16-15,0 2-68 0,0 0-34 16,14 0-90-16,-14 0-163 0,9 0-795 16,4 19 408-16,-1-19-32 0,1 0 149 15,4 0 129-15</inkml:trace>
  <inkml:trace contextRef="#ctx0" brushRef="#br1" timeOffset="66690.9635">21565 8707 2035 0,'0'17'85'0,"0"-17"57"16,0 0 55-16,0 0 264 0,0 0-249 0,0 0 6 15,0 0-1-15,-14 0 29 16,14 0-6-16,-9 0 180 0,9 0-263 0,-7-12-20 16,7 12-24-16,-7 0-1 0,1 0 91 15,2 0-74-15,0 0 24 0,0 0 16 16,-1 0 26-16,-1 0-28 0,-5 0 110 16,4 17-190-16,-4-17-32 0,2 14-31 15,-1-14-15-15,-9 29-1 0,10-19 0 0,-1 2-26 16,4 1-11-16,2-4-27 0,3 1-28 15,1 4-158-15,0-6 79 0,26-3-36 16,-26-3 11-16,32-2-2 0,6 0-150 16,-18-18 137-16,1 18-47 0,-3-20-29 15,0 20-9-15,-4-25 51 0,6 3-9 16,-11 22 207-16,-9-19 40 0,5 19 38 16,-5-12 26-16,0 12 39 0,0-7 187 15,0 7-105-15,-17 0 16 0,17 0 18 16,0 0-17-16,-20 0 108 0,20 0-226 15,-15 0-20-15,15 0-21 0,0 21-16 16,-9-21-5-16,9 17 25 0,0 2-16 16,0-9 0-16,0 2 1 0,0 0 0 0,18 10 35 15,-18-10-28-15,0 3 26 0,14-1 21 16,-14 1 37-16,0-1 18 0,10 15 130 16,-10-17-176-16,0 1-22 0,0 1-30 15,0-3-11-15,-24 13-12 0,5-15-28 16,19 0-26-16,-22 2-39 0,9-5-47 15,-2 2-73-15,-15 1-352 0,13-5 187 16,4-2-140-16,-2-2-134 0,3 1-146 16,-5-1-989-16,14 0 1057 0,1 0 203 0</inkml:trace>
  <inkml:trace contextRef="#ctx0" brushRef="#br1" timeOffset="70458.3896">21822 8815 503 0,'0'-13'23'0,"0"13"26"15,0 0 61-15,0 0 44 0,0 0 55 0,0 0 260 16,0 0-248-16,0 0-29 16,0 0-32-16,0 0-4 0,0 0 114 0,0 0-137 15,0 0 7-15,0 0-10 0,0 0 13 16,0 0 17-16,0 0 184 16,0 0-138-16,0 0-6 0,0 0 8 0,0 0 0 15,0 0 129-15,0 0-206 0,0 0-15 16,0 0 0-16,0 0-2 0,0 0-24 15,0 0 26-15,0 0-75 0,0 0-6 16,0 0-1-16,0 0-9 0,0 0 18 16,0 0-33-16,-19 14 6 0,19-14-9 15,-18 12-13-15,18-12 10 0,-25 29 5 0,18-18 4 16,-2-2-10-16,5 2 11 16,1 0-19-16,0 8 8 0,3-12-20 0,0 1-3 15,0 1 2-15,0-2-10 16,0 0 4-16,0 3-25 0,0-7 31 0,0 2-2 15,0-1 6-15,0-4-9 0,13 1-10 16,-13 2 17-16,0-2 16 0,14 0 0 16,-14 0 4-16,12 0 0 0,4 6-20 15,-7-3 10-15,-2 0-9 0,4 2 10 16,-4-1 13-16,6 12 39 0,-10-7 2 16,3 2 11-16,-5-2 10 0,0 2-4 0,-1 0 3 15,0 8 25-15,0-11-57 0,0 1-15 16,-23-3 6-16,23 1-17 0,-15 3 0 15,-3-5-15-15,6-2-6 0,1 1-19 16,-2-1-41-16,0 1-49 0,-16 3-274 16,17-4 43-16,-3-1-199 0,3-1-170 15,1 0-260-15,2-2-48 0,1 0-354 16</inkml:trace>
  <inkml:trace contextRef="#ctx0" brushRef="#br1" timeOffset="73170.3107">22430 7442 514 0,'0'0'37'0,"0"0"15"16,0 0 35-16,0 0 21 0,0 0-11 15,0 0 132-15,0 0-119 0,0 0 16 16,0 0-2-16,0 0-1 0,0 0 2 16,0 0 130-16,0 0-123 0,0 0 4 15,0 0-8-15,0 0 6 0,0 0 86 16,0 0-126-16,0 0-4 0,0 0-7 16,0 0 1-16,0 0-13 0,0 0 51 15,0 0-57-15,0 0 8 0,0 0 5 16,0 10 19-16,0-10-14 0,0 13 26 0,0-7-90 15,0 1-15-15,0-2 0 0,0 2 2 16,-18-1 1-16,18 8 11 0,0-8-2 16,0 3 11-16,0-1 9 0,0 3 2 15,0 10 14-15,0-9-45 0,0 0-5 16,0 1-4-16,0-4 2 0,0 1-9 16,15 4-69-16,-15-7 7 0,0-4-12 15,0-1-16-15,0 0-4 0,7-2-11 16,-7 0-154-16,0 0 136 0,5 0 12 15,-2-24 32-15,-1 24 9 0,5-21-22 16,-5-1 71-16,-2 22 10 0,1-20 6 0,-1 20 3 16,0-15 4-16,0 6 6 0,0 9 4 15,0-5 7-15,-17 5 14 0,17 0 7 16,0 0 6-16,-15 0 32 0,15 0-39 16,-13 0 15-16,13 0 14 0,0 0 16 15,-8 0 104-15,4 0-98 0,4 12 0 16,-4-12-7-16,2 0 12 0,0 12 7 15,-3-4 87-15,4-8-89 0,0 21 123 16,1-16-182-16,0 0-18 0,0 2-14 16,0 1-2-16,18 4-29 0,-18-7-3 15,0 0-20-15,19-2-15 0,-19 1-12 16,14-4 3-16,4 0-86 0,-11 0 80 16,0 0-2-16,0 0 18 0,-1-19 16 15,0 19 19-15,2-19 12 0,-7 19 15 16,0-17-3-16,0 17 2 0,-1-18 4 15,0 1 10-15,0 10 9 0,0 0 4 16,0 2 10-16,0 1 8 0,0 1 8 16,0 0 71-16,-14 3-64 0,14 0-13 15,0 0-14-15,0 0 5 0,0 0 5 0,-11 0 78 16,11 0-13-16,-7 0 25 0,7 18 9 16,-5-18 2-16,3 14 43 0,2-14-127 15,0 12-28-15,0-12-19 0,0 8-7 16,0-8-43-16,0 5-243 0,0-1-8 15,0-4-91-15,0 0-73 0,19 0-154 16,-19 0-105-16,14-22-560 0</inkml:trace>
  <inkml:trace contextRef="#ctx0" brushRef="#br1" timeOffset="73613.7782">22486 6999 1607 0,'0'-8'88'0,"0"1"83"0,0-4 409 16,-17 8-250-16,17-2 16 0,0 2 15 16,0 3 17-16,-11-2-22 0,11 1 218 15,0 1-354-15,0 0-39 0,0 0-15 16,0 0 67-16,0 23 318 0,0-23-264 15,19 28-45-15,-19-7-41 0,0 1-7 16,22 4-13-16,-5 31 108 0,-17-27-199 16,12-1-46-16,-12 0-35 0,9-4-26 15,-3 21-192-15,-6-27-26 0,0-2-142 0,3-5-122 16,-3-2-106-16,2-3-159 0,-2-1-952 16,0-6 665-16,0 0 135 0,0 0 253 15</inkml:trace>
  <inkml:trace contextRef="#ctx0" brushRef="#br1" timeOffset="73994.0624">22422 6916 1712 0,'0'-4'88'0,"0"1"65"16,0 0 53-16,0-1 50 0,0-3 159 16,0 5-226-16,0-1-13 0,0 0-31 15,0 1-13-15,17-6 50 0,4 4-116 16,-8 2-11-16,3 0-12 0,3 1-11 16,2 0 0-16,26 1 56 0,-22 0-16 0,-1 0 6 15,-1 18 1-15,-3-18 10 0,-1 19 6 16,11 8 155-16,-17-13-121 15,-1 3-14-15,-5-2-21 0,1 3 0 0,1 19 81 16,-9-17-82-16,0-1-3 0,0 0-3 16,-23 2-11-16,23 0-32 0,-51 17-22 15,28-19-54-15,-1-5-26 0,-3 0-32 16,2 1-59-16,-46 1-804 16,48-15 372-16,-14-1-933 0,21 0 617 15,6-21 215-15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5-20T15:12:50.10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23147 10096 3307 0,'-7'-10'202'16,"5"-1"199"-16,-1 3 98 0,1-2 126 0,2-4 454 15,0 11-618-15,0 1-62 16,0 0-144-16,0 2-82 0,19 0-87 16,-19 0-164-16,14 24-91 0,-14-24-184 0,0 16-213 15,15 1-357-15,-15 0-1692 0,13-17 1331 16,-13 0 405-16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08:06.20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16369 14926 446 0,'0'-11'12'0,"0"-1"40"0,0 5 50 16,0-12 258-16,0 11-142 0,0 0-5 15,0-2 0-15,0 6 10 0,0-5 199 16,0 7-218-16,0 1-2 0,0 1-6 16,0 0 19-16,0 0-23 0,0 0 105 15,0 0-201-15,0 0-27 0,0 0-16 16,0 0-9-16,0 0-7 0,0 0-2 15,0 0-26-15,0 0-5 0,0 0 4 0,32 0 5 16,-5 0 18-16,-27 0-15 16,37 0-7-16,-15-24-2 0,3 24 3 0,3 0 2 15,31-21 49-15,-27 21-12 16,2 0 17-16,1 0-4 0,2 0-3 16,32 0 11-16,-35 0-56 0,1 0-6 0,0 0-7 15,1 0 3-15,1 30-4 0,37-30 1 16,-36 30-9-16,4-30-1 0,4 16 0 15,4-16-9-15,6 11 8 0,66-11 7 16,-56 0 6-16,6 0 1 0,6 0-8 16,6 0-5-16,82 0 15 0,-83-23-9 15,7 23 12-15,5 0-4 0,-1 0-4 0,0 0 7 16,101 0-4-16,-96 0-3 0,4 0 3 16,4 0 0-16,3 0-10 0,4 0 9 15,111 0-11-15,-107 0 10 0,3 0-7 16,0 0 7-16,2-30-9 0,126 30-7 15,-125-20 5-15,9 20 13 16,5-16-5-16,0 16 0 0,0-18 1 0,142 4-4 16,-135 14 15-16,1-16-9 0,295 2 6 15,-297 13-11-15,1-3 7 16,8 4-14-16,153 0 10 0,-158 0-9 16,12-3 13-16,10 3-14 0,-2 0-11 15,5-7 8-15,167-6-52 0,-162 2 36 16,0-3 1-16,5-1 16 0,1-1-2 0,4-6 6 15,185-16 15-15,-181 18 9 0,0 2 27 16,-1 2 6-16,-1 2 7 0,182-9 69 16,-190 15-76-16,4 0-6 0,3 4-21 15,1-4-6-15,0 2-12 0,181-4-6 16,-179 7 4-16,1-3-5 0,4 1 9 16,3-3 0-16,195-11 6 0,-200 7-19 15,12-2 0-15,3-1-4 0,2-4 9 16,0 1 9-16,200-21-12 0,-204 20 2 15,-1-1 5-15,399-32 17 0,-418 38-26 16,-5 1-1-16,11-1 1 16,179-9-6-16,-195 13 10 0,9-2-5 0,8 0 21 15,-2-3-12-15,4 3 0 0,180-18-5 16,-181 15 5-16,-9-4-4 0,0 4 1 16,-1 0 3-16,-8-2 2 15,155-11 23-15,-168 16-16 0,-12 0 8 0,0-2-3 16,-10 6-10-16,121-11-8 0,-141 9-10 15,-2 4 17-15,-10 1 1 0,-10 0-1 16,-17 0 0-16,54-2-4 0,-86 3 8 16,-15 4 21-16,-7-3 9 0,-16 2 5 0,-4-1-10 15,-10-7-5-15,0 4-33 0,-51 2-19 16,51-4-60-16,-57 3-103 0,-17-8-548 16,37 8 224-16,-7 0-120 0,1-3-115 15,6-3-20-15,-2 1 156 0</inkml:trace>
  <inkml:trace contextRef="#ctx0" brushRef="#br0" timeOffset="1">27759 5228 994 0,'-1'0'110'15,"1"0"55"-15,0 0 66 0,0 0 20 0,0 0 194 16,0 0-262-16,-2 0-22 15,2 0-6-15,0 0 15 0,0 0 6 0,0 0 172 16,0 0-183-16,0 0 2 16,0 0 10-16,0 0 20 0,0 0-34 0,0 0 63 15,0 0-165-15,0-19-6 0,-22 19-13 16,22 0-20-16,-19-16-9 0,19 6-25 16,-16 10-14-16,16-12-24 0,-17 8-13 15,5 0 4-15,-6-3-22 0,9 3 66 16,1 3 12-16,1 0 7 0,4 1-1 15,-1-3-7-15,3 3-2 0,-1 0 15 16,2 0 12-16,0 0 19 0,0 0 25 0,0 0 96 16,0 0-85-16,0 0 7 15,0 0-12-15,0 0-5 0,0 0 9 0,0 0 24 16,0 0-55-16,0 0-27 0,0 0-3 16,0 0-5-16,0 0 5 0,0 0 135 15,0 24-16-15,0-24 19 0,0 27 3 16,0-6 6-16,30 34 160 15,-30-21-174-15,0 6-15 0,0 6-17 0,22 4-1 16,-22 4-12-16,15 53 66 0,2-54-97 16,-5-1-10-16,-4-4-4 0,6-6 5 15,8 32 39-15,-12-48-60 0,0 0-11 0,-5-6-10 16,1-4 3-16,1-4-9 16,-2 0 36-16,-5-11-29 0,0-1 1 0,0 2-12 15,0-2-4-15,0 0-12 0,0 0-4 16,0 0-1-16,0 0 5 0,0 0-2 15,-23 0-5-15,-6 0-35 0,6 0 10 16,-8 0 6-16,-4 0-3 0,-7 0 7 16,-52 32-8-16,38-32 30 0,1 25 6 15,-2-25-3-15,5 32 3 0,-1-14-2 16,-31 14-6-16,47-22 4 0,17 2-3 16,0-12-2-16,13 14 3 0,7-9 2 15,41-5 2-15,-3 0-13 0,14 0-22 0,11 0-18 16,95-35-44-16,-68-2 77 0,1 17 15 15,3-1 8-15,-3-3-2 16,-2 9 1-16,59-1 4 0,-84-3 3 0,-13 19-5 16,-13-8 2-16,-9 8 21 0,0 0 81 15,-28 0-49-15,-1 32-21 0,0-32-31 16,-45 29-11-16,45-29-10 0,-83 31-105 16,55-3 1-16,-1-28-58 0,29 0-68 15,-35 21-113-15,35-21-72 0,0 0-845 16,0 0 484-16,0 0-109 0,0 0-42 15,0-34 91-15</inkml:trace>
  <inkml:trace contextRef="#ctx0" brushRef="#br0" timeOffset="2">27497 6385 1228 0,'0'0'130'0,"0"-25"129"0,0 25 101 0,28 0 117 15,-28 0 446-15,0 0-436 0,21 0-31 16,-21-14-66-16,20 14-41 0,-5 0-106 16,32-11 114-16,-17 7-242 0,6-3-25 15,4-1-40-15,4-2-18 0,47-7-35 16,-49 9-52-16,-2 1-59 0,-8-1-64 15,-5 5-59-15,-7 0-106 0,0 3-644 16,-17 0 403-16,-3 0-36 0,0 0-97 16,-35 0-37-16,35 29 103 0</inkml:trace>
  <inkml:trace contextRef="#ctx0" brushRef="#br0" timeOffset="3">27615 6612 2779 0,'0'17'108'0,"53"0"131"0,-53 2 155 15,90 15 638-15,-50-20-614 0,-1 2-157 16,1-1-152-16,-1-7-151 0,33 3-589 16,-45-10-28-16,-4 1-301 0,-13-2-159 15,-10 0 167-15</inkml:trace>
  <inkml:trace contextRef="#ctx0" brushRef="#br0" timeOffset="4">26575 14494 817 0,'0'0'48'0,"-25"-3"160"15,25 3-46-15,0-3 0 0,0 1 12 0,0-1 14 16,0-4 150-16,0 7-207 0,0-3-13 16,0 3-2-16,0-1 10 0,0 1 19 15,0 0 193-15,0 0-135 0,0 0 23 16,-12 0 14-16,12 0 28 0,0 0-8 16,0 0 155-16,0 0-267 0,0 0-33 15,0 0-33-15,0 0-21 0,0 0 74 16,0 0 3-16,0 22 36 0,0-22 14 15,0 22 9-15,0-22-36 0,0 41 109 0,0-22-156 16,0 1 7-16,0 7 6 16,0-1 12-16,0 38 113 0,0-26-140 0,0 8-9 15,29 2-11-15,-29 2-18 0,20 0-17 16,0 44 11-16,-20-48-40 0,19-7-14 16,-11-2-1-16,-1-6-5 0,5 17-4 15,-7-32-9-15,-2-1-2 16,1-6-16-16,-4-2-8 0,0-3-11 0,0-2-63 15,0-2 61-15,0 0 12 0,0 0-3 16,0 0-13-16,-37 0-76 0,0-23 63 16,8 23 17-16,-1 0 13 0,-6 0 11 0,-2 0 7 15,-41 0 3-15,33 0 8 0,4 0 7 16,-3 0 2-16,3 0 2 0,-25 26 12 16,40-26 1-16,5 17 0 0,8-17 1 15,9 0-1-15,5 0-17 0,74 15-105 16,-23-15-8-16,18 0-32 0,18 0 7 15,12 0 20-15,133-27 1 0,-112 27 102 16,1-27 12-16,-2 27-2 0,-9 0 1 16,-8-22-2-16,54 22-11 0,-97-13-51 15,-17 13-47-15,-15 0-11 0,-18 0-48 16,-9 0-234-16,-68 0 84 0,20 0-151 16,-18 0-134-16,-13 26-150 0,-8-26-171 15,-88 21-725-15,89-1 1112 0</inkml:trace>
  <inkml:trace contextRef="#ctx0" brushRef="#br0" timeOffset="5">26538 15728 2663 0,'0'3'44'0,"-10"3"78"15,10-5 121-15,-5-1 143 0,4 0 92 0,-1 0 400 16,2 0-589-16,0 0-117 0,0 0-53 16,47 0 1-16,-20 0-17 0,49 0 39 15,-29 0-107-15,3 0-28 0,4 0-32 16,-4 0-75-16,38 0-308 16,-58 0 35-16,-1 0-140 0,-12 0-85 0,-17 0-96 15,0 0-138-15,-34 0-646 0,0 0 959 16</inkml:trace>
  <inkml:trace contextRef="#ctx0" brushRef="#br0" timeOffset="6">26500 16029 2945 0,'37'9'136'0,"5"1"96"0,2-6 79 16,3 0-17-16,40-3-61 0,-45-1-449 15,-2 0-216-15,-4 0-218 0,-8-28-226 16,-2 28 56-16</inkml:trace>
  <inkml:trace contextRef="#ctx0" brushRef="#br0" timeOffset="7">15903 12439 2619 0,'-3'0'89'0,"-1"0"77"0,1 0 111 16,1 0 114-16,2 0 55 0,-1 0 361 0,1 0-563 15,0 0-84-15,0 0-70 0,0 0-44 16,0 0-14-16,30 0-28 0,-30-30 1 15,40 30-5-15,-13 0 10 0,9-26-3 16,34 26 23-16,-35 0-24 0,-3 0 9 16,-1 0 15-16,-3 0 34 0,23 45 127 15,-31-19-80-15,0 6 4 0,0 0-3 16,-1 5 9-16,-6 6-19 0,7 37 20 16,-15-37-87-16,-1-2-6 0,-3 1-8 15,3-6 3-15,6 22-5 0,-2-34-7 16,-1 0-7-16,5-7 7 0,6 1-3 15,3-10-2-15,27 7-2 0,-19-11-5 0,4-4-5 16,3 0 3-16,4 0-4 0,37-34-3 16,-40 34-7-16,-1-28 2 0,-4 28-6 15,-2-33 0-15,-5 33 8 0,14-30 15 16,-27-1 21-16,-4 12 1 0,-5-7-9 16,-3 4-2-16,0-29 0 0,0 21-4 15,-38-4 9-15,38-4 12 0,-41-3 16 16,41 3 4-16,-70-49 14 0,46 37-45 15,4 4-6-15,2-2 2 0,1 2-5 16,5-45 0-16,-5 49 10 0,17 6 13 0,0 0 8 16,0 2 1-16,0 4-3 0,0-19 43 15,0 27-52-15,0 5-14 0,32 1-13 16,-32 1-24-16,24-6-114 0,-24 16-13 16,0-2-82-16,20 5-99 0,-20 2-86 15,17 0-100-15,6 0-838 0,-13 0 560 16,0 32-181-16,2-32 80 0,-2 40 165 15</inkml:trace>
  <inkml:trace contextRef="#ctx0" brushRef="#br0" timeOffset="8">17343 12526 3805 0,'0'20'274'0,"0"-9"7"16,0 0 70-16,0 0-34 0,0-4-14 15,0 24 114-15,0-17-286 0,18 4-59 16,-18-2-24-16,15 1-15 0,-15 2-18 16,20 8-5-16,-1-13-31 0,-7-2-48 15,-4 0-89-15,-1-2-85 0,4 1-532 16,-7-8 266-16,-4-1-115 0,0-2-96 0,0 0-162 15,0 0 36-15</inkml:trace>
  <inkml:trace contextRef="#ctx0" brushRef="#br0" timeOffset="9">17336 12117 3774 0,'0'0'78'0,"0"0"-10"0,0 0 2 16,0 0-42-16,0 0-57 0,0 0-325 16,0 0 10-16,0 0-137 0,0 0-203 0,0 0-111 15,0 0 135-15</inkml:trace>
  <inkml:trace contextRef="#ctx0" brushRef="#br0" timeOffset="10">17734 12337 4662 0,'4'15'107'0,"-1"3"98"0,2-3 114 0,10 13 528 15,-13-13-467-15,6 4-62 16,1 1-85-16,4 1-45 0,4 14 0 0,-7-19-152 16,-5-3-24-16,3-1-1 0,-2-5-3 15,-1 1 3-15,-2-8 20 0,-1 0-29 16,1 0-20-16,2 0-7 0,-2-34-12 15,9-6-22-15,-7 16 30 0,2 0 5 16,0-5 2-16,-4 7-1 0,0 1-4 16,2-15 8-16,-3 24 15 0,-2 12 10 15,2-14-13-15,1 14-1 0,12 0 12 16,0 0 11-16,-3 35-6 0,7-35-5 16,1 44-15-16,0-16-38 0,19 35-234 15,-26-33-32-15,-1 0-137 0,-4-4-129 16,2-6-246-16,2-2-1170 0,-7-10 861 0,4-8 316 15</inkml:trace>
  <inkml:trace contextRef="#ctx0" brushRef="#br0" timeOffset="11">16090 10459 1531 0,'3'-8'447'15,"-3"7"-190"-15,0-2-39 16,0 1 18-16,0 1 279 0,0 1-257 16,0 0 13-16,0 0 7 0,0 0 1 15,0 0-32-15,-23 32 55 0,23-6-212 16,0-26-24-16,-21 33-11 0,21-33-14 16,-15 47-11-16,15-35-20 0,0 1-5 15,0-5 6-15,0-8-1 0,0 11-20 0,47-11-30 16,-5 0-11-16,-42 0-10 0,48-32-16 15,-25 32-27-15,26-35-102 0,-32-7 82 16,-2 19 5-16,-3 0 0 0,-12 1 4 16,11 3 28-16,-11-15-19 0,0 22 76 15,0 12 16-15,-33-12 6 0,33 12 28 16,-42 0 33-16,-9 0 135 0,21 41-64 16,1-41-11-16,2 36-6 0,1-36-10 15,-6 30 2-15,18-5-80 0,14-25 1 16,-8 0 3-16,8 17-4 0,0-17 1 15,0 0 56-15,0 0-36 0,0 0-5 16,0 0-35-16,0 0-9 0,0 0 4 0,27-27 20 16,-27 27 10-16,0 0-5 0,0 0-5 15,18 0 1-15,-18 0 4 0,0 0 5 16,0 0 13-16,0 0 5 0,0 0 15 16,0 0 1-16,0 0 110 0,30 0-95 15,-30 0 2-15,41 0-46 0,-11 0-8 16,49 0 3-16,-32 0-19 0,10 0 16 15,11 0 34-15,6 0 40 0,11 0 36 16,109-33 141-16,-87 10-164 0,13 23-15 16,7-24-10-16,5 24-2 0,254-42 108 15,-256 31-145-15,114-4 39 0,-128 8-41 16,-2 2-7-16,4-2-10 16,9 0-5-16,139-8 11 0,-126 4-21 0,13-1 6 15,5 0-3-15,5-2 2 0,5-1 3 16,173-17 36-16,-166 18-25 0,0-2 1 15,-2 2-5-15,-5 3-13 0,154-9 0 16,-178 12-13-16,8 1 2 0,-9-1 2 16,-2 1-4-16,-7 3-4 0,120-4-2 15,-133 1 3-15,-5-1 3 0,-8 4-2 0,1-4 3 16,81-5-3-16,-102 4 2 16,-3 5-4-16,-4-3 4 0,-4 0 0 0,-6 2 0 15,43-6 4-15,-67 8-6 0,-11-2-6 16,-8 5-18-16,-11-3-34 0,-5-1-112 15,-12 3 36-15,0-2-79 0,0-1-143 16,0 0-140-16,-44-4-233 0,-6-6-1337 16,18 4 835-16,0-1 295 0</inkml:trace>
  <inkml:trace contextRef="#ctx0" brushRef="#br0" timeOffset="12">19809 10278 992 0,'9'-4'175'0,"1"0"99"16,-5 1 80-16,-2 3 22 0,-3 0-15 15,0 0 424-15,0 0-338 0,0 0 11 16,0 0-44-16,0 0-35 0,0 0 181 16,0 0-326-16,0 0 6 0,0 0 0 0,0 0 13 15,0 0-21-15,0 0 155 16,0 0-211-16,0 0-9 0,0 0-10 15,0 0-5-15,0 0 53 0,-27 0-136 16,27 0-20-16,0 0-19 0,0 33-10 0,0-33-15 16,0 72-5-16,0-37 0 0,30 14 0 15,-30 11 0-15,27 6 0 0,-27 9 0 16,32 91 0-16,17 16 0 16,-34-94 0-16,0-4 0 0,12 66 0 15,-2-27 0-15,-9-71 0 16,12 37 0-16,-3-26 0 0,-9-40 0 15,5 10 0-15,-9-20 0 16,-8-6 0-16,-1-7 0 0,-3 0 0 16,0 0 0-16,0 0 0 0,0 0 0 15,0 0 0-15,0 0 0 0,0 0 0 16,0 0 0-16,0 0 0 0,0 0 0 16,0 0 0-16,0 0 0 15,42 0 0-15,-42 0 0 16,81 0 0-16,8 0 0 15,-35 0 0-15,4 0 0 0,80 0 0 16,10 0 0-16,-77 0 0 16,67 0 0-16,-39 0 0 0,-64 0 0 15,9 0 0-15,-36 0 0 0,-8 0 0 16,0 0 0-16,-32 0 0 0,32 0 0 16,-116 21 0-16,59 15 0 0,-7-10 0 15,-11 4 0-15,-4 3 0 0,-76 29 0 16,84-31 0-16,1 4 0 0,8-2 0 15,3-6 0-15,8 3 0 0,-21 16 0 16,40-24 0-16,12-4 0 0,5-5 0 16,3-2 0-16,10-4 0 0,2-7 0 15,0 0 0-15,54 0 0 0,-24 0 0 0,4 0 0 16,52-26 0-16,-38 26 0 0,5-33 0 16,-8 33 0-16,-1-22 0 15,30 6 0-15,-47 16 0 0,-7-10 0 16,-3 10 0-16,-11 0 0 0,-1 0 0 0,-5 0 0 15,0 0 0-15,0 0 0 0,0 0 0 16,0 0 0-16,0 0 0 0,0 28 0 16,-25 2 0-16,25-7 0 15,0 34 0-15,0 11 0 0,0-29 0 16,0 6 0-16,32 57 0 16,-32-49 0-16,0 4 0 0,29 5 0 15,-29 3 0-15,22 2 0 0,-22 2 0 0,28 0 0 16,1 76 0-16,4-2 0 15,-16-77 0-15,13 62 0 16,-1-13 0-16,-17-61 0 0,-4-2 0 16,14 53 0-16,-14-58 0 15,-1 0 0-15,-2 1 0 0,0-2 0 0,-3 2 0 16,1-2 0-16,-3-1 0 0,4 42 0 16,-1-11 0-16,0-44 0 15,6 20 0-15,3-18 0 16,-6-20 0-16,8 0 0 15,-2-11 0-15,-9-3 0 0,-1 3 0 16,-1 0 0-16,-1-3 0 0,0 0 0 16,0 0 0-16,0 0 0 0,0 0 0 0,0 0 0 15,0 27 0-15,0-27 0 0,0 26 0 16,0-26 0-16,0 16 0 16,0-16 0-16,0 0 0 15,0 0 0-15,0 0 0 16,0 0 0-16,0 0 0 0,0 0 0 15,0 0 0-15,0 31 0 0,0-31 0 0,0 19-22 16,0 0-243-16,0-19 8 16,0 15-92-16,29-15-115 0,-29 0-134 15,27 10-1152-15,-27-10 601 0,0 0-138 0,0-37 298 16</inkml:trace>
  <inkml:trace contextRef="#ctx0" brushRef="#br0" timeOffset="13">21738 11443 2595 0,'0'-5'285'0,"0"2"56"0,0 2 180 16,0 0 13-16,0 1 16 0,0 0-40 15,0 0 322-15,0 0-464 0,0 0-53 16,0 0-62-16,0 0-22 0,0 0 71 15,0 0-192-15,0 21 31 0,0-21-19 16,0 29-18-16,0-5-31 0,0 55-69 16,44-27-4-16,-44 10 0 0,35 6 0 15,-35 2 0-15,40 69 0 0,-11-74 0 0,-29-3 0 16,25-7 0-16,-25-9-6 0,14-6-158 16,-14 14-601-16,10-36 84 0,-10-5-37 15,5-9-228-15,-5-4-192 0,11 0-1279 16,-7-43 1631-16</inkml:trace>
  <inkml:trace contextRef="#ctx0" brushRef="#br0" timeOffset="14">21721 11377 3791 0,'-10'-6'58'0,"5"-2"26"0,-2 1 49 15,6 0 90-15,-6-13 289 0,7 9-258 16,0-1-49-16,0 0-66 0,0-1-37 0,35-13-4 16,-35 12-87-16,47-1-6 0,-13 1-8 15,8 0 0-15,5 0-6 0,57-4 2 16,-52 11 6-16,-3 5 10 0,-4 2-2 16,-8 0-3-16,22 0 14 0,-39 38-7 15,-4-38 4-15,-8 41-7 0,-5-13 19 16,-3 2 8-16,0 46 56 0,-42-35-40 0,42 4-11 15,-55 2 12-15,18 2-15 0,-37 42 28 16,39-50-45-16,-1 0-6 0,6-3 2 16,1-4-13-16,9-5-8 0,-7 17-16 15,19-30-5-15,8-3-25 0,-7-2-21 16,7-7 15-16,0 0-21 0,36-4 76 16,-36 0-10-16,42 0 8 0,-14 0-7 15,4 0 7-15,34 0 19 0,-31 0 17 16,-5 0 27-16,1 26 24 0,-3-26 27 15,17 31 180-15,-23 12-128 0,-3-15 3 16,-4-1-32-16,2-1-22 0,-4 3-28 16,9 33 3-16,-12-35-68 0,-3-4-39 15,0-4-68-15,-1-3-113 0,3 2-566 0,-2-18 211 16,-1 0-224-16,3 0-118 0,4 0-267 16,4-50 31-16</inkml:trace>
  <inkml:trace contextRef="#ctx0" brushRef="#br0" timeOffset="15">23164 11625 3172 0,'-31'-15'208'16,"31"10"42"-16,-45-3 131 15,23 4 25-15,-5-1 24 0,-26 4 301 0,22 1-420 16,3 0-33-16,-1 0-38 0,4 37-29 15,-2-37-56-15,-18 73 70 0,23-40-128 16,0 8 0-16,5 1 3 0,4 4-9 16,2 40 27-16,11-42-90 0,0 1-14 15,0-1-18-15,56-5-24 0,-24-6-35 16,54 22-187-16,-39-33 50 0,0-4-78 16,0-10-81-16,0-4-71 0,30-4-484 15,-45 0 381-15,-6 0-70 0,-5-37-56 0,-2 37-132 16,-4-28 47-16,2-2-497 0</inkml:trace>
  <inkml:trace contextRef="#ctx0" brushRef="#br0" timeOffset="16">23112 11972 4176 0,'0'-6'285'16,"0"5"-27"-16,0 1 50 0,0 0-19 15,0 0 32-15,0 0-24 0,0-2 208 16,0 2-351-16,30 0-46 0,-30-1-39 0,44-3-19 16,-16 3-26-16,38-5-14 0,-36 0-16 15,0 2-4-15,-3-2-1 0,-5-2 1 16,10-5 12-16,-20 7 10 0,-12 3 22 16,8 3 14-16,-8 0 16 0,0 0 106 15,0 0-70-15,0 0 21 0,0 0 11 16,0 27 5-16,0-27-14 0,0 26 19 15,0 14-116-15,0-15-19 0,0 1-1 0,0 1-29 16,0 29-244-16,0-28-44 16,0-2-228-16,0-4-171 0,0-4-347 15,0-2-246-15,30-6-1300 0</inkml:trace>
  <inkml:trace contextRef="#ctx0" brushRef="#br0" timeOffset="17">23039 9984 558 0,'0'0'33'16,"0"0"40"-16,0-26 283 0,34 26-99 15,-34-29 30-15,0 29-18 0,0 0-5 0,25-22-43 16,-25 22 134-16,0 0-200 16,0 0 8-16,0-12 21 0,0 12 41 15,0 0 253-15,0 0-262 0,0 0-34 0,0 0-43 16,0 0-7-16,0 0-44 0,0 0 31 16,0 0-88-16,0 23 0 0,0-23-10 15,0 0-6-15,0 23-5 0,0-2 31 16,0-9-31-16,0 0 5 0,0 0-15 15,0-4-4-15,29 13 13 0,-29-11-4 16,27-5 0-16,-27 2-4 0,22-3 4 16,-22-3 0-16,33-1-51 0,-21 0-19 15,1 0-26-15,-1-34-25 0,3 34-9 0,-3-38 29 16,13-4 1-16,-16 20 94 16,-6 0 28-16,0 7 10 0,1 2 26 0,-4-6 138 15,0 19-76-15,0-7-2 0,-32 7-16 16,32 0-4-16,-27 0-32 0,-7 0 50 15,14 35-78-15,20-35 8 0,-34 19-14 16,34-19-14-16,-23 22 4 0,13 0-17 16,10-22-6-16,0 27 1 0,0-14 0 15,0 1-5-15,35 16-1 0,-3-17 0 16,-32-3-16-16,35 1-7 0,-35-6 8 16,31-2-10-16,-8-3 9 0,-23 0-14 0,17 0-10 15,-17 0 13-15,12-36 7 0,-2 2 16 16,-10 34 20-16,0-40 13 0,0 18 34 15,0 2 35-15,-42-13 158 0,42 33-141 16,-34-17-30-16,34 17-40 16,-32 0-27-16,32 0-57 0,-22 0-259 0,22 45-22 15,0-45-254-15,0 40-211 0,0-40-318 16,42 38-69-16</inkml:trace>
  <inkml:trace contextRef="#ctx0" brushRef="#br0" timeOffset="18">26105 11200 1757 0,'0'0'107'16,"0"-12"47"-16,0 12 47 0,0 0 0 16,0 0-11-16,0 0 166 0,0 0-203 0,0 0-17 15,0 0-23-15,0-4 19 0,0 4 29 16,0-7 286-16,0 6-173 0,0-4 1 16,0 3-48-16,0 1-24 0,0-1 56 15,0 2-162-15,0-4-8 0,0 4-2 16,0 0-23-16,0 0-11 0,0 0-6 15,0 0-41-15,0 0-6 0,0 0 0 16,0 0-1-16,0 26 2 0,0-26-1 16,0 0-2-16,0 31 6 0,0-16-4 15,0 0 0-15,0 16-13 0,0-17-32 0,0-2-34 16,32 0-43-16,-32-3-32 16,32-2-165-16,6-7 168 0,-11 0-3 0,-3 0 4 15,1-31 9-15,-3 31 5 0,15-35-23 16,-22 0 117-16,-10 14 33 0,-5 4 18 15,0-2 15-15,0 0 27 0,-47-14 99 16,47 20-36-16,-44-1 16 0,44 6 29 16,-47 8-3-16,23-7 76 0,-13 7-164 15,19 0-5-15,1 0-7 0,17 34-5 16,-27-34-5-16,12 29 16 0,7 3-43 0,8-32-9 16,0 37-6-16,0-22 1 15,0 16-16-15,0-19-20 0,33 0-31 16,-33-5-23-16,0 1-24 0,37-8-22 0,-5 0-217 15,-32 0 133-15,36 0-1 0,-20-34 44 16,1 34 31-16,8-29 42 16,-25 5 91-16,12 24 8 0,-12-17-1 0,0 17 18 15,0 0 23-15,0 0 100 0,-35 0-72 16,35 0-20-16,-27 0-18 0,27 31-25 16,-29-8-30-16,11-23-144 15,18 25-180-15,0-25 122 0,0 0-35 16,0 0-26-16,0 0-2 0,0 0 49 0,0 0-26 15,0 0 229-15,0 0 35 0,30-26 49 16,-30 26 49-16,0 0 36 16,15 0 235-16,-15-15-151 0,0 15 39 0,0 0 36 15,0 0 57-15,0 0 287 0,0 0-386 16,0 0-59-16,0 0-46 0,-27 0-12 16,27 0-24-16,0 0 72 0,0 0-104 15,0 0 0-15,0 0 1 0,0 0-22 16,0 0 31-16,0 0-52 0,0 0 73 15,0 0 48-15,0 0 25 0,24 31 14 16,-24-4 55-16,0-27-153 0,0 48-6 16,13-21-13-16,-13 4-6 0,16 48 31 15,-10-33-68-15,3 7-4 0,2 3-6 0,1 5 2 16,2 4 16-16,6 54 50 0,-10-63-53 16,-2 0-18-16,1-7-15 0,-2-11 1 15,4 16-8-15,-6-33 4 0,-1-5-2 16,-1-6 6-16,-1-6 5 0,-1-4 3 15,3 1 15-15,-4-1-17 0,0 0 6 16,0 0 0-16,0 0 9 0,0 0 17 16,0 0-23-16,0 0-4 0,0 0 3 15,0 0 3-15,0 0-7 0,0 0 11 16,0 0-20-16,0 0 7 0,0 0 6 0,0 0 5 16,0 0 24-16,0 0-38 0,0 0-9 15,0 0-2-15,0 0-24 0,0 0 2 16,25 0-17-16,-25 0 40 0,35 0 1 15,-9 0-8-15,0-30-6 0,40 30-28 16,-36-23 22-16,1 23 6 0,0 0 5 16,-4-19 1-16,0 19 1 0,12 0-3 15,-26 0 5-15,-1 0-1 0,-5 0 2 16,-5 0 4-16,-2 0 51 0,0 0-14 0,0 0-4 16,-34 36-13-16,34-36-12 15,-42 36-11-15,-17 15 12 0,27-22-12 0,-3 2 5 16,0 1-5-16,-1 4 1 0,-34 27 2 15,34-32-1-15,-1 1-2 16,4-3 1-16,2-5 0 0,4-4-2 0,-10 12 4 16,24-20 7-16,1-5-2 0,7-2-3 15,5-2 0-15,0-3-35 0,0 0 10 16,42 0-18-16,-42 0 36 16,34-27 4-16,-34 27 1 0,37 0-9 15,-10-22 1-15,-27 22-6 0,15 0 9 16,-15 0 2-16,0 0 14 0,0 0 10 15,0 0 82-15,0 0-49 0,0 0-7 16,0 0-30-16,0 30-9 0,0-30-7 16,-24 26 3-16,24-26 10 15,0 19 67-15,0-19-66 0,0 18-12 0,0-18-5 16,0 20 0-16,0 7 0 0,0-9 0 16,0 2 0-16,0 7 0 0,0 3 0 15,0 37 0-15,0-29 0 0,0 9 0 16,0 5 0-16,0-3 0 0,0 5 0 15,0 51 0-15,0-52 0 0,0-3 0 16,0-5 0-16,34 0 0 0,-34 43 0 16,20-50 0-16,-20-1 0 0,0 2 0 15,0-2 0-15,17-6 0 0,-17 23 0 0,12-31 0 16,-12-2 0-16,8-1 0 0,-4-5 0 16,6 13 0-16,-5-15 0 15,0 1 0-15,-2-2 0 0,2 4 0 0,0-4 0 16,4 17 0-16,-6-13 0 0,-1 2 0 15,1-1 0-15,-1 1 0 0,1 17 0 16,-3-17 0-16,0-5 0 0,0 1 0 16,0 0 0-16,0-2 0 0,0 8 0 15,0-13 0-15,0 0 0 0,0 0 0 16,0-3 0-16,0 0 0 0,0 0 0 16,0-4 0-16,0 1 0 15,0-1 0-15,0 3 0 0,0 0 0 16,0 4 0-16,0 5 0 15,0-5 0-15,0 13 0 16,0-1 0-16,0-12 0 0,0 1 0 16,0 9 0-16,27-8 0 0,-27 0 0 15,0-6 0-15,0 7 0 0,15-4 0 16,-15-1 0-16,0 0 0 0,8 0 0 16,-8-3 0-16,0 1 0 15,0-3 0-15,6 3 0 0,-6-2 0 16,5 5 0-16,-2-2 0 15,0-1-148-15,1 2-162 0,-1-1-250 0,2-2-247 16,3 1-1334-16,-4-3 789 16,3 0 112-16,-1 0 366 0</inkml:trace>
  <inkml:trace contextRef="#ctx0" brushRef="#br0" timeOffset="19">27344 11862 2354 0,'32'-29'256'0,"-32"29"28"0,0 0 173 16,0-33 58-16,0 33 61 0,0-20-11 15,0 20 400-15,0-19-570 0,0 19-42 16,0 0-71-16,0 0-24 0,0 0 148 15,0 0-252-15,0 0-28 0,0 0-22 0,0 0-28 16,0 0-34-16,0 77-19 0,0-39-23 16,39 11 0-16,-39 8 0 0,42 9 0 15,-19 9 0-15,33 71 0 16,-3-7 0-16,-31-78 0 0,15 46 0 16,-10-32 0-16,-17-42 0 15,4 16-144-15,-11-32-138 0,-1-3-156 16,-2-4-174-16,0-8-92 0,0-2-1180 15,0 0 733-15,-41-39-67 0,41 13 362 16</inkml:trace>
  <inkml:trace contextRef="#ctx0" brushRef="#br0" timeOffset="20">27245 11859 2833 0,'-9'-28'155'0,"3"16"29"0,2-1 106 16,-1-2 35-16,5 4 1 0,-3-13 118 15,3 9-343-15,0-3-41 0,0-1-28 16,40-1-5-16,-13-4-10 0,40-21 43 16,-31 23-15-16,2 4-6 0,4 2 5 0,-1 9 14 15,-4 2-10-15,28 5 109 0,-36 0-55 16,-2 47 38-16,-4-21 18 0,1 8 13 15,6 42 153-15,-18-37-197 16,-5 6-3-16,-2 0-15 0,-4 1 6 0,-1 3-14 16,0 46 42-16,-43-49-100 0,43-1-17 15,-49 0-8-15,20-4-7 0,-28 28-7 16,30-46-13-16,4 3-13 0,1-9-9 16,5-3-3-16,17-6-9 0,-19-1-83 15,19-5 49-15,0-2-23 0,0 0-3 16,0 0 12-16,44-28-11 0,-44 28 135 0,46 0 46 15,-16-31 33-15,0 31 19 16,4 0 6-16,28 0 122 0,-33 0-111 0,-1 0 19 16,-4 0 12-16,-4 49 6 0,19-1 71 15,-23-19-198-15,-2 0-43 0,-2 1-41 16,1-2-79-16,-5-3-87 0,14 16-465 16,-13-24 168-16,2-7-76 0,5-10-198 15,-3 0-189-15,24 0-1182 0,-15-33 1197 16,-2 33 287-16</inkml:trace>
  <inkml:trace contextRef="#ctx0" brushRef="#br0" timeOffset="21">28570 11988 3334 0,'1'-4'110'0,"-1"-3"112"16,0 2 120-16,0 0 92 0,0 3 255 15,0 2-429-15,-33 0-22 0,33 0-5 16,0 0 1-16,-31 0 84 0,31 31-224 16,-30-31-37-16,30 33-12 0,-28-13-13 15,28 2-18-15,-17 28-15 0,3-21-18 0,14-6-3 16,0-4-11-16,0 0-19 16,42 2-75-16,-42-21 65 0,47 7 12 0,-20-7 24 15,2 0 10-15,1 0 15 0,31 0 54 16,-33 0 4-16,-2 0 30 0,-3 0 18 15,2 0 6-15,11 0 109 0,-28 38-119 16,-1-38-5-16,-4 37-21 0,-3-17-14 16,0 2-25-16,-52 26-25 0,52-22-22 15,-50 1-22-15,19-3-55 0,-1-1-91 16,-35 16-578-16,32-27 182 0,-1-2-267 16,1-7-157-16,0-3-266 0,6 0 114 15</inkml:trace>
  <inkml:trace contextRef="#ctx0" brushRef="#br0" timeOffset="22">26256 8852 586 0,'0'0'78'0,"-20"0"-4"0,20 0 49 16,0 0 10-16,0 0 20 0,0-17 156 15,0 17-167-15,0 0 4 0,0-10 2 16,0 10 0-16,0 0-10 0,0 0 103 16,0-3-129-16,0 3 9 0,0 0 16 15,0 0 30-15,0 0 24 0,0 0 214 16,0 0-210-16,0 0-14 0,0 0-20 15,0 0-8-15,0 0 80 0,0 0-151 16,0 0-8-16,0 0-20 0,0 0-9 16,0 0-13-16,0 0-8 0,0 0-20 15,0 0 14-15,0 0-3 0,0 0 12 0,0 0 1 16,0 0 19-16,0 23-33 0,0-23 14 16,0 0-4-16,0 22 8 15,23-3 28-15,1-19-25 0,-24 23-4 0,28-11 5 16,-11-2-22-16,0 2-12 0,18 5 8 15,-18-10 11-15,-2-4-3 0,0 1-5 16,-3-4-12-16,10 0-17 0,-13 0-2 16,-3 0 8-16,-1-31 8 0,-3 31-7 15,0-30 17-15,-2-5-22 0,0 14 9 16,0 4 5-16,0 1-4 0,-36 16 8 16,36-25 5-16,-32 10-4 0,32 15 4 15,0 0 15-15,-25 0 11 0,25 0 17 0,-15 34 78 16,15-34-59-16,0 35 20 0,0-35 15 15,0 45-10-15,0 0 40 16,0-26-111-16,0-4-16 0,0 1-6 0,29-16-18 16,-29 17-12-16,0-8-66 0,0-9 25 15,0 0-8-15,15 0-34 0,-15 0-43 16,0 0-188-16,6 0 191 0,-6-35 12 16,6 35-6-16,-6-28-17 0,3 28-1 15,-1-28-67-15,-1 10 169 0,-1 18 15 0,0 0 13 16,0-13 4-16,0 13 15 15,0 0 64-15,0 0 2 0,0 0 1 16,0 28 4-16,0-28-9 0,0 23 18 0,0-23-59 16,0 0-5-16,22 0-7 15,-22 15-1-15,0-15-5 0,0 0-49 0,0 0 28 16,0 0-2-16,0 0 15 0,0 0-2 16,0 0 2-16,0 0-5 0,0 0 14 15,0 0 6-15,0 0-1 0,0-22 3 16,0 22 10-16,0 0-9 0,0 0 4 15,-20 0-9-15,20 0 4 0,0 0 1 0,0 0 8 16,0 0 3-16,0 0 4 16,0 0 0-16,0 0 13 0,0 0 5 15,0 0 73-15,0 0-25 0,0 0 7 0,0 0-4 16,0 0 12-16,0 0 56 0,0 0-88 16,0 0-4-16,0 0-9 0,0 0-9 15,0 0-14-15,0 0 26 0,0 0-24 16,0 0 10-16,0 0-13 0,0 0 10 15,0 0 4-15,0 0 32 0,0 0-32 16,0 0-11-16,0 0 12 0,0 0-9 16,0 0 33-16,0 0-36 0,0 0-5 15,0 0 3-15,0 0 4 0,0 0-8 16,0 0 34-16,0 0-27 0,0 0 15 16,0 0-1-16,0 0 0 0,0 0 2 15,0 0-26-15,0 0-4 0,0 0 15 0,0 0 5 16,0 0 3-16,0 0 9 0,0 0-35 15,0 0-11-15,0 0 6 0,0 0-7 16,0 0-2-16,0 0-7 0,0 0 7 16,0 0 0-16,0 0 1 0,27 0 12 15,-27 0-6-15,23 0 6 0,-23 0 5 16,26 0 6-16,-26 0 12 0,38 0 38 16,-26 0-34-16,3 0-5 0,0 0 0 0,4 0-9 15,26 0 4-15,-18 0-14 0,5 0 4 16,5 0-1-16,7 0-7 15,3 0-6-15,54-28 13 0,-49 28-1 0,3-27 2 16,4 27-8-16,0-21-4 0,0 21-4 16,60-20-5-16,-63-1 8 0,-2 11-4 15,-2 2-1-15,-5 2-4 16,25-1-7-16,-42 6 7 0,2-3 3 0,-1 4 4 16,-3 0-5-16,31 0 3 0,-30 0-1 15,4-1 3-15,1-2-9 0,3 2 4 16,2-2-3-16,41-4 5 0,-38 7-5 15,4-4 2-15,-1 3-1 0,6-2-1 16,46-1 3-16,-45 2-3 0,-1 2 1 16,-1 0-3-16,-1-5 4 0,1 5-1 0,46 0 1 15,-49 0 3-15,-3 0 2 0,1 0-4 16,2 0 1-16,44 0-2 16,-50 0 2-16,2 0 2 0,3 0-3 15,-1 0-6-15,0 0 2 0,53 0-6 0,-51 0 7 16,4-29 2-16,-4 29-10 0,1 0 8 15,45-16-13-15,-49 16 14 0,-1 0-3 16,1 0 1-16,3 0 7 0,-7 0-3 16,48 0 6-16,-48 0-7 0,4-10 3 15,0 10-5-15,1 0 3 0,44-6 1 16,-42 6 0-16,2-4 0 0,1-3 0 16,3 5-6-16,-3-1 2 0,49-3 2 0,-50 5 0 15,-4-2 3-15,1-1-7 0,-4 3 8 16,32-5 5-16,-37 6-5 0,-4-1-6 15,3-1 1-15,75 2 10 16,-73 0-3-16,6 0-4 0,2-2 2 16,56-5 2-16,-51 4-7 0,4-1 3 15,6-3-3-15,-3 2-5 0,55-3 13 16,-64 1-3-16,1 5-3 0,-3-3 2 0,-5 4-3 16,-3-1 11-16,27 2 42 15,-36 0 1-15,2 0 1 0,1 0-4 16,-1-2-13-16,42 0-18 0,-33-3-21 0,-1 1 0 15,4 0-1-15,3 0 3 0,0-1-3 16,44-5 3-16,-51 4 2 0,2 0 4 16,0 0-9-16,-11 5 4 0,24-10-7 15,-33 10 15-15,0-1 3 0,-5 1 5 16,-2-1 4-16,-4 1 3 0,18 0 25 16,-14 1-28-16,-1-3-9 0,-3 1-7 15,5 2-3-15,19-3-6 0,-13 2 7 16,0-4-1-16,3 2 2 0,2-1 5 0,5-1 3 15,26 0 40-15,-29 2-16 0,1-2 10 16,-4 1-7-16,2 1-2 0,18-6-12 16,-18 4-23-16,-3 0-2 0,4 2-2 15,1-3 5-15,32-4 0 0,-30 8 8 16,5 1 8-16,-6-2 13 0,4 2 2 16,-1 1 7-16,24-3 13 0,-32 3-40 15,2 0-8-15,-6-2-3 0,0 2-1 16,12-3-6-16,-19 3 6 0,-2-3-4 15,2 0 2-15,4 2 2 0,-1 1-8 16,23-5 4-16,-20 4 2 0,1 1 5 16,4 0 7-16,-1 0 9 0,12-1 45 15,-22 1-34-15,-2 0-9 0,-4 0-4 16,-3 0-4-16,1 0 0 0,-3 0 19 0,-4 0-11 16,0-4-8-16,0 4 4 0,3-1-7 15,-1 1 7-15,1 0-19 0,4-2 1 16,-1 1-1-16,3 1 0 0,-2-1-2 15,21-1-4-15,-13 1 1 0,-3 1 1 16,5 0 2-16,-5 0 2 0,6 0-3 16,-11 0 5-16,-4 0-1 0,1 0 9 15,-4 0 13-15,0 0 11 0,0 0 52 16,0 0-47-16,0 0-8 0,0 0-13 0,0 0-3 16,0 0-4-16,0 0-8 0,0 0-8 15,0 0-3-15,0 0-19 0,0 0-31 16,0 0-227-16,0 0 34 15,0 0-117-15,0 0-184 0,0 0-213 0,0 0-1846 16,0 0 1252-16,0 0 267 0</inkml:trace>
  <inkml:trace contextRef="#ctx0" brushRef="#br0" timeOffset="23">34132 8631 565 0,'0'-1'27'0,"0"-4"31"0,0 4 32 15,0-3 55-15,0-4 185 0,0 4-148 16,0 2-19-16,-19-2-2 0,19 2-1 16,0 2-20-16,0-2 76 0,-11 2-153 15,11-7-22-15,-7 3-22 0,7 0-3 16,-8-14 23-16,6 8-2 0,0 0 23 15,2-2 21-15,0 2 39 0,0 4 37 16,0-11 240-16,0 12-178 0,0 3 10 16,0-3-17-16,0 3-18 0,0-1-40 15,0-11 80-15,0 6-105 0,0 1 21 0,27-1-3 16,-27 1-13-16,0-5 75 16,19 10-122-16,-19-2 6 0,0 4 7 0,0 0 36 15,0 0 17-15,0 0 187 0,0 0-194 16,0 0-14-16,0 0-27 0,0 0-4 15,0 0 208-15,0 26-101 0,0-26 30 16,0 34-4-16,0-8-12 0,0 5-62 16,40 53-11-16,-40-36-149 0,32 4 0 15,-32 7 0-15,47 5 0 0,5 68 0 16,-20-63 0-16,-3 4 0 0,1 5 0 16,51 135 0-16,-56-149 0 0,-3 3 0 15,0-6 0-15,-4-7 0 0,-3-5 0 16,0-7 0-16,7 38 0 15,-5-23 0-15,-14-36 0 0,2 7 0 16,-1-17 0-16,-4-6 0 16,0-5 0-16,3 0 0 0,-3 0 0 15,0 0 0-15,0 0 0 16,0 0 0-16,0 0 0 16,0 0 0-16,0 0 0 0,0 0 0 15,0 0 0-15,0 0 0 16,0 0 0-16,0 0 0 0,0 0 0 0,0 0 0 15,0 0 0-15,0 0 0 0,35 0 0 16,14 0 0-16,20 0 0 16,-23 0 0-16,91 0 0 15,-89 0 0-15,0 26 0 0,41-26 0 16,-18 26 0-16,-46-26 0 16,0 17 0-16,-3-17 0 0,-22 10 0 15,0-10 0-15,0 12 0 0,-50-5 0 16,15 5 0-16,-11 0 0 0,-9 2 0 0,-80 24 0 15,-11 4 0 1,70-19 0-16,-57 23 0 16,31-2 0-16,58-25 0 0,9 0 0 0,-9 7 0 15,32-15 0-15,2-4 0 0,10-2 0 16,0-2 0-16,0-2 0 0,59-1 0 16,-24 0 0-16,56 0 0 0,8 0 0 15,-52-30 0-15,24 30 0 16,-27 0 0-16,-31 0 0 15,2 0 0-15,-15 0 0 16,0 0 0-16,0 0 0 0,0 26 0 16,0-26 0-16,-32 20 0 0,32-20 0 15,0 25 0-15,0-25 0 0,-21 27 0 16,21-13 0-16,0 23 0 0,0 8 0 16,0-16 0-16,0 43 0 15,28 10 0-15,-28-30 0 0,29 65 0 16,-11 4 0-16,-18-50 0 15,19-1 0-15,3 69 0 0,-22-76 0 16,15 4 0-16,-5-7 0 0,-5 5 0 16,2-5 0-16,-1-1 0 0,4 1 0 15,9 56 0-15,1-7 0 16,-10-58 0-16,15 51 0 0,2-8 0 16,-13-44 0-16,-1-1 0 0,14 45 0 15,-13-46 0-15,-3-1 0 0,-1 3 0 16,-5-1 0-16,6-3 0 0,-6 0 0 15,1-2 0-15,1 35 0 16,5-13 0-16,-9-35 0 0,12 16 0 16,0 0 0-16,-8-24 0 15,8 22 0-15,-5 1 0 16,-6-24 0-16,-4 2 0 0,3 21 0 16,-3-23 0-16,0 1 0 0,0 0 0 15,0 7 0-15,0-7 0 0,-32 1 0 0,32 2 0 16,-22 26 0-16,22-17 0 15,0-20 0-15,0 12 0 16,-15-8 0-16,15-11 0 0,0 13 0 16,0-2 0-16,0-11 0 15,0 3 0-15,0 5 0 0,0 0 0 16,0-10 0-16,-18 4 0 16,18 0 0-16,0-3 0 15,0 5 0-15,0 2 0 16,0-6 0-16,0 4 0 0,0 7 0 15,0-7 0-15,0-2 0 0,0 2 0 16,0-1 0-16,0-1 0 0,0 0 0 0,0-1 0 16,0 8 0-16,0-9 0 15,0-6 0-15,0-2 0 16,0 0 0-16,0 0 0 0,0 0 0 16,0 0 0-16,0 0-419 15,0 0-60-15,0 0-256 0,25 0-171 16,-25 0-285-16,0 0-243 0,23-30-869 15</inkml:trace>
  <inkml:trace contextRef="#ctx0" brushRef="#br0" timeOffset="24">36010 9588 1572 0,'-5'0'106'0,"0"0"60"0,0 0 57 0,5 0 8 16,-3 0 253-16,-1 0-215 0,4 0 29 16,0 0 31-16,-3 0 64 0,3 0-2 15,0 0 254-15,0 0-401 0,0 0-4 16,0 0 37-16,0 0 40 0,0 0 4 15,0 0 248-15,0 0-309 0,0 0-4 0,0 0-16 16,0 0-48-16,0 38-24 16,0-15-168-16,0 11 0 0,0 6 0 15,32 14 0-15,-32 11 0 0,40 86 0 16,29 12 0-16,-45-83 0 0,-4-3 0 16,22 60 0-16,-25-78 0 0,1-9 0 15,-1-8-138-15,0-1-152 0,6 16-826 16,-14-40 441-16,-2-7-102 15,-2-6-114-15,-5-4-142 0,0 0-96 0,0-51-532 16</inkml:trace>
  <inkml:trace contextRef="#ctx0" brushRef="#br0" timeOffset="25">35923 9802 3163 0,'-5'-2'179'0,"3"1"-50"0,0-5 71 16,2-2 23-16,0-1 41 0,0-1 28 16,0-16 128-16,0 9-311 0,32 3-42 15,-32-4-32-15,31 2 1 0,12-16 19 16,-16 18-39-16,2-5-1 0,3 4-10 16,1 1-15-16,3 2 5 0,31-6-5 0,-33 10 10 15,-6 8-1-15,-3 0-5 16,-6 0 11-16,21 38 54 0,-28 11 15 15,1-19 27-15,-6 4 23 0,2 4 37 16,-6 0 4-16,-3 47 143 0,0-40-183 16,0 3-24-16,-40 0-12 0,40-2-8 0,-37 45 23 15,-2-52-81-15,39 1-10 0,-35-8-8 16,35-1 2-16,-27-6-9 0,12 9-63 16,15-22 2-16,0-5-22 0,0-6-19 15,0 3-23-15,0-4-157 0,0 0 186 16,0 0 44-16,0 0 58 0,42 0 36 0,-42 0 39 15,67 0 148-15,-39 0-95 16,-2 0 2-16,1 0 0 0,-2 30-1 16,18 22 86-16,-21-21-150 0,-3 0-22 0,1 5-31 15,-3 0-12-15,0-2-45 0,13 25-248 16,-18-34-34-16,1-3-107 0,-4-6-90 16,1-8-248-16,17-8-996 0,-16 0 733 15,6 0 209-15,0-46 238 0</inkml:trace>
  <inkml:trace contextRef="#ctx0" brushRef="#br0" timeOffset="26">36893 10003 4388 0,'0'0'146'0,"0"0"97"0,0 0 118 15,0 36 142-15,0-36-34 0,0 53 354 16,0-29-530-16,0 4-71 0,0 6-44 15,0 2-35-15,0 39-1 0,0-33-122 16,27-1-16-16,-27-3-35 0,0-4-61 16,30-5-73-16,-11 19-352 0,-19-34 164 15,16-1-86-15,-16-7-51 0,16-3-132 16,-6-3-895-16,-5 0 669 0,0 0-56 0,0-29 160 16,-5 29 109-16,0-34 230 0</inkml:trace>
  <inkml:trace contextRef="#ctx0" brushRef="#br0" timeOffset="27">36890 10065 3152 0,'0'0'143'16,"0"0"118"-16,0 0 104 0,0-2 91 16,0 1-74-16,0-3 155 0,0-1-362 15,0-1-67-15,0-1-42 0,0-1-40 16,33-11-31-16,16 9-18 0,-19 3-1 15,11-3-33-15,-1 6-6 0,41-3-30 0,-46 7 76 16,2 0 11-16,-7 0-3 0,-1 37-1 16,-7-37 2-16,13 35 22 0,-25 10 30 15,-3-21 19-15,-6 2 17 0,-1 4 14 16,-42 57 196-16,42-57-199 16,-77 31 61-16,45-31-87 0,-3-4-26 15,0-1-26-15,-6 0-13 0,3-5-19 16,-33 16-203-16,39-24-6 0,7-5-97 15,3-7-167-15,7 0-265 0,3-34-1351 16,12 34 1108-16,0-50 318 0</inkml:trace>
  <inkml:trace contextRef="#ctx0" brushRef="#br0" timeOffset="28">37771 9234 2223 0,'0'-3'277'0,"0"3"46"15,0 0 200-15,0 0 62 0,0 31 34 16,0-31-15-16,0 84 397 0,0-43-564 16,0 10-60-16,0 6-96 15,0 9-43-15,0 78 21 0,0-71-208 0,0 7-27 16,0 1-10-16,0-7-26 0,0 57-103 16,-26-77-23-16,26-5-59 0,0-8-88 15,0-10-128-15,0-4-96 0,-18-1-757 0,18-21 446 16,0-5-172-16,0 0-96 0,0-30 125 15,37 30 312-15</inkml:trace>
  <inkml:trace contextRef="#ctx0" brushRef="#br0" timeOffset="29">38033 9035 2846 0,'0'0'305'0,"0"0"195"0,0 40 134 16,0-40 21-16,0 46-33 0,0 31 402 16,0-25-581-16,0 2-60 0,0 12-66 15,0 9-67-15,0 8-91 0,37 90-106 0,-37-81-53 16,25 3 0-16,-25-8 0 0,0 1 0 16,14 63 0-16,-14-91 0 0,0 0-101 15,10-14-122-15,-5-7-123 0,2-7-174 16,4 8-743-16,1-29 379 0,-2-9-160 15,5-2-187-15,0 0 44 0</inkml:trace>
  <inkml:trace contextRef="#ctx0" brushRef="#br0" timeOffset="30">38788 9433 4542 0,'0'0'161'0,"0"0"-14"0,0 0 58 15,0 0 33-15,0 0 94 0,0 37 419 16,0-37-421-16,0 61-81 0,0-11-71 16,0 6-20-16,0 12-34 0,27 73 46 0,-27-63-114 15,34-1-21-15,-34-5-12 0,21-3-13 16,-2 46-84-16,-19-67-43 0,17-3-74 15,-17-10-101-15,13-9-157 0,-8-6-102 16,9 1-1030-16,-13-16 604 0,8-5-184 16,1 0 159-16,0-27 238 0</inkml:trace>
  <inkml:trace contextRef="#ctx0" brushRef="#br0" timeOffset="31">38722 9255 3472 0,'-5'0'179'0,"-1"0"94"15,1 0 95-15,5 0-5 0,-4 0-45 16,4 0 65-16,0 0-308 0,0 0-55 16,42 0-12-16,-42 0 2 0,136-24-4 15,-92 24-13-15,55-26-29 16,-50 14 15-16,-2 12 1 0,-5-11 13 15,-3 11-9-15,-2 0 1 0,17 0-17 0,-36 0 25 16,-4 30 8-16,-6-30 12 16,-6 39 16-16,-2 18 62 0,0-19-30 0,0-1-1 15,-39 6 2-15,39 4 10 0,-44 3-13 16,-33 101 115-16,23-48-54 16,29-54-43-16,0-4 33 0,5 1 8 15,1-8-2-15,4 0-28 0,-5 20-4 16,15-36-80-16,5-6-47 0,0-5-59 15,0-7-70-15,47-4-276 0,7 0 236 16,-24 0 35-16,5-38 43 0,1 38 26 16,-5 0 41-16,28-27 15 0,-1 27 103 15,-40 39 76 1,-18-39-23-16,12 48 4 0,-9-20-9 16,4 30 49-16,-2-29-109 0,2 0-12 0,-1 1-17 15,1-6-35-15,17 13-173 0,-14-18 3 16,1-8-112-16,3-3-174 0,1-8-170 15,5 0-125-15,17 0-958 0,-18-34 1039 16,1 34 203-16</inkml:trace>
  <inkml:trace contextRef="#ctx0" brushRef="#br0" timeOffset="32">39834 9893 3393 0,'2'-3'170'0,"-2"1"158"0,0 2 114 0,0-4 513 15,0 4-540-15,0 0 17 0,0 0 17 16,0 0 5-16,0 30 229 16,0-30-455-16,0 30-85 0,0-30-76 0,0 31-35 15,0-12-32-15,0 17 0 0,0-15 0 16,0-1 0-16,0 2 0 0,-29 0 0 16,29 19 0-16,0-21 0 0,-27-1 0 15,27 2 0-15,0-4 0 0,-15-3 0 16,15 13 0-16,0-15 0 0,0-1 0 0,0-3 0 15,0-1 0-15,79 1 0 0,-45-4 0 16,3-1 0-16,10-3 0 0,3 0 0 16,6 0 0-16,51 8 0 0,-53-4 0 15,-7 4-5-15,-5-1-130 0,-12 5-151 16,11 13-859-16,-38-10 320 0,-3-2-334 16,0-1-319-16,-40-1 96 0,9-1 293 15</inkml:trace>
  <inkml:trace contextRef="#ctx0" brushRef="#br1" timeOffset="33">26503 8835 870 0,'0'0'10'0,"0"-2"0"0,0 2-5 16,0 0 11-16,0-8-22 0,0 8-10 15,-25-3-10-15,25 0 15 0,0-2-6 16,0-2 34-16,0 2 25 0,-15-4 73 16,15 4-53-16,0 1-8 0,0 1 37 15,0 3 26-15,0-1 257 0,0 1-163 16,0 0 10-16,0 0-17 0,0 0 3 16,0 0-18-16,0 0 144 0,0 0-165 0,0 0 18 15,0 0 16-15,0 0 20 0,0 0-6 16,0 0 182-16,0 0-212 0,0 0-21 15,0 22-43-15,-27-22-14 0,3 17 7 16,24 2-67-16,-32-5-4 0,12-4-3 16,-2 3 14-16,-1-2-9 0,-38 10-5 15,28-12-40-15,-8 3-10 0,1 1 6 16,-2 1 3-16,-46 9 5 0,50-8 13 16,4-4-4-16,4 1 5 0,8-5 7 15,5 0-4-15,0 2 61 0,14-7-10 16,-2-2-2-16,5 0-4 0,0 0 0 0,0 0 8 15,0 0-46-15,0 0-10 0,0 0-2 16,0 0-10-16,0 0-7 0,0 0 6 16,0 0 3-16,0 0 6 0,0 0 4 15,0 0 7-15,0 0 63 0,0 0-19 16,0 0-8-16,0 27-13 0,0-27-6 16,0 23-10-16,0 7 44 0,0-9-23 15,0 0 23-15,0 2 22 0,0 3 17 16,29 27 112-16,-29-22-119 0,0 7 5 15,27-2-3-15,-27 4-1 0,28-1-11 16,6 43 39-16,-19-39-91 0,2 1-17 16,-4-6-2-16,1 0-6 0,6 34 9 15,-12-46-28-15,1 0-2 0,-4-2-5 16,-2-7 4-16,4-7-4 0,-4 2-13 0,-3-9-36 16,0-3-57-16,0 0-79 0,0 0-69 15,0 0-490-15,0 0 282 0,-40 0-85 16,40-20-163-16,-32 20-139 0,8 0-127 15,-14 0-953-15,16-18 1313 0</inkml:trace>
  <inkml:trace contextRef="#ctx0" brushRef="#br1" timeOffset="34">26103 9747 489 0,'0'-1'25'0,"0"1"16"0,-19 0 40 16,19 0 45-16,0 0 163 0,0 0-136 0,0 0-3 16,0 0 8-16,0 0 8 15,0 0 133-15,0 0-177 0,0 0-17 0,0 0-10 16,0 0 10-16,0 0 0 16,0 0 128-16,0 0-111 0,0 0 1 0,0 0-12 15,0 0-15-15,0 0-15 0,0 0 30 16,0 0-60-16,0 0-9 0,0 0 0 15,0 0 10-15,0 0 63 0,0 0-38 16,0 0 13-16,0 0 14 0,0 20 14 16,0-20-5-16,0 0 88 0,0 11-121 15,0-11-13-15,0 0-23 0,0 8-2 16,0-7-2-16,0-1-19 0,0 3 10 16,0-2 20-16,0 5 2 0,0-2 25 15,0 8 38-15,0-5-60 0,0 4-21 0,0-5 16 16,0 1 0-16,0 7 53 0,0-12-61 15,0 3 5-15,0-5-11 0,0 0 1 16,0 0 2-16,0 1 36 0,0 2-27 16,0-3 12-16,0 4 10 0,0 2 12 15,0 6 85-15,0-6-81 0,0 3 3 16,0 0-3-16,0 1 7 0,0 3-9 16,0 17 67-16,0-13-89 0,0 5-1 15,29-1-11-15,-29 4 11 0,0 29 44 0,24-23-61 16,-24 0-14-16,0 3-14 15,15 0-4-15,-15 5-12 0,10 36 6 0,-10-41-3 16,3-4 3-16,-1 0-6 16,0-3 3-16,1 16-5 0,-1-28 1 15,-1-1-3-15,1-3 1 0,0-3 10 0,-2-3 1 16,1 0 25-16,-1-5-9 0,0 2 8 16,2-2-5-16,-2 0-1 0,0 0 15 15,0 0-21-15,0 0 10 0,0 0 1 16,0 0 0-16,0 0 4 0,0 26-4 15,0-3-25-15,0-23-10 0,0 31 3 16,0-31-4-16,0 26 5 0,0-8-2 0,0-18-7 16,0 0-3-16,0 0-9 0,0 0 9 15,0 0 20-15,0 0 11 0,0 0-3 16,0 0 1-16,0 0 15 0,0 0 43 16,0 0-26-16,0 0-8 0,0 0-3 15,0 0-10-15,0 0-15 0,0 0-4 16,0 0-10-16,0 0 0 0,0 0 2 15,0 0-4-15,0 0 11 0,0 0-7 16,0 0-3-16,0 0 2 0,0 0 7 16,0 0-3-16,0 0 6 0,0 0-11 15,0 0 4-15,0 0 7 0,0 0-2 16,0 0 16-16,0 0-16 0,0 0 7 16,0 0-9-16,0 0 1 0,0 0-4 0,0 0 1 15,0 0-2-15,0 0 1 16,0 0-3-16,0 0-1 0,0 0-15 0,0 0 3 15,0 0-2-15,0 0-1 0,0-32 3 16,-34 32-5-16,34-30-16 0,-28-8 16 16,28 17 2-16,-29-1-7 0,29 2 1 15,-57-32-26-15,33 30 30 0,1-2-3 16,-4 0-1-16,5-1-8 0,4 2-4 16,-18-18-51-16,20 22 43 0,0 3 6 0,5 1 11 15,-1 3 7-15,-15-9-18 0,15 14 7 16,-5-2-8-16,1 1 0 15,4-2 4-15,0 1-2 0,-18-10-33 0,18 9 29 16,0 3 8-16,0-5 13 0,4 0 3 16,-9-3 6-16,11 7 6 0,-1 2 2 15,2-3 4-15,0 8-7 0,3-2 1 16,-6-1-2-16,6 1 3 0,-1 1 1 16,3 0 1-16,0 2 1 0,-2 0 7 15,2 0-3-15,0 0 7 0,0 0 16 16,0 0 6-16,0 0 10 0,0 0 24 15,0-1-54-15,0 1-8 0,0 0-5 0,0-3 2 16,0 3 5-16,0 0-1 0,0 0-10 16,0-4-7-16,0 0-1 0,25-3-5 15,-25-10-9-15,27 5 4 0,-27-5-5 16,25-2-11-16,-10-1-2 0,17-28-42 16,-18 20 52-16,3 0 8 0,-1-6 11 15,0 2 2-15,-1-3 5 0,12-32-8 16,-17 38 8-16,-2 2 5 0,-1 4-1 15,-2 0 1-15,-2-15-1 0,-3 26-6 16,0-3 3-16,0 3 1 0,2 1-2 16,-2 1 3-16,0-13-8 0,0 16 2 15,0-5-1-15,2 2 1 0,-2 1 6 16,3-6-5-16,-3 14 1 0,0-3 3 0,0 4 7 16,0 0 2-16,0 0 0 15,0 0 6-15,0 0 0 0,0 0 3 0,0 0-3 16,0 0 4-16,0 0 2 0,0 0-12 15,0 0 0-15,0 0 3 0,0 0-2 16,0 0 4-16,0 0-2 0,0 0-8 16,0 0-8-16,0 0 2 0,0 0 4 15,0 0-11-15,0 0 5 0,0 0-3 16,0 0 1-16,0 0-1 0,0 0 0 16,0 0 8-16,0 0 14 0,0 0 8 0,0 0 6 15,0 24 8-15,29-5 15 0,-1-19-23 16,-28 19 8-16,39-4 11 0,-19-1 12 15,34 24 19-15,-26-18-62 0,3 1-10 16,2 3-2-16,3-1 4 0,-1-1-2 16,35 20-9-16,-36-26-1 0,0 3 3 15,1-8 1-15,-6 0 1 0,-2 0-2 16,23 5-7-16,-30-7 2 0,0 0 3 16,-5-2-1-16,2 1 1 0,7 8 5 15,-14-10-1-15,0 1-4 0,-2-3 4 16,1 1-1-16,3 2-9 0,-6-2-3 0,-2-3-1 15,-1 1 0-15,0-3-5 0,-1 2-3 16,-2 3-12-16,0-5 24 0,0 0 6 16,0 0 6-16,0 0 2 0,0 0 5 15,0 0-7-15,0 0 0 0,0 0-4 16,0 0 3-16,0 0 3 0,0 0 13 16,0 0-13-16,0 22-2 0,0-22-2 15,-29 23 2-15,29 4-3 0,-26-12-1 16,26 6 1-16,-27-1 1 0,13 3-1 15,-1-3-1-15,-17 27 3 0,17-23 1 16,-3-1 4-16,2 0 9 0,1-1 3 0,-12 24 30 16,14-23-24-16,-1 3-7 15,3-4-10-15,-3 2-5 0,1-2-8 16,-12 28 4-16,9-28 6 0,3 4-1 16,0-3-2-16,-3 0-3 0,-5 19 1 0,10-26 1 15,1 3 2-15,4-3-5 0,1-4-1 16,-2 1 0-16,-2 3 4 0,6-9-2 15,0 1 1-15,1-2-2 0,0-5 6 16,1 4 0-16,1-4-2 0,-2 2-5 16,2-3 2-16,0 0 3 0,0 0-1 15,0 0 9-15,0 0-6 0,0 0-2 0,0 0 4 16,0 0-2-16,0 0 10 0,0 0-6 16,0 0 8-16,0 0 9 0,0 0 14 15,0 0 10-15,0 0 25 0,0 0-54 16,0 0-15-16,0 0-5 0,0 0-1 15,0 0-2-15,0 0 7 0,0 0 1 16,0 0 4-16,0 0-1 0,0 0-2 16,0 0 5-16,0 0-6 0,0 0-10 15,0 0-8-15,0 0-2 0,0-35-23 16,0 35 25-16,0-25-4 0,-27 25-9 16,27-36-14-16,0 17-3 0,-18-19-25 15,6 18 45-15,12-1 2 0,-12 1-2 0,12 1-3 16,-8-19-15-16,3 23 24 0,0-3 8 15,1 5 4-15,1 2 4 0,1 3-2 16,0-2-5-16,1 10 0 0,1-4-4 16,0 4 2-16,0 0-5 0,0 0-3 15,0 0 9-15,0 0 5 0,0 0 1 16,0 0-2-16,0 0 6 0,0 0 10 16,0 0-5-16,0 0 3 0,0 0 0 15,0 0 0-15,0 0 10 16,37 0-10-16,-4 0-11 0,-33 0-3 15,41 0 2-15,-41 0-3 0,43 0-2 16,3 0-14-16,-28 26 9 0,-1-26 1 0,-2 0 1 16,-3 0-5-16,2 15-3 0,-4-15-29 15,-7 0 34-15,-1 12 5 0,-2-12 11 16,0 7 9-16,0 5 1 0,0-1-15 16,-37-3 0-16,37 6-1 0,-32-2 4 15,32 1 3-15,-56 13-1 0,39-10-4 16,1-3-5-16,16 1-26 0,-22-4-81 15,10 6-499-15,12-13 86 0,0 3-256 16,0-6-239-16,0 0-311 0,37 0 44 16</inkml:trace>
  <inkml:trace contextRef="#ctx0" brushRef="#br1" timeOffset="35">26984 9758 2466 0,'0'0'164'0,"0"0"19"16,0 0 84-16,0 0 30 0,0 0 30 15,0 0 2-15,0 0 245 0,0 0-345 16,0 0-43-16,0 0-56 0,34 0-14 15,-34 0 44-15,25 0-79 0,-25 0 21 0,0 0 22 16,17 0 12-16,-17-18 9 0,0 18 110 16,0-12-161-16,0 12-20 0,0-8-28 15,0 8 7-15,0-11 68 0,-25 7-37 16,25 4 4-16,-22 0 0 0,22 0 10 16,-32 0-11-16,-4 30 61 0,21-30-95 15,-5 28-12-15,3-28-16 0,0 36-8 16,-13 7-7-16,13-21-6 0,2-5-5 15,3 7-3-15,2-2-2 0,2-3-10 0,3 17-46 16,5-20 7-16,0-2-24 16,0-5-16-16,44-2-26 0,8-3-178 0,-22-4 106 15,4 0-23-15,1 0-7 16,0-38 0-16,-1 38 16 0,21-36-85 0,-33-4 179 16,-7 40 41-16,-3-34 27 0,-12 34 21 15,12-25 64-15,-12 8-10 0,0 17 15 16,0 0 18-16,0-9 38 0,0 9 37 15,-32 0 179-15,32 0-164 0,-32 0-22 16,32 0-27-16,0 25-2 0,-18-25 60 16,18 0-75-16,0 0-6 0,0 19-4 0,0-19 4 15,0 0-13-15,0 13 47 16,37 2-74-16,-37-6-10 0,31 4-8 16,-31 1-7-16,37 27 35 0,-6-17-19 15,-31 2 4-15,23 1-2 0,-23 3 6 0,17 0 9 16,-9 39 96-16,-8-36-56 0,0 1 13 15,0-1-4-15,0 3-3 0,0 25 24 16,-43-32-95-16,43-1-15 0,-46-1-4 16,16-2 1-16,-2-5-2 0,-35 9-8 15,35-21-43-15,2-4-67 0,3-4-110 16,2 0-168-16,-7-38-852 0,25 38 414 16,7-49-123-16,0 21-43 0,0-6-142 15,49-4 195-15</inkml:trace>
  <inkml:trace contextRef="#ctx0" brushRef="#br1" timeOffset="36">27472 9984 925 0,'0'0'42'0,"0"0"16"0,0-29 5 16,0 29 10-16,0-28-16 0,0 28-4 0,0 0 31 15,0-20 48-15,0 20 40 0,0-12 25 16,25 0 237-16,-25 12-184 0,0-6 42 16,0 1 60-16,17 4 79 0,-17 1 17 15,0 0 321-15,0 0-478 0,11 0-25 16,-11 0 15-16,0 0 42 0,7 25 288 16,-3-25-365-16,-3 0-40 0,3 31-25 15,-1-14-18-15,2-1-41 0,3 22 10 16,-1-18-108-16,-5-3-8 0,5-3-2 15,-7-4 2-15,8 4-4 0,-5-10-17 16,-3-4-1-16,4 0-30 0,-1 0-14 0,0 0-17 16,9-37-90-16,-7 37 82 15,0-37 7-15,2 14 7 0,0-5 7 16,6-24-18-16,-4 28 57 0,-3-3 11 0,-1 5 19 16,4 6 17-16,-2-2 14 15,6-1 47-15,-10 11-56 0,2 5-9 0,2 3-1 16,0 0 5-16,10 0 39 0,-9 0-44 15,0 0-2-15,3 26-8 0,0-26-7 16,-2 0-5-16,11 35-10 0,-12-11 2 16,-1-24 5-16,1 28 1 0,-3-28-1 15,6 17 0-15,-10-3 2 0,-1-14 1 16,2 0-1-16,-2 0-7 0,0 0-11 0,0 0-19 16,0 0 13-16,0-35-4 15,0 35-21-15,0-27 2 0,0-6-12 0,0 33 63 16,0-27 20-16,35 27 10 0,-35-22 14 15,24 22-8-15,4-11 58 0,-9 11-40 16,-4 0 28-16,3 0 0 0,1 0-6 16,20 41-9-16,-23-1-100 0,-2-15-76 15,1-2-89-15,-5 5-121 0,-3-1-188 16,0 18-973-16,-7-25 381 0,0-5-240 16,0-15 89-16,0 12 248 0</inkml:trace>
  <inkml:trace contextRef="#ctx0" brushRef="#br1" timeOffset="37">28339 9421 2511 0,'-11'0'233'16,"4"0"1"-16,2 0 90 0,3 0 5 16,0 0 23-16,-1 0-22 0,0 0 236 0,3 0-348 15,0 0-42-15,0 0-49 16,0 0-36-16,0 0-1 0,0 0-49 16,40 0 18-16,-40-29 22 0,35 29-1 0,-35 0-10 15,59 0 44-15,-39 0-47 0,-1 0 10 16,1 0 26-16,-3 33 24 0,15 9 138 15,-17-14-143-15,-3 6-19 0,-4 8-13 16,-1 1-5-16,-2 3-11 0,0 45 56 16,-3-43-72-16,-2-4-11 0,3 1-15 15,-1-9-4-15,4 24-8 0,1-35-20 16,2-2-17-16,4-8-11 0,-1-3-18 16,10-5-7-16,33 0-51 0,-23-7 60 0,3 0-12 15,1 0-2-15,1-33-9 0,27 6-52 16,-38 27 81-16,-2-29 14 0,-4 29 8 15,-5-26 4-15,-1 26 5 16,3-29 18-16,-14 7 5 0,-1 11 4 0,-2-4-5 16,0 3-4-16,0-15 12 0,-39 11-12 15,39-5-2-15,-32 1-5 0,32-2 1 16,-32-6-5-16,9-32 7 0,23 28-4 16,-24 3 5-16,24-2-3 0,0-1-10 15,-10-33 0-15,10 36 0 0,0-2 6 16,0 0-2-16,0-3 8 0,34 8 6 0,-34-21 32 15,26 28-29-15,-26 5-5 0,0 4-16 16,0 8-6-16,17-2-9 0,-17 4 4 16,0 0-39-16,0 0-77 0,0 31-93 15,0-31-94-15,0 31-418 0,0-31 276 16,29 0-129-16,-29 21-94 0,0-21-149 16,35 14-885-16,-5-14 1089 0,-13 10 225 15</inkml:trace>
  <inkml:trace contextRef="#ctx0" brushRef="#br1" timeOffset="38">29498 9878 2028 0,'0'0'162'0,"0"0"73"15,0 0 76-15,0 0 2 0,0 0 1 16,0 0 334-16,0 0-349 0,0 0-41 0,0 0-39 16,0 0-29-16,-22-13 87 15,22 13-162-15,-25 0 18 0,25 0 42 0,-17 0 42 16,17 0 10-16,-29 0 169 0,19 0-244 15,-1 30-26-15,-1-30-25 0,0 23-4 16,-5 8 31-16,10-12-93 0,2-3-16 16,2 3-15-16,3-1-21 0,0 1-39 15,0 6-157-15,0-13 50 0,29-4-38 16,-29-6-38-16,27-2-57 0,4 0-271 16,-31 0 307-16,36-35 9 0,-19 35-18 15,-1-34-21-15,-2 34 27 0,9-34-67 16,-14 8 264-16,-9 26 32 0,8-19 31 15,-8 19 33-15,0-15 155 0,0 6-29 0,0 9 42 16,0 0 17-16,0-6 27 0,0 6-19 16,0 0 142-16,0 0-211 0,0 0-11 15,0 0-30-15,0 0-7 0,0 0-26 16,0 25 69-16,0-25-74 0,0 28 15 16,25-28 24-16,-25 28 24 0,26 2 183 15,-3-13-171-15,-23 4-3 16,22-2-25-16,-8 7 6 0,-14-1-9 0,11 31 96 15,-2-28-124-15,-9 1-8 0,0 0-26 16,0 1-10-16,0 20-19 0,-34-27-30 0,34-2-17 16,-27-2-30-16,27-2-45 0,-30-5-54 15,-7 5-315-15,15-13 99 0,2-3-124 16,0-1-87-16,1 0-233 16,-14 0-984-16,22-39 741 0,3 39 171 15,3-37 250-15</inkml:trace>
  <inkml:trace contextRef="#ctx0" brushRef="#br1" timeOffset="39">29911 9709 2321 0,'7'-15'223'15,"-5"12"-5"-15,1-2 94 0,-3 5 14 16,0-3 69-16,0 3 16 0,0 0 298 16,0 0-471-16,0 31-75 0,-32-31-47 15,32 30-16-15,0 3 35 0,-27-13-96 16,27 2-21-16,0 1-8 0,0-1-7 16,0-5-4-16,0 16 18 0,0-20-11 15,32-4-1-15,-32-4 6 0,32 0-14 16,2-2 1-16,-34-3 0 0,30 0 15 0,-30 0 31 15,32 0 42-15,-32 0 55 0,19 0 232 16,-9 41-193-16,-10-41-41 0,0 47-44 16,0-19-39-16,-46 37-45 0,46-31-45 15,-52 0-101-15,25 1-158 0,-3-5-166 16,0-6-256-16,-44 16-1267 0,37-28 776 16,3-5 226-16,-1-7 340 0</inkml:trace>
  <inkml:trace contextRef="#ctx0" brushRef="#br1" timeOffset="40">26221 10740 582 0,'0'0'21'0,"0"0"33"16,0 0 30-16,0 0 25 0,0-11 23 16,0 2 152-16,0 9-127 0,0-13-9 15,0 5-1-15,0 3-1 0,0-12 137 16,0 12-154-16,0-4 1 0,0 0-12 16,0 5 2-16,28-4-10 0,-28 1 99 15,0 6-108-15,0 1-2 0,0 0-17 16,0 0 0-16,0 0 16 0,14 0 166 15,-14 0-130-15,0 32-16 0,0-32-26 0,0 32 18 16,0-32 32-16,17 59 190 16,-14-33-183-16,4 0-15 0,-2 1-35 0,3 3-38 15,6 31 38-15,-9-31-63 0,-2 0 4 16,-3-2-15-16,0 1-15 0,0-7-21 16,0 18-51-16,0-26 22 0,0-4 9 15,0-4-9-15,0-6-53 0,-24 0-263 16,24-40 80-16,0 40-3 0,0-51 25 15,-18 19 39-15,18-1 85 0,0-25 45 16,0 34 93-16,0 7 22 0,0 17 4 16,0-23-9-16,0 23-1 0,0 0 115 15,0 0-36-15,0 0-10 0,0 42-68 0,0-42-100 16,0 61-458-16,0-36 31 0,0-5-265 16,0-2 6-16,0 2 98 15</inkml:trace>
  <inkml:trace contextRef="#ctx0" brushRef="#br1" timeOffset="41">23204 10025 1469 0,'-3'0'149'0,"-1"0"67"0,4 0 73 16,-3 0 28-16,3-22 333 0,-3 22-297 16,-2 0-10-16,1 0-11 0,1 0 6 15,-2 0-44-15,3 0 167 0,-1 0-263 0,3 0 20 16,-2 0 15-16,2 0 33 0,0-10 174 16,0 10-283-16,0 0-43 0,0-7-18 15,0 3 7-15,27-3 13 0,-27-8 170 16,32 10-134-16,-32-4 4 0,32 2-10 15,-14-3-9-15,35-1 9 0,-25 10-130 16,2-2-16-16,6-2 0 0,2 1 0 16,6 2 0-16,45-11 0 0,-43 4 0 15,2-3 0-15,1 0 0 0,2-3 0 16,38-19 0-16,-51 18 0 0,-1 2 0 16,-3 2 0-16,-10 5 0 0,-4 2 0 0,7 2 0 15,-22 3 0-15,0 0 0 16,-4 0 0-16,-1 0 0 0,0 0 0 0,0-4 0 15,0 4 0-15,0 0 0 0,0-1 0 16,0 1 0-16,0 0 0 0,0 0 0 16,0 0-8-16,0 0-52 0,0 0-80 15,0 0-370-15,0 0 155 0,0 0-101 16,0 0-85-16,0 0-211 0,0 0-224 16,-27 0-1391-16,27 0 1364 0,0 0 347 0</inkml:trace>
  <inkml:trace contextRef="#ctx0" brushRef="#br1" timeOffset="42">24117 9725 1400 0,'0'0'99'16,"0"0"68"-16,0 0 53 0,0 0 62 15,0 0 196-15,-15 0-216 0,15 0 20 0,0 0 11 16,0 0 30-16,0 0-12 16,0 0 219-16,0 0-327 0,0 0-41 0,0 0-13 15,0 0 18-15,0 0 222 0,0 0-176 16,0 0-9-16,0 30-50 0,0-30-22 16,0 0-59-16,0 30-17 0,0-7-51 15,0-23-15-15,0 18-16 0,0-18-25 16,0 12-134-16,37-4 64 0,-37-8-22 15,27 0-13-15,-27 0-11 0,34 0 6 16,-3-30-85-16,-15 3 161 0,-5 27 29 16,1-34 21-16,-7 34 6 0,2-32 24 0,-7 10 10 15,0 22 5-15,0-21 6 16,-40 21 48-16,40-12 30 0,-34 12 178 16,-8 0-134-16,42 0 16 0,-37 0 5 15,37 33 1-15,-32-9 83 0,10-24-175 16,22 31-30-16,0-31-18 0,0 29-5 0,0-29-35 15,0 17-108-15,42-3-3 0,-42-14-31 16,39 0-33-16,-39 0-28 0,40 0-189 16,-6 0 246-16,-34-36 13 0,27 36 13 15,-27-21 24-15,17 21 24 0,-17-24 15 16,0 6 92-16,0 18 46 0,0-16 48 16,-32 16 36-16,5-12 157 0,27 12-151 0,-31 0-6 15,31 0-3-15,-26 0-2 16,26 0-36-16,-21 0 23 0,21 0-105 0,0 25-49 15,0-25-99-15,0 0-108 0,0 25-917 16,0-25 227-16,37 17-291 0,-37-17 194 16,0 0 234-16</inkml:trace>
  <inkml:trace contextRef="#ctx0" brushRef="#br1" timeOffset="43">26377 11020 1461 0,'-20'0'225'0,"20"0"-28"15,0 0 57-15,-15 0-32 0,15 0 16 0,-14 0 10 16,6 0 305-16,-6 0-243 16,6 0 6-16,1 0-12 0,2 20 0 0,-7-20 161 15,6 19-283-15,-1-19-25 0,2 18-1 16,0-6 10-16,0-2-5 0,-7 14 107 15,5-12-165-15,4-4-20 0,-2 4-17 16,2-5 13-16,-2 11 57 0,1-10-83 16,4 4-17-16,0 3-19 0,0-1-7 15,0 2-9-15,0 14-22 0,0-15-5 16,0-2-25-16,25-3-25 0,-25-5-18 16,0 6-128-16,26-10 105 0,-26-1-11 15,16 0-20-15,-16 0-14 0,21 0 9 0,1-36-85 16,-14 10 164-16,0 26 6 15,1-23 17-15,-1 23 0 0,1-21 6 0,-8 21 34 16,1-17 27-16,-2 17 9 0,0-11 15 16,0 11 22-16,0-8 67 0,0 1-75 15,-37 6-4-15,37-2-4 0,-30 3 35 16,-6 0 204-16,36 0-66 0,-40 31 7 16,18-31-19-16,2 30-19 0,3-30-53 15,-10 30 56-15,14 1-118 0,6-31-11 16,2 25-20-16,5-25-7 0,0 16-8 15,0 0-33-15,37-16-19 0,-37 7-35 0,40-7-30 16,-14 0-52-16,24 0-274 0,-25 0 175 16,-3-38 1-16,-2 38 43 0,-3-26 19 15,7-1-37-15,-24 27 157 0,6-24 26 16,-6 24 22-16,0-24 19 0,0 24 2 16,-40-16 55-16,40 3-8 0,-40 13 50 15,40-7 30 1,-83 7 355-16,63 0-356 0,0 27-8 0,-10-27 99 15,16 33-136-15,1-33-26 0,4 20-19 16,1-20-5-16,0 19 3 0,6-5-29 16,0-14-6-16,2 17-11 0,0-17-14 0,0 11-19 15,0-6-83-15,30-5 39 16,-30 0-33-16,26 0-35 0,-26 0-42 16,52-31-224-16,-52 2 240 0,32 29 40 0,-32-34 45 15,20 34 22-15,-20-30 25 16,10 12 37-16,-10 18 26 0,0 0 19 0,0 0 0 15,0 0-1-15,-34 0 12 0,34 29-47 16,-37-29-49-16,37 28-94 0,-23-28-230 16,23 26-361-16,-19-7-1675 0,19-19 1362 15</inkml:trace>
  <inkml:trace contextRef="#ctx0" brushRef="#br1" timeOffset="44">23741 8950 1138 0,'0'0'75'0,"0"0"46"15,0 0 48-15,0-22 63 16,0 22 219-16,0 0-209 0,0 0-1 0,0 0-15 16,0-15 10-16,0 15-13 0,0 0 194 15,0 0-196-15,0 0 20 0,0 0 6 16,0 0-7-16,0 0-20 0,0 0 76 16,0 0-181-16,0 0-26 0,0 0 6 15,0 0 26-15,0 0 104 0,0-8-115 16,0 8-12-16,0 0 6 0,0 0-3 15,0 0-4-15,0 0 74 0,0 0-94 0,0 0-23 16,-27 0-18-16,27 0 0 0,-36 23 34 16,36-23-13-16,-33 30 15 0,12-30 6 15,1 31 4-15,-3-10-17 0,-24 29 8 16,23-20-59-16,2 1-7 0,0 2-7 16,2 1-11-16,-5 35-37 0,15-38-6 15,10-6-32-15,0-1-43 0,0-3-70 16,32-3-69-16,23 0-402 0,-23-13 329 15,7-5-45-15,1 0-82 0,2 0-117 16,32-33-655-16,-45 33 640 0,-2 0-4 16,-5-29 61-16,-7 29 31 0,-5 0 188 15</inkml:trace>
  <inkml:trace contextRef="#ctx0" brushRef="#br1" timeOffset="45">23744 9212 1956 0,'0'-7'241'0,"0"7"-8"15,0 0 95-15,0 0 3 0,0 0 30 16,0 0 472-16,0 0-666 16,0 23 125-16,0-23-144 0,0 0-15 0,0 0-51 15,0 0-4-15,33 0-27 0,-2 0 11 16,-31 0-41-16,33 0-10 0,-33 0 7 15,29 0 20-15,-11 0 58 0,-18-23-43 16,0 23-4-16,12 0 14 0,-12 0 48 16,9 0 49-16,-6 30 188 0,0-30-225 15,2 30-52-15,-1-30-33 0,3 43-15 16,3 15-4-16,-4-30-19 0,-1 3 4 16,4-5-26-16,1 5-66 0,2-4-123 0,11 16-589 15,-11-24 28-15,0-6-252 0,1-2-270 16,2-8 138-16</inkml:trace>
  <inkml:trace contextRef="#ctx0" brushRef="#br1" timeOffset="46">26779 11093 340 0,'0'0'7'0,"29"-20"32"15,-29 20-7-15,0 0-1 0,0 0 1 16,0 0 9-16,0 0 4 0,0 0 122 16,0 0-15-16,0 0 55 0,0 0 30 0,0 0 38 15,0 0 207-15,0 0-276 0,0 0-23 16,26 0 6-16,-26 0 23 0,0 0 15 16,0 0 261-16,21 0-226 0,-21 0 15 15,0 0-21-15,0-18 6 0,11 18 142 16,-11 0-245-16,9-11-9 0,-9 11-3 15,8 0 20-15,-6-10 1 0,1 6 125 16,-3 4-179-16,0 0-25 0,0-3-18 16,0 3-10-16,0 0 33 0,0 0-45 15,0 0 5-15,0 0-3 0,0 0 2 16,0 0-10-16,0 0 16 0,-25 0-40 0,25 0-5 16,0 29-2-16,-27-29-6 0,2 29 11 15,10 4-12-15,3-15 7 0,0 3-7 16,-1-5-2-16,3-1 0 0,-2 18-22 15,9-18 1-15,3-1-13 0,0 0-10 16,0-3-2-16,0 8-38 0,45-10 39 16,-45 0-9-16,40-8-8 0,-16 4-12 15,-1-5 6-15,26 0-36 0,-24 0 74 16,-3 0 7-16,-3 0 8 0,-2 0 8 16,14 0 13-16,-20 0 15 0,-3 0 4 15,0 0 11-15,1 31 12 0,-3-31-7 0,6 24 35 16,-7-24-44-16,0 20 8 15,-1-20 7-15,-1 23 7 0,-3-1 55 16,0-10-63-16,0 2 4 0,0 3-5 0,0-3 4 16,-32-2-2-16,0 17 27 0,32-18-60 15,-40-2-5-15,18 2-18 0,-2-3-8 16,-26 3-84-16,28-11-5 0,-1 0-76 16,2 0-113-16,3 0-142 0,1 0-112 15,-6-30-1003-15,12 30 664 0,5 0-151 0,4 0 183 16,0-27 168-16</inkml:trace>
  <inkml:trace contextRef="#ctx0" brushRef="#br1" timeOffset="47">26219 11325 1334 0,'0'0'159'0,"20"0"-19"0,-20 0 59 16,0 0-5-16,20-19 20 0,-20 19 6 0,12 0 166 16,-3-12-216-16,-9 12-3 0,0 0 4 15,0 0 45-15,0 0 22 0,0 0 270 16,0 0-276-16,0 0-13 0,0 0-28 16,0 0-10-16,-29 24 105 0,29-24-138 15,0 0 10-15,-29 19 10 0,29-19 13 16,-23 0-31-16,1 15 62 0,10-8-153 15,0-7-20-15,2 4-23 0,0-4-4 16,-5 0-24-16,10 0-29 0,0 0-50 16,2 0-58-16,3-26-28 0,0 26 12 0,0-29-43 15,0-2 162-15,35 31 24 0,-35-31 21 16,32 31 11-16,3-24-3 0,-35 11-8 16,36 13 10-16,-36 0 6 0,28 0 16 15,-28 0 5-15,19 0 36 0,-8 0-34 16,-11 0-3-16,10 31 5 0,-10-31 13 15,0 25 43-15,0-25-65 0,0 16-14 16,0-16-12-16,0 18-1 0,-31-4 11 16,-1 4 4-16,5-5 5 15,1-4-3-15,8-6-14 0,18-1-6 16,-12-2-3-16,12 0-13 16,-7 0-50-16,7 0-46 0,0-27-220 0,0 27 174 15,0-25 27-15,0 25 35 16,0-34 26-16,31 1 26 0,-1 33 54 0,-30-29 16 15,35 29 24-15,-35-18-3 0,32 18 16 16,-3 0 114-16,-29 0-74 0,17 0 12 16,-17 0-2-16,13 30-5 0,-4-4 34 15,-9-26-116-15,5 23-12 0,-5-23-10 16,0 20-3-16,0-20-4 0,0 17-10 16,-41-7 2-16,41-10-2 0,-27 0-2 0,27 9-3 15,-32-9-18-15,7 0 17 0,25 0-20 16,-22 0-41-16,22 0-67 0,0 0-74 15,-12-24-439-15,12 24 135 0,0 0-152 16,0 0-226-16,0-16-175 0,0 16-405 16</inkml:trace>
  <inkml:trace contextRef="#ctx0" brushRef="#br1" timeOffset="48">24324 10431 593 0,'-8'0'36'15,"1"0"46"-15,2 0 34 0,0 0 40 16,1 0 9-16,-4 0 173 0,3 0-150 15,-2 0 16-15,-1-24 426 16,4 24-413-16,1 0 41 0,1 0 62 16,-1 0 423-16,-2 0-413 0,2 0-54 15,1 0-62-15,-1 0-26 0,-1 0-24 0,1 0 77 16,3 0-151-16,0 0-14 0,0-8-8 16,0 8 18-16,0 0 50 0,0 0-106 15,0-9-34-15,0 4-11 0,39 0-1 16,-39 2 4-16,31-2 26 0,5 2-3 15,-19 3 16-15,-2 0 0 0,0 0 28 16,-2 0 145-16,-1 37-62 0,-12-37 8 16,10 35-23-16,-10-13 1 0,0 5-33 15,0 28 28-15,0-26-91 0,0 5-10 0,0-3-5 16,0 0-3-16,0 15-1 16,0-29-9-16,0 2-14 0,0-7 0 15,0 0 1-15,0-5-6 0,0 2-2 0,35-6-4 16,-35-1-3-16,37-2-12 15,-37 0 5-15,63 0-32 0,-46 0 40 0,3-29-4 16,-3 29 12-16,-2 0 11 0,-2-26 5 16,9 10-7-16,-12 16-7 0,-2-22-6 15,3 22-9-15,-1-24-11 0,6-2-58 16,-9 11 65-16,-2 1 13 0,2-3 19 16,-4 2 2-16,1-6-8 0,-4-20-18 15,0 19 4-15,0 1-6 0,0-3-5 0,0 0-22 16,-31-26-99-16,31 26 73 15,0-3 11-15,0 7 14 0,0-2 11 0,0 3 10 16,0-12 15-16,0 17 31 0,0 2 4 16,0 3-7-16,0 3-15 0,0-2-87 15,0 5 16-15,0 3-68 0,0 0-34 16,22 0-90-16,-22 0-163 0,15 0-795 16,7 30 408-16,-3-30-32 0,3 0 149 15,5 0 129-15</inkml:trace>
  <inkml:trace contextRef="#ctx0" brushRef="#br1" timeOffset="49">25119 10726 2035 0,'0'26'85'0,"0"-26"57"16,0 0 55-16,0 0 264 0,0 0-249 0,0 0 6 15,0 0-1-15,-23 0 29 16,23 0-6-16,-15 0 180 0,15 0-263 0,-10-19-20 16,10 19-24-16,-12 0-1 0,2 0 91 15,3 0-74-15,0 0 24 0,1 0 16 16,-1 0 26-16,-3 0-28 0,-9 0 110 16,7 26-190-16,-4-26-32 0,0 23-31 15,0-23-15-15,-15 46-1 0,16-32 0 0,0 6-26 16,5-1-11-16,3-4-27 0,6 1-28 15,1 6-158-15,0-10 79 0,42-5-36 16,-42-3 11-16,52-4-2 0,10 0-150 16,-30-28 137-16,2 28-47 0,-4-31-29 15,-2 31-9-15,-4-40 51 0,8 5-9 16,-17 35 207-16,-15-29 40 0,8 29 38 16,-8-18 26-16,0 18 39 0,0-12 187 15,0 12-105-15,-28 0 16 0,28 0 18 16,0 0-17-16,-32 0 108 0,32 0-226 15,-25 0-20-15,25 0-21 0,0 34-16 16,-14-34-5-16,14 25 25 0,0 6-16 16,0-16 0-16,0 4 1 0,0 0 0 0,29 16 35 15,-29-16-28-15,0 3 26 0,23 1 21 16,-23 1 37-16,0-2 18 0,16 22 130 16,-16-24-176-16,0 0-22 0,0 1-30 15,0-2-11-15,-39 17-12 0,9-21-28 16,30-1-26-16,-37 3-39 0,16-7-47 15,-4 2-73-15,-24 2-352 0,23-8 187 16,4-3-140-16,-2-3-134 0,4 2-146 16,-7-2-989-16,22 0 1057 0,2 0 203 0</inkml:trace>
  <inkml:trace contextRef="#ctx0" brushRef="#br1" timeOffset="50">25536 10895 503 0,'0'-21'23'0,"0"21"26"15,0 0 61-15,0 0 44 0,0 0 55 0,0 0 260 16,0 0-248-16,0 0-29 16,0 0-32-16,0 0-4 0,0 0 114 0,0 0-137 15,0 0 7-15,0 0-10 0,0 0 13 16,0 0 17-16,0 0 184 16,0 0-138-16,0 0-6 0,0 0 8 0,0 0 0 15,0 0 129-15,0 0-206 0,0 0-15 16,0 0 0-16,0 0-2 0,0 0-24 15,0 0 26-15,0 0-75 0,0 0-6 16,0 0-1-16,0 0-9 0,0 0 18 16,0 0-33-16,-30 22 6 0,30-22-9 15,-30 19-13-15,30-19 10 0,-41 46 5 0,30-30 4 16,-3-1-10-16,7 1 11 16,2 1-19-16,0 13 8 0,5-19-20 0,0 3-3 15,0-1 2-15,0-1-10 16,0-1 4-16,0 4-25 0,0-10 31 0,0 2-2 15,0-1 6-15,0-6-9 0,22 3-10 16,-22 2 17-16,0-5 16 0,22 2 0 16,-22 0 4-16,20-1 0 0,6 10-20 15,-11-4 10-15,-4-1-9 0,6 3 10 16,-5-1 13-16,10 18 39 0,-17-9 2 16,3 1 11-16,-6-2 10 0,0 3-4 0,-2-1 3 15,0 14 25-15,0-18-57 0,0 1-15 16,-37-3 6-16,37 0-17 0,-24 5 0 15,-6-8-15-15,11-2-6 0,1 1-19 16,-4-1-41-16,2-1-49 0,-27 7-274 16,27-7 43-16,-4-1-199 0,4-1-170 15,1-1-260-15,6-3-48 0,-1 0-354 16</inkml:trace>
  <inkml:trace contextRef="#ctx0" brushRef="#br1" timeOffset="51">26525 8742 514 0,'0'0'37'0,"0"0"15"16,0 0 35-16,0 0 21 0,0 0-11 15,0 0 132-15,0 0-119 0,0 0 16 16,0 0-2-16,0 0-1 0,0 0 2 16,0 0 130-16,0 0-123 0,0 0 4 15,0 0-8-15,0 0 6 0,0 0 86 16,0 0-126-16,0 0-4 0,0 0-7 16,0 0 1-16,0 0-13 0,0 0 51 15,0 0-57-15,0 0 8 0,0 0 5 16,0 17 19-16,0-17-14 0,0 21 26 0,0-13-90 15,0 3-15-15,0-3 0 0,0 3 2 16,-29-1 1-16,29 11 11 0,0-11-2 16,0 5 11-16,0-3 9 0,0 5 2 15,0 17 14-15,0-16-45 0,0 1-5 16,0 0-4-16,0-4 2 0,0 0-9 16,24 8-69-16,-24-13 7 0,0-5-12 15,0-1-16-15,0-1-4 0,12-3-11 16,-12 0-154-16,0 0 136 0,8 0 12 15,-3-39 32-15,-1 39 9 0,6-32-22 16,-7-2 71-16,-3 34 10 0,2-32 6 0,-2 32 3 16,0-24 4-16,0 10 6 0,0 14 4 15,0-7 7-15,-27 7 14 0,27 0 7 16,0 0 6-16,-25 0 32 0,25 0-39 16,-21 0 15-16,21 0 14 0,0 0 16 15,-13 0 104-15,6 0-98 0,7 19 0 16,-7-19-7-16,4 0 12 0,0 19 7 15,-4-6 87-15,5-13-89 0,1 32 123 16,1-24-182-16,0-1-18 0,0 5-14 16,0 0-2-16,28 7-29 0,-28-12-3 15,0 1-20-15,31-3-15 0,-31 1-12 16,23-6 3-16,6 0-86 0,-18 0 80 16,1 0-2-16,0 0 18 0,-2-30 16 15,-2 30 19-15,6-30 12 0,-12 30 15 16,-1-26-3-16,1 26 2 0,-2-29 4 15,0 4 10-15,0 14 9 0,0 0 4 16,0 3 10-16,0 0 8 0,0 5 8 16,0-2 71-16,-24 5-64 0,24 0-13 15,0 0-14-15,0 0 5 0,0 0 5 0,-16 0 78 16,16 0-13-16,-12 0 25 0,12 28 9 16,-9-28 2-16,6 21 43 0,3-21-127 15,0 20-28-15,0-20-19 0,0 12-7 16,0-12-43-16,0 8-243 0,0-2-8 15,0-6-91-15,0 0-73 0,32 0-154 16,-32 0-105-16,22-34-560 0</inkml:trace>
  <inkml:trace contextRef="#ctx0" brushRef="#br1" timeOffset="52">26616 8049 1607 0,'0'-13'88'0,"0"3"83"0,0-8 409 16,-27 13-250-16,27-2 16 0,0 2 15 16,0 5 17-16,-19-3-22 0,19 1 218 15,0 2-354-15,0 0-39 0,0 0-15 16,0 0 67-16,0 36 318 0,0-36-264 15,32 44-45-15,-32-12-41 0,0 3-7 16,36 6-13-16,-9 49 108 0,-27-43-199 16,20-3-46-16,-20 2-35 0,15-7-26 15,-7 33-192-15,-8-41-26 0,0-5-142 0,5-6-122 16,-5-6-106-16,4-3-159 0,-4-1-952 16,0-10 665-16,0 0 135 0,0 0 253 15</inkml:trace>
  <inkml:trace contextRef="#ctx0" brushRef="#br1" timeOffset="53">26512 7919 1712 0,'0'-6'88'0,"0"0"65"16,0 2 53-16,0-2 50 0,0-5 159 16,0 8-226-16,0-2-13 0,0 0-31 15,0 3-13-15,28-12 50 0,6 9-116 16,-12 1-11-16,3 1-12 0,7 2-11 16,1-1 0-16,43 2 56 0,-36 0-16 0,1 0 6 15,-4 29 1-15,-5-29 10 0,0 30 6 16,16 12 155-16,-27-20-121 15,-1 4-14-15,-8-2-21 0,-1 3 0 0,4 32 81 16,-15-28-82-16,0-1-3 0,0 0-3 16,-36 2-11-16,36 2-32 0,-85 25-22 15,48-30-54-15,-1-7-26 0,-6 0-32 16,4 2-59-16,-76 1-804 16,79-24 372-16,-24-1-933 0,36 0 617 15,8-32 215-15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08:25.155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716 2448 2323 0,'0'3'110'0,"0"-2"100"16,0 2 583-16,0-3-297 0,0 1-24 0,0 1-94 16,0-1 151-16,0-1-309 0,0 0 21 15,0 0 262-15,0 0-286 0,0 0-47 16,-14 0-36-16,14 0 89 0,0 20 127 16,0-20-229-16,0 26-28 15,0-6-13-15,20 31 18 16,-3 14-58-16,-2-31-40 0,0 38-56 15,-15-38-49-15,10-1-88 0,-10-2-106 16,6 21-668-16,-6-32 420 0,5-3-153 16,-5-5-81-16,3 2-1242 0,0-14 1088 0,-3 0 269 15</inkml:trace>
  <inkml:trace contextRef="#ctx0" brushRef="#br0" timeOffset="244.3573">580 2663 2491 0,'-2'-3'118'0,"0"-2"152"15,2 3 738-15,0 1-460 0,0 1-29 0,0 0-32 16,27 0 380-16,5 18-545 0,-10-18-134 15,7 0-98-15,34 19-91 0,-29-5-168 16,-3-14-199-16,1 14-154 0,-1-14-345 16,-4 13-219-16,17-3-1416 0,-29-3 1671 15</inkml:trace>
  <inkml:trace contextRef="#ctx0" brushRef="#br0" timeOffset="940.0802">877 7115 3064 0,'-8'0'154'0,"-2"0"200"16,3 0 153-16,0 19 616 16,-1-19-344-16,5 15-433 0,3-15 308 15,27 12-35-15,-7-12-382 16,6 0-88-16,3 0-65 0,49 0-99 16,-37-20-135-16,1 20-146 0,-2-21-215 15,-3 21-199-15,26-31-1416 0,-36 20 767 16,0-3 87-16,-6 2 404 0</inkml:trace>
  <inkml:trace contextRef="#ctx0" brushRef="#br0" timeOffset="1754.1688">4626 2764 2044 0,'0'-9'269'0,"0"4"32"0,0 2 160 0,0 1 48 16,0-1 38-16,-15-2 290 0,15 3-549 15,0 1 1-15,0 0 35 0,0 1 36 16,0 0-30-16,0 0 179 0,0 0-269 16,0 19 17-16,0-19-7 0,0 28-50 15,19 17-27-15,1-17-170 0,-7 4-3 16,1 3 0-16,3 1 0 0,-1 2 0 15,17 35 0-15,-18-40-33 0,-2-1-133 16,-2-2-144-16,-1-3-195 0,2 18-889 16,-8-31 502-16,-3 1-112 0,2-4-158 0,-3-7-32 15,0-2 348-15</inkml:trace>
  <inkml:trace contextRef="#ctx0" brushRef="#br0" timeOffset="2004.4613">4454 3062 2158 0,'-4'0'79'0,"-1"0"75"16,3 0 400-16,2 0-147 0,0 0 108 15,21 0 26-15,-21-12 59 0,71 3 443 0,-35 9-614 16,7-11-100-16,9 5-142 0,0 0-76 15,1 0-76-15,45-4-116 0,-52 9-67 16,-9 1-180-16,-5 0-163 0,-11 0-302 16,-1 23-1645-16,-20 8 1170 0,0-7 330 15</inkml:trace>
  <inkml:trace contextRef="#ctx0" brushRef="#br0" timeOffset="2671.3988">5414 6002 1251 0,'0'0'134'0,"-7"9"118"15,7-9 129-15,-4 0 167 16,-1 7 670-16,2-7-621 0,1 0-79 15,0 0-85-15,1 0 8 0,1 3-6 0,-1-3 381 16,1 0-430-16,0 0-64 0,20 0-86 16,-20 0-62-16,59-17-125 0,-30 3-49 15,2 14 0-15,3-15 0 0,0 15 0 16,-2 0 0-16,18 0-209 0,-31 0-232 16,-6 0-339-16,-8 17-446 0,-5-17-334 15,0 23-1314-15</inkml:trace>
  <inkml:trace contextRef="#ctx0" brushRef="#br0" timeOffset="12819.3717">27950 1859 711 0,'-9'3'19'0,"4"-1"6"0,-3-2 23 15,2 5 48-15,-1-4 39 0,-1 2 290 16,4-3-172-16,2 1 1 0,0-1-19 16,1 0 0-16,1 0 201 0,0 0-175 15,0 0 73-15,0 2 66 0,0-2 40 16,0 0-24-16,0 1 218 0,0 1-360 16,0-2 7-16,0 0 7 0,0 0 7 15,0 2 134-15,0-2-293 0,15 0-42 16,-15 0-26-16,12-19-14 0,-12 19-13 15,24-44-4-15,-16 20-35 0,3-5-11 16,1-5 10-16,-1-1-4 0,16-46 6 16,-12 42-12-16,-3-4 6 0,-1 2-3 0,1 2 4 15,-3 5 10-15,4-26 23 0,-8 36-14 16,2 1-3-16,-4 4-4 0,0 2-3 16,7-11 9-16,-7 15-7 0,2 1 4 15,0 3 1-15,-1 1-5 0,0 1-4 16,5-3-16-16,-5 6 1 0,0 4 9 15,0 0 12-15,0 0 6 0,9 20 79 16,-4 13-54-16,-1-8-2 0,2 6-26 16,1 5-8-16,1 7 0 0,13 51 8 0,-12-43-21 15,3-2-22-15,-2-3-42 16,0 0-51-16,9 29-284 0,-9-46 92 0,-5-4-95 16,2-4-60-16,-1-4-119 0,-4-4-129 15,7 1-802-15,-7-12 606 16,-3-2 96-16,-1 0 179 0,-2-20 132 0</inkml:trace>
  <inkml:trace contextRef="#ctx0" brushRef="#br0" timeOffset="13021.7312">27976 1587 2900 0,'22'0'95'0,"-22"0"84"15,35 0 98-15,-5 0 49 0,2 0 2 16,52-16 121-16,-39 16-354 0,2 0-94 16,-2-13-78-16,-4 13-109 0,-5 0-131 15,17 0-589-15,-35 0 340 0,-4 21-140 16,-7-21-4-16,0 22 95 0</inkml:trace>
  <inkml:trace contextRef="#ctx0" brushRef="#br0" timeOffset="13349.3724">28498 1607 4182 0,'0'-9'119'0,"0"9"65"16,9-5 339-16,-9 1-310 0,0 4 8 16,0 0 4-16,0 0 39 0,0 0 18 15,0 18 206-15,0-18-309 0,19 23-41 16,-19-9-38-16,22 4-4 0,5 22 51 15,-13-20-80-15,1 2 0 0,1-6 9 16,-3 4 20-16,1-6 0 0,4 5 97 0,-9-11-104 16,-4-3-18-16,0-3-27 0,-3-2-17 15,3 0-23-15,-2 0-4 16,1-27 0-16,2 27 0 0,-2-32 0 0,2 11 0 16,1-31-128-16,-5 26-2 0,-2 2-50 15,0 3-22-15,0 1-35 0,0-5-369 16,0 25 168-16,0-9-70 0,0 9-85 15,0 0-146-15,0 0-29 0,21 0-1070 16,2 0 1035-16,-23 21 209 0</inkml:trace>
  <inkml:trace contextRef="#ctx0" brushRef="#br0" timeOffset="13566.8893">28888 1459 3000 0,'0'-1'48'0,"0"-2"36"0,25-1 226 15,1-1-130-15,-7-2 0 0,3 2-59 16,2-1-32-16,1 0-64 0,26-4-159 16,-28 6-49-16,-5 1-90 0,-1 0-71 15,-5 3-76-15,5 0-659 0,-13 0 510 16,-3 0 69-16,-1 0 190 0</inkml:trace>
  <inkml:trace contextRef="#ctx0" brushRef="#br0" timeOffset="13733.4283">29060 1654 4548 0,'33'2'41'16,"-1"1"-4"-16,-6-3-64 0,19 0-501 15,-31 0-24-15,-2 2-215 0,-4-1-113 0,-2-1 54 16,-4 0 203-16</inkml:trace>
  <inkml:trace contextRef="#ctx0" brushRef="#br0" timeOffset="14535.2366">29691 1323 1280 0,'0'-5'115'0,"0"-1"360"0,0 2-120 16,0-1-24-16,0 3 3 0,0-3 63 16,0 3 13-16,0-4 381 0,0 4-486 15,0 0-59-15,0-1-44 0,0 1 7 16,17 0 192-16,-17 2-203 0,0 0 11 15,15 0 10-15,-15 19 5 0,21-19-16 16,9 60 121-16,-12-31-197 0,2 5-14 16,0 2-16-16,0 3-10 0,20 34 77 0,-23-39-98 15,2-5-2-15,-4-5-7 0,2-2-22 16,-5-6-8-16,13 4 8 0,-13-15-23 16,-3-5-8-16,1 0-9 0,2 0 0 15,11-48-21-15,-12 24-13 0,-1-8-23 16,-1-3-22-16,-3-5-20 0,-4-4-11 15,-2-45-70-15,-21 43 128 0,21 4 29 16,-25 4 16-16,25 5 5 0,-26-11 0 16,8 31-10-16,18 4-47 0,0 6-16 15,-13 3-51-15,13 0-125 0,0 27-653 16,0 7 281-16,20-12-190 0,-20 4-112 0,28 0-307 16,19 21-703-16</inkml:trace>
  <inkml:trace contextRef="#ctx0" brushRef="#br0" timeOffset="15733.7722">29909 1994 1559 0,'0'0'77'0,"0"0"65"16,0 0 53-16,0 0 59 0,20 0-11 15,-20 0 311-15,0 0-212 0,16 0 46 0,-16 0 8 16,20 0-7-16,13 0 173 0,-10 0-366 16,6 0 10-16,6 0 20 0,9 0-7 15,6 0-35-15,64 0-21 0,-54 0-181 16,-1 0-68-16,-6 0-68 0,-6 0-81 15,22 0-358-15,-50 0 146 0,-4 0-137 16,-10 0-125-16,-5 0-272 0,0 0 1 16</inkml:trace>
  <inkml:trace contextRef="#ctx0" brushRef="#br0" timeOffset="16274.2141">29969 2331 2216 0,'0'0'98'16,"0"0"87"-16,0 0 109 0,0 0 129 15,0 0 24-15,0-14 378 0,0 14-525 16,0 0-94-16,0 0-71 0,0 0-20 15,0 0 129-15,0 0-97 0,0 18 43 16,0-18-22-16,20 20-4 0,-20-5-4 16,20 21 103-16,-1-16-154 0,-19-1-13 15,18 0-27-15,-9-1-4 0,6 16 35 16,-10-20-60-16,0-5-11 0,-1-1 0 16,0-1 11-16,-1-2 16 0,0-3 132 0,-1-2-98 15,3 0-28-15,-1 0-41 0,1-24-25 16,11-12-50-16,-5 14 4 0,1-7-32 15,0-3-18-15,-1-2-6 0,-3 1 7 16,8-27-78-16,-12 38 76 0,-1-1-48 16,0 8-64-16,-1 6-103 0,-1 4-48 0,1 5-392 15,0 0 291-15,-1 0-145 16,0 22-142-16,0-22-225 0,4 46-615 16</inkml:trace>
  <inkml:trace contextRef="#ctx0" brushRef="#br0" timeOffset="16516.3103">30382 2559 3358 0,'0'0'231'0,"0"0"109"16,0 0 79-16,0 0-51 0,0 0-105 15,0 0 53-15,0 0-179 0,0 0 20 16,0 0 13-16,0 0-9 0,0 22 33 0,0-1-164 15,0-7-21-15,0-1-15 0,15-1-26 16,-15 10-215-16,0-15 23 0,10 0-27 16,-10-7-56-16,0 7-137 0,0-7-172 15,0 0-1088-15,0 0 809 0,0-28 199 16,0 28 230-16</inkml:trace>
  <inkml:trace contextRef="#ctx0" brushRef="#br0" timeOffset="16662.5506">30443 2326 3227 0,'0'0'18'0,"12"25"59"0,-12 2-30 15,0-14-22-15,0-1-60 16,0 3-120-16,0-2-136 0,0 11-810 0,0-13 472 16,0-5 66-16,0 1 193 0</inkml:trace>
  <inkml:trace contextRef="#ctx0" brushRef="#br0" timeOffset="16986.2707">30574 2464 3915 0,'0'16'395'16,"0"-5"-43"-16,0-11 105 0,0 12-51 0,-15-2-10 16,15-3-62-16,0 12 86 0,0-11-324 15,-14 1-42-15,14-1-22 16,0-1-11-16,0 5-3 0,0-10-15 0,0 1-6 15,0-3-15-15,0 0-18 0,0 0-20 16,24-17-84-16,-24 17 69 0,20-24 7 16,-7 9 3-16,3-2 5 0,15-21-35 15,-16 20 84-15,1-2 47 0,-1 5 52 16,0 2 35-16,-6 3-1 0,9-4 29 0,-13 14-82 16,-1 0 19-16,-2 0 17 0,-2 0 16 15,0 31 47-15,0 4-127 0,0-11-28 16,0 3-62-16,0-1-81 0,0-1-110 15,-15 20-667-15,15-26 354 0,0-7-188 16,0 1-94-16,30-6-229 0,-30-7-115 16,51 0-341-16</inkml:trace>
  <inkml:trace contextRef="#ctx0" brushRef="#br0" timeOffset="22189.8494">30360 1577 471 0,'-10'0'20'15,"10"0"40"-15,0 0 75 0,0 0 53 16,0 0 33-16,0 0 184 0,0 0-235 15,0 0-19-15,0 0-7 0,0 0 15 16,0 0 116-16,0 0-156 0,0 0-23 16,0 0-19-16,0 0-18 0,0 0-23 15,0 0 25-15,0 0-2 0,0 15 23 16,0-15 10-16,-19 15-6 0,19-3-21 16,-17 20 44-16,17-14-53 0,0 1-11 0,0-1-19 15,0 1-11-15,0 10-8 16,0-17-8-16,26-2-12 0,-26-3-15 0,30-3-30 15,-12-2-27-15,19-2-170 16,-19 0 109-16,-2-26 6 0,0 26 29 0,-3-32 10 16,7-11 1-16,-20 21 80 0,5 0 15 15,-5 0 1-15,0 1-1 0,0 4-1 16,-27-11-3-16,-9 24 13 0,13 4 3 16,-2 0 1-16,-2 0-3 0,-26 32-42 15,32-14-119-15,5 2-233 0,4 2-160 16,12-3-26-16,0-1 124 0</inkml:trace>
  <inkml:trace contextRef="#ctx0" brushRef="#br0" timeOffset="26916.5383">16679 1221 461 0,'9'0'-7'15,"-1"0"11"-15,1 0 1 0,9 0 54 16,-9 0-1-16,1-18 36 0,-2 18 20 16,1 0 23-16,-1-14 21 0,10 14 201 15,-10 0-155-15,-1 0 4 0,1 0 6 0,-1 0 17 16,-1 0 10-16,4 0 280 16,-8 0-223-16,1 0 31 0,-1 0 22 0,-2 0 14 15,2 0-58-15,0 0 240 16,0 0-296-16,-2 0-85 15,0 0 23-15,0 0-5 0,0 0 12 0,0 0-19 16,0 0 135-16,0 0-171 0,0 0-5 16,0 0-8-16,0 0 17 0,-14 0 127 15,14 0-136-15,0 0 0 0,0 0 5 16,0 0-31-16,0 0-35 0,0 0-37 16,0 0-38-16,-9 0 0 0,9 0 0 15,-10 0 0-15,-8 0 0 0,6 0 0 16,-2 0 0-16,-1 0 0 0,-1 17 0 0,0-17 0 15,-17 15 0-15,16-15 0 0,1 0 0 16,0 14 0-16,0-14 0 16,1 8 0-16,-14-1 0 0,2-2 0 15,15-5 0-15,-1 2 0 0,-8-2 0 16,8 0 0-16,1 2 0 0,-1-2 0 16,-1 0 0-16,-2 0 0 0,0 0 0 15,-2 0 0-15,-17 0 0 0,2 0 0 16,19 0 0-16,-14 0 0 15,5 13 0-15,13-13 0 16,-13 0 0-16,-1 0 0 16,13 0 0-16,-2 0 0 0,-15 0 0 15,15 0 0-15,1 0 0 0,-3 0 0 0,1 0 0 16,-1 0 0-16,1 0 0 0,0 0 0 16,-14 0 0-16,3 0 0 15,14 0 0-15,-9 0 0 16,6 0 0-16,7 0 0 0,-8 0 0 15,3 0 0-15,6 0 0 16,-3 0 0-16,-4 0 0 0,-3 0 0 16,7 0 0-16,-10 0 0 15,-1 0 0-15,7 0 0 16,-8 0 0-16,2 14 0 16,11-14 0-16,1 0 0 0,-4 0 0 0,7 0 0 15,-2 8 0-15,3-8 0 0,-2 0 0 16,-2 0 0-16,1 0 0 0,0 0 0 15,-8 0 0-15,-2 0 0 16,7 0 0-16,-7 0 0 16,1 0 0-16,4 0 0 0,-6 0 0 15,-2 0 0-15,12 0 0 16,-1 0 0-16,-6 12 0 0,9-12 0 16,0 0 0-16,1 0 0 0,1 0 0 15,-3 0 0-15,3 0 0 0,1 0 0 16,-4 0 0-16,4 7 0 0,1-7 0 15,-1 0 0-15,1 0 0 16,0 4 0-16,0-4 0 0,0 0 0 16,0 0 0-16,0 0 0 0,1 0 0 15,0 0 0-15,0 0 0 0,0 0 0 16,0 0 0-16,0 0 0 16,0 0 0-16,0 0 0 0,0 0 0 15,0 0 0-15,0 0 0 0,0 0 0 16,0 0 0-16,0 0 0 0,0 0 0 0,0 0 0 15,0 0 0-15,0 0 0 16,0 0 0-16,0 0 0 0,0 0 0 0,0 0 0 16,0 0 0-16,0 0 0 15,0 0 0-15,0 0 0 0,0 0 0 0,0 0 0 16,0 0 0-16,0 0 0 0,0 0 0 16,0 0 0-16,0 0 0 0,0 0 0 15,0 0 0-15,0 0 0 0,0 0 0 16,0 0 0-16,0 0 0 0,0 0 0 15,0 0 0-15,14-14 0 0,-14 14 0 16,12-15 0-16,-12 5 0 0,27-15-3 0,-17 12-3 16,1 0-7-16,-2 3-5 0,0-1 3 15,4-3-7-15,-8 9 16 0,-3 1-6 16,0 1 2-16,2 3-9 0,-4 0-2 16,0 0-41-16,0 0 33 0,0 0-1 15,0 0 7-15,0 0 6 16,0 0 7-16,0 0 21 0,0 0 4 0,0 15-3 15,-18-15-2-15,18 11-8 0,-14 6-2 16,-7-9 7-16,7 0-1 0,-1 2-4 16,-2-2 0-16,-18 13-8 0,16-13 5 15,0 2-2-15,0 0 5 0,3 0 2 16,-1-3-4-16,-5 7 1 0,13-12-5 16,2 3 7-16,2-4 7 0,3 0 5 0,2 0-7 15,0-1-20-15,0 0 2 0,0 0 12 16,0 0 12-16,18 0 5 0,3 0-6 15,-21 0-17-15,27 0-2 0,-12 0 7 16,3 0-1-16,14 15 9 0,-15-15-6 16,-3 0 2-16,4 11 7 0,-3-11 0 15,0 0 8-15,7 7 20 0,-12-7-28 16,-4 0 3-16,-2 0-2 0,0 0 4 16,-2 5 18-16,-2-5-25 0,0 0-10 15,0 0 0-15,0 0 0 0,0 0 0 0,0-24 0 16,0 24 0-16,-19-19 0 15,19 5 0-15,0-1 0 0,-14-10 0 16,14 13 0-16,0 0 0 0,-9 0 0 0,9 1 0 16,0 2 0-16,-7-4 0 15,7 7 0-15,-4 3-37 0,4 3-122 0,-1 0-114 16,1 0-736-16,0 0 349 0,0 0-231 16,0 22-166-16,0-22-283 0,28 0 110 15</inkml:trace>
  <inkml:trace contextRef="#ctx0" brushRef="#br0" timeOffset="27553.8621">16101 1737 1495 0,'0'0'61'0,"0"0"236"0,0 0-69 16,0 0 9-16,0 0 18 0,0 0 63 16,0 0 41-16,0 0 392 0,0 0-425 15,0 0-49-15,0 0-57 0,0 0-21 16,0 0 194-16,0 0-159 0,0 0 40 15,0 36 450-15,0-25-565 0,0 1-33 16,0 5-19-16,0 0-10 0,15 17 6 16,-15-17-84-16,0 1-16 0,10-1-9 15,-10-2-48-15,7 10-296 0,-1-16-49 16,-6-1-97-16,4-4-150 0,-1-1-237 16,-1-3-89-16,7 0-1236 0,-4-21 1492 15</inkml:trace>
  <inkml:trace contextRef="#ctx0" brushRef="#br0" timeOffset="27808.9603">16033 1518 2167 0,'0'-9'97'0,"16"-1"377"0,-16 7-51 16,0 1 64-16,0 2 23 0,0-2 3 16,0 2-65-16,0 0 273 0,0 0-433 15,0 0-63-15,0 0-105 0,0 0-52 16,0 0-64-16,0 0-80 0,0 14-137 16,0-14-137-16,0 0-209 0,0 0-288 0,0 0-1347 15,0 0 1127-15,0 0 348 0</inkml:trace>
  <inkml:trace contextRef="#ctx0" brushRef="#br0" timeOffset="28483.9706">16553 1735 2713 0,'0'0'105'16,"0"0"138"-16,0 14 151 0,0-14 127 15,0 0-20-15,-17 0 232 0,17 0-476 16,-16 0-32-16,16 0-16 0,-16 0-17 15,-3 0 94-15,9 0-157 0,-1-15-8 16,1 15-9-16,3 0-9 0,-5 0-30 16,-4 0 14-16,7 0-64 0,-1 0 2 0,1 22-7 15,1-22-4-15,-9 19 2 16,10 2-11-16,0-8 4 0,0-1-2 0,4 1-1 16,1 0 1-16,1 10-9 0,1-12 2 15,0-1-6-15,0 0 1 0,27-3-1 16,-3 2-44-16,-9-6-1 0,2-2-29 15,1-1-24-15,1 0-23 0,0 0-6 16,15-23-145-16,-19-1 137 0,-1 24-10 0,-2-29 8 16,-2 14 9-16,0-19-62 0,-8 18 145 15,-2-1 10-15,0-2 18 16,0-3 9-16,-23 1 0 0,-1-21 29 0,24 21 11 16,-26 2 27-16,10 1 5 0,3 1 24 15,-11-15 81-15,14 19-59 0,-1 0 21 16,3-2 3-16,1 1 31 0,-1 4 6 15,1-9 117-15,3 14-164 0,1 0-37 16,1 2-34-16,2 1-24 0,-1 2-38 16,1 0-5-16,0 0 18 0,0 0 21 15,0 0 17-15,0 24 27 0,22 3 103 16,-22-12-57-16,0 5 11 0,20 4 10 16,-20 1 11-16,28 32 135 0,-19-28-190 15,2 0-30-15,-2 2-43 0,1-5-13 0,3 0-13 16,9 14-271-16,-15-27-32 0,2 0-205 15,-2-5-143-15,0-1-270 0,2-3-1559 16,-8-3 1213-16,2-1 346 0</inkml:trace>
  <inkml:trace contextRef="#ctx0" brushRef="#br0" timeOffset="32871.7373">12077 95 613 0,'2'-6'49'0,"3"-2"123"0,-4 5-34 16,-1 0-17-16,0 0-5 0,0-4 90 16,0 2-134-16,0 0-18 15,0-1-6-15,-17-5 28 0,1 4-41 0,16 0-10 16,-23 2-14-16,-8-5 19 16,15 7-18-16,-4 3 14 0,-26 0 44 15,-9 22 65-15,24 10-55 0,-41 17 87 16,0 12 74-16,40-28-107 15,-22 45 170-15,22 8 6 0,27-40-193 16,5 0-38-16,26 50-6 0,-3-48-52 16,9 1-11-16,7 0 0 0,67 43 0 15,-39-49-47-15,7-7-48 0,10-3-47 16,8-10-26-16,2-7-9 0,103-9-151 16,-97-7 149-16,-3-35-14 0,1 8-31 15,-3-8-56-15,82-49-244 0,-98 37 278 16,-3-5 48-16,62-56-76 15,-40-3 163-15,-64 57 69 0,4-64 16 16,-38-1 47-16,-38 63-9 16,-45-48 61-16</inkml:trace>
  <inkml:trace contextRef="#ctx0" brushRef="#br0" timeOffset="33005.2305">11475 130 3736 0,'-27'58'-132'0,"11"-1"-115"16,5 57-647-16,57-21-326 16,-9-58 655-16,7-1 156 0</inkml:trace>
  <inkml:trace contextRef="#ctx0" brushRef="#br0" timeOffset="45850.2218">19160 7741 1663 0,'0'0'225'0,"0"0"-5"16,0 0 93-16,0 0 21 0,0-8 74 16,0 8 448-16,0 0-476 0,0 0-62 15,0 0-67-15,0 0-16 0,0 0-11 16,0 0 214-16,0 0-259 0,0 0-54 15,0 0-60-15,25 0-33 0,6-18 12 16,-8 18-31-16,2-12-3 0,5 12-11 16,2 0 2-16,0-13 5 0,24 13 23 15,-28 0-1-15,-5 21 4 0,0-21-4 16,-3 26 11-16,12 14 39 0,-17-17-25 0,-2 4 9 16,-4 2 10-16,-1 2 17 0,-5 6 1 15,5 41 42-15,-8-38-95 0,0 0-15 16,1 0-9-16,0-2 5 0,4 28 10 15,-1-39-18-15,2-3-3 0,5-1-2 16,3-3-2-16,4-5 3 0,27 4-1 16,-19-12-4-16,5-3-6 0,0-3-9 15,2-1-3-15,29 0-17 0,-34-19 29 16,-2 19-4-16,-3-19 2 0,-5 19 3 16,-3-25 9-16,2 0 21 0,-13 9-12 15,-1-1-13-15,-2-4 3 0,-1-2-4 16,0-29 0-16,0 25-7 0,-19-5 6 0,19 0 5 15,0 1-9-15,-23-3 8 0,10-31 1 16,13 31-4-16,-12 3-1 0,12 0-5 16,-10 2 6-16,3-25 10 0,7 31 6 15,-8 0 4-15,8 2 10 0,-4 2 4 16,2 1 1-16,2-11 13 0,0 15-50 16,0 1-30-16,0 1-39 0,26 2-53 15,-2-5-357-15,-24 8 76 0,27 2-72 0,-14 3-102 16,1 0-145-16,-1 2-48 15,9 0-1102-15,-11 24 1064 0,-1-24 214 0</inkml:trace>
  <inkml:trace contextRef="#ctx0" brushRef="#br0" timeOffset="46384.8722">20228 8217 2354 0,'0'0'64'0,"0"0"57"15,0 0 322-15,-16 0 150 0,16 0 49 16,-18 0-385-16,18 11-19 16,0-11-50-16,-12 0-31 0,12 0-28 0,-9 15 44 15,1-5-102-15,3-3 1 16,1 3 8-16,0-2 12 0,-1 14 102 0,3-11-113 15,1 0-10-15,1 2-10 0,0-3-20 16,0 2-6-16,21 9-5 0,-21-11-20 16,21 0-6-16,-21-2-1 0,32-4 4 15,4 1-15-15,-18-5-23 0,-1 0-31 16,1 0-21-16,-1 0-28 0,-3-25-4 16,12 0-78-16,-18 11 140 0,1-1 25 0,-3-1 17 15,-4-1 1-15,-2-17-22 0,0 17 19 16,-26-1 4-16,26 3 4 0,-34 3-8 15,13 2 0-15,-23 2-32 0,21 8-39 16,1 0-102-16,2 0-181 0,6 22-210 16,-6 1-1004-16,20-23 658 0,0 23 173 15,0-23 217-15</inkml:trace>
  <inkml:trace contextRef="#ctx0" brushRef="#br0" timeOffset="49116.1038">20637 8153 2422 0,'15'0'682'15,"-1"15"84"-15,-8-15-371 16,2 9-59-16,2-9-92 0,13 12 58 16,-9-12-239-16,1 5-34 0,-1-5-14 0,0 5-6 15,2-3-23-15,14 2-54 0,-18-3-20 16,0 0-68-16,-3-1-112 0,1 3-161 15,2-2-659-15,-9 1 428 0,0-1-79 16,0-1 46-16,-2 1 100 0</inkml:trace>
  <inkml:trace contextRef="#ctx0" brushRef="#br0" timeOffset="49309.1772">20744 8461 2329 0,'19'0'61'0,"-19"0"47"15,21 0 40-15,-2-15 207 0,-19 15-224 16,18 0-40-16,-9 0-57 0,-1 0-76 16,10 0-313-16,-10 0 17 0,4 0-192 15,-3 0-70-15,2 0-12 0,1 0 137 16</inkml:trace>
  <inkml:trace contextRef="#ctx0" brushRef="#br0" timeOffset="49588.7573">21400 8236 2937 0,'0'0'95'0,"18"0"79"0,-18 0 78 16,29 0 99-16,-11 0-6 0,29 0 225 15,-21 0-433-15,1 0-137 0,2 0-197 16,-3 0-236-16,17 0-1024 0,-28 0 486 15,-2-11 168-15,-5 11 221 0</inkml:trace>
  <inkml:trace contextRef="#ctx0" brushRef="#br0" timeOffset="52079.2892">19147 1881 1540 0,'-2'6'133'0,"2"-4"-11"0,-3 0 41 0,3-2-11 16,0 0 6-16,0 0 134 0,0 0-163 15,0 0-6-15,0 0-22 0,0 0-19 16,0 0-24-16,0-18 1 16,0 18-31-16,0-13 5 0,0-19 12 15,16 21-46-15,-16-4-1 0,0-1 3 16,13-3-3-16,-4-22-6 0,-9 16 3 15,8 0 5-15,-8 1 25 0,8 2 50 16,-2-20 197-16,-4 30-107 0,0 0-20 16,-1 3-33-16,-1 6-28 0,1-2-41 15,-1 3-37-15,0 2-13 0,0 0-17 0,0 0 13 16,0 0 1-16,0 0 21 16,0 17 1-16,18-17-3 0,-18 0-4 0,21 19-7 15,-6-19 1-15,24 31 14 0,-16-18 1 16,6-1 13-16,-2 2 11 0,5-1-3 15,36 15 24-15,-36-15-46 0,0-4-10 16,-3 3-9-16,-4-4 13 0,-4 2 8 16,7 3 118-16,-21-7-14 0,-3 2 23 15,-4-2-14-15,0 4-5 0,-28-1-47 16,-19 12 2-16,14-10-65 0,-6 0-9 16,-4 1-8-16,-1-1-13 0,-41 8-51 15,49-10-104-15,1-1-212 0,8-1-249 0,4-2-295 16,9-2-151-16,6 3-443 0</inkml:trace>
  <inkml:trace contextRef="#ctx0" brushRef="#br0" timeOffset="56481.2262">22411 8148 636 0,'0'0'148'0,"0"0"19"15,0 0 77-15,0 0 17 0,0 0 46 16,0 0 0-16,0 0 253 0,0 0-308 15,0 0 2-15,0 0 25 0,0 0 52 16,0 0 360-16,0-15-388 0,0 15-43 16,0 0-51-16,0 0 7 0,0 0-24 0,0 0 146 15,0 0-169-15,0 0 34 16,0 0 8-16,0 24 9 0,21 6 90 16,-21-11-216-16,0 3-27 0,21 3-27 0,-21 0-20 15,12 0-25-15,1 19-146 0,-13-25-41 16,10-2-156-16,-10-5-122 0,7-2-154 15,-1-4-1060-15,-6-6 615 0,0 0-36 16,0-21 303-16</inkml:trace>
  <inkml:trace contextRef="#ctx0" brushRef="#br0" timeOffset="56659.1827">22353 7861 3408 0,'15'0'88'0,"-15"0"69"16,0 0 58-16,0 0 171 0,0 0-306 15,0 0-75-15,0 0-140 0,0 0-175 16,0 14-766-16,0-14 285 0,0 0 11 0,0 0 172 16</inkml:trace>
  <inkml:trace contextRef="#ctx0" brushRef="#br0" timeOffset="57253.5318">22991 8119 1897 0,'0'0'55'0,"-17"-15"52"16,17 15 247-16,-15-14 44 0,15 6 58 16,-16-3-193-16,16 5 50 0,-12-1-7 15,12 2 17-15,-11 1-44 0,0-5 83 16,4 5-240-16,2 3-18 0,0-2 18 16,-2 3 13-16,-9 0 115 0,5 0-151 15,-1 0-16-15,-4 26-9 0,-1-26 1 16,-2 31-18-16,-21 8 16 0,21-16-57 15,3-2-16-15,2 1-13 0,5-1-11 16,-1 16-81-16,10-22 25 0,0-1-22 0,0-5-19 16,24-1-26-16,-24-7-20 0,61-1-189 15,-35-18 158-15,1 18-52 0,2-36-61 16,0 11-15-16,22-32-223 0,-30 25 385 16,-1-4 30-16,-5-1 27 0,1-3 29 15,-7 0 24-15,0-41 21 0,-9 37 31 16,0 3 2-16,0 2 18 0,-24-1 28 15,24 6 37-15,-46-25 246 0,29 32-86 16,1 6 42-16,1 3 6 0,0 4 30 16,-4-2 165-16,19 12-324 0,-8 0-65 15,8 1-43-15,0 3-25 0,0 0-15 0,0 0 68 16,0 20 4-16,0-20 32 0,20 29 53 16,-20-5 60-16,37 37 315 15,-21-25-306-15,2 7-50 0,0 3-49 0,-1 4-22 16,0 0-39-16,10 43-5 15,-18-51-95-15,0-5-85 0,-1-6-132 16,0-8-235-16,-1 7-977 0,-2-22 427 0,-3-4-248 16,4-4 69-16,-3 0 210 0</inkml:trace>
  <inkml:trace contextRef="#ctx0" brushRef="#br0" timeOffset="58435.8621">23906 7315 1879 0,'8'-15'300'15,"1"9"3"-15,-9 1 144 0,0 1 34 16,0 2 52-16,0 1-20 0,0-2 268 16,0 3-484-16,0 0-23 0,0 0-5 15,0 0-6-15,0 0 171 0,-12 0-243 16,12 0 9-16,0 0-3 0,-14 18 20 16,6-18-6-16,-16 37 94 0,10-18-231 0,-3 7-52 15,0 6-22-15,-2 6 0 0,1 6 0 16,-10 62 0-16,8 24 0 15,13-59 0-15,2 72 0 16,5-11 0-16,0-71 0 0,53 43 0 16,0-26 0-16,-23-47 0 15,3-7 0-15,35 14 0 0,-39-25 0 16,-2-4 0-16,-2-2-79 0,-5-2-194 16,-6-2-230-16,3 0-1164 0,-15-3 529 15,-2 0-281-15,0 0 142 0,0-29 203 16</inkml:trace>
  <inkml:trace contextRef="#ctx0" brushRef="#br0" timeOffset="58847.2136">24489 7473 2400 0,'-14'-3'189'16,"9"3"19"-16,0-2 131 0,5 1 83 15,-3 1 82-15,2 0 4 0,1 0 326 16,0 0-485-16,0 0 0 0,0 0-7 15,0 0-4-15,0 0 207 0,0 0-262 16,0 0-41-16,0 16-66 0,0-16-38 16,0 21-113-16,18 40-25 15,-18-31 0-15,0 3 0 0,22 8 0 16,-5 48 0-16,-17-40 0 0,18 0 0 0,-18-1 0 16,14-2 0-16,-14-5 0 0,9-5 0 15,0 19-1-15,-7-34-179 0,2-6-179 16,0-2-231-16,0-5-184 0,-4-3-87 15,9-5-1139-15,-7 0 868 0,3-22 124 16,-2 22 340-16</inkml:trace>
  <inkml:trace contextRef="#ctx0" brushRef="#br0" timeOffset="59331.0242">24410 7565 2538 0,'-9'-6'155'0,"8"3"27"0,-2 0 126 16,0-1 41-16,1 0 16 0,-1-1-58 15,2-6 26-15,1 3-247 0,0-1-9 16,0 0-17-16,0-2-10 0,0 0 5 16,25-13 43-16,-2 10-47 0,-6 0-19 15,1 0-4-15,3 1 4 0,26-11 33 16,-25 16-36-16,3 3-6 0,0 3 4 0,-3 2 5 15,-2 0 10-15,16 22 133 16,-22 13-51-16,-1-14 37 0,-2 3 0 0,-4 3 19 16,2 31 126-16,-9 3-154 15,0-1-123-15,-23-31-17 0,23-2 0 16,-23 0 11-16,23 1-7 0,-27-4-1 16,-2 18-9-16,16-25 1 0,2-3-7 15,1-1-4-15,10-6 11 0,-12 2-23 16,6-6-4-16,6-3-3 0,0 0 5 15,0 0-1-15,0 0 16 0,20 0 69 16,-20 0 21-16,24 0 28 0,-7 0 11 0,3 0 11 16,22 0 148-16,-24 0-138 0,0 20-14 15,0-6-21-15,-3 5-32 0,-1 0-39 16,12 23-47-16,-14-21-75 0,-3 0-92 16,1-2-97-16,-1-4-147 0,9 9-672 15,-11-16 429-15,1-2-155 0,0-6-73 16,2 0-253-16,3 0 89 0</inkml:trace>
  <inkml:trace contextRef="#ctx0" brushRef="#br0" timeOffset="59565.4428">25077 7850 4662 0,'-16'0'255'16,"16"0"-17"-16,0 0 107 15,0 0 31-15,0 0 49 0,0 15-20 0,0 2 152 16,0-6-404-16,0 3-39 0,0 2-22 16,0 4-11-16,15 22-12 0,1-20-62 15,-16-2-24-15,17 4-29 0,-17-4-74 16,17-1-78-16,-4 11-454 0,-13-18 185 16,9-5-71-16,-2-1-133 0,-4-3-151 0,0 0-60 15,2-3-1071-15,-2 0 1240 0,0-27 235 16</inkml:trace>
  <inkml:trace contextRef="#ctx0" brushRef="#br0" timeOffset="59860.0338">25047 7849 3868 0,'-3'0'133'0,"-1"-3"326"0,2 3-163 15,2-4-90-15,-2 1-59 0,2 0-36 16,0-1-42-16,0-7-40 0,0 4-21 15,27 0-3-15,-27 2 14 0,29 0-4 16,10 0 11-16,-19 5-10 0,3 0-8 0,0 0-1 16,-2 0 6-16,-1 20-9 0,17 1 55 15,-21-21 7-15,-1 28 30 0,-5-14 26 16,-1 1 45-16,1 16 213 0,-10-12-185 16,0-2-27-16,0 4-43 0,-27 0-20 15,27-2-40-15,-52 21 0 0,29-20-60 16,2-2-30-16,0-2-47 0,-2-4-80 15,-14 4-407-15,20-11 175 0,2-3-97 16,1-2-210-16,0 0-215 0,4-21-273 16,-2-10-771-16</inkml:trace>
  <inkml:trace contextRef="#ctx0" brushRef="#br0" timeOffset="60178.1481">25662 7211 2477 0,'0'-5'110'0,"0"-1"141"16,0 1 713-16,0 5-401 0,0 0-40 0,0 0-56 15,0 0-22-15,0 29-57 0,0 0 246 16,0-7-373-16,0 3 1 0,15 3 26 15,-15 5-35-15,0 41 34 0,0-34-269 16,0 7-18-16,0-2 0 0,0 4 0 16,-19-4 0-16,2 39 0 0,17-46-44 15,0-4-143-15,-18-3-153 0,18-7-213 16,0 11-898-16,0-26 518 0,0-4-122 16,0-5-130-16,0 0 50 0,24-29 360 15</inkml:trace>
  <inkml:trace contextRef="#ctx0" brushRef="#br0" timeOffset="60459.9849">25735 7187 2276 0,'0'-12'97'15,"0"3"119"-15,0 3 136 0,0 0 147 16,17 1 512-16,-17 2-590 0,17 3-44 15,-17 0-8-15,15 0 40 0,-15 28 12 16,14 5 324-16,-4-11-415 0,-10 9-46 16,7 0-84-16,-7 6-62 0,0 45-92 0,0-38-46 15,0 5 0-15,0 1 0 0,0 0 0 16,-20 0 0-16,20 46 0 0,-15-50 0 16,15-9 0-16,0 1 0 0,0-9-38 15,0 15-463-15,0-29-35 0,0-3-185 16,0-5-115-16,0-7-228 0,0 0-90 15,25-32-1067-15,2 11 1542 0</inkml:trace>
  <inkml:trace contextRef="#ctx0" brushRef="#br0" timeOffset="60726.6093">26043 7293 3923 0,'0'0'169'0,"0"0"128"16,0 0 125-16,0 0 102 0,0 18 13 15,0 11 406-15,0-12-604 0,0 4-78 16,0 8-55-16,15 3-12 0,-15 3-41 16,0 41 32-16,12-35-155 0,-12-1-22 15,0-2-21-15,0-3-59 0,8 27-338 16,-8-38 58-16,0-3-130 0,0-5-91 15,0-1-130-15,0-8-186 0,7-3-1104 16,-3-4 900-16,1 0 298 0,0-22 260 0</inkml:trace>
  <inkml:trace contextRef="#ctx0" brushRef="#br0" timeOffset="61184.1989">26016 7324 4951 0,'-5'0'72'0,"-4"0"250"0,4 0-85 16,5-4-51-16,0 0-62 0,0-1-60 15,0-1-59-15,23-13-83 0,-23 9 18 16,29-3-13-16,-8 0 11 0,4 2 8 16,26-4-5-16,-27 8 38 15,1 7 5-15,-6 0 16 0,-2 0 11 0,-1 24 11 16,2 12 71-16,-12-14-31 0,-2 2 21 15,-2 2 14-15,0-1 29 0,-2 30 139 16,0-28-147-16,0 2-24 0,-21 1-15 0,21-4-5 16,-24 3 2-16,-2 21 56 15,11-27-76-15,1-2-28 0,1-2-10 0,2-2-10 16,-9 9-5-16,15-17-17 0,-1-3-11 16,6 0-14-16,-6-3-15 0,6 0-3 15,0-3-63-15,0 0 84 0,0 0 33 16,23 0 38-16,-23 0 40 0,46 0 165 15,-29 0-87-15,1 0 27 0,-2 0 21 16,2 0 34-16,-5 0-35 0,12 21 20 16,-19 8-203-16,4-13-17 15,8 39 0-15,-14-39 0 0,1 1 0 0,-5-5 0 16,9 12-364-16,-7-14-21 0,2-2-232 16,-1-4-51-16,3-3-234 15,6-1-1265-15,-5 0 935 0,3-26 318 0</inkml:trace>
  <inkml:trace contextRef="#ctx0" brushRef="#br0" timeOffset="61493.0774">26514 7583 5373 0,'0'0'95'16,"0"0"114"-16,0 19 126 0,0-19 108 15,-17 0 24-15,17 0 371 0,0 14-576 16,0-5-120-16,-17 0-115 0,17 3-27 0,-6 17 0 15,6-12 0-15,0 1 0 0,0-1 0 16,-5 0 0-16,5 2 0 0,0-1 0 16,0 13 0-16,0-7 0 15,0-12 0-15,0-4 0 0,0 1 0 16,0-4 0-16,14-1 0 0,-14-3 0 16,0 2 0-16,20-3 0 0,-11 1 0 15,7-1 0-15,15 0 0 0,-15 0 0 16,2 0 0-16,1 0 0 0,0 0-101 15,1 0-123-15,12 0-602 0,-19 0 257 16,3 0-50-16,-5 0-173 0,1 0-179 16,5 0-1235-16,-9 0 1306 0,-4 0 294 15</inkml:trace>
  <inkml:trace contextRef="#ctx0" brushRef="#br0" timeOffset="61794.2345">26890 7108 3858 0,'0'-8'149'15,"21"1"104"-15,-21 3 94 0,13 1 573 16,13 3-429-16,-10 0 14 0,2 18-33 15,5-18-21-15,-1 33-112 0,27 18 23 16,-26-18-318-16,-3 4-44 0,0 5 0 16,-6 6 0-16,6 57 0 0,-18-47 0 15,-2 4 0-15,0 0-21 0,-20 1-96 16,20-5-115-16,-54 49-652 0,31-56 221 16,-1-8-263-16,2-4-266 0,1-6-317 0,-28 16-649 15</inkml:trace>
  <inkml:trace contextRef="#ctx0" brushRef="#br0" timeOffset="63252.1698">19571 517 1356 0,'-10'0'123'0,"0"14"87"16,1-14 84-16,-4 0 441 0,11 0-334 0,-3 0 61 15,-1 0 13-15,-7 0 339 0,8 0-555 16,-2 0-45-16,0 0-7 0,-3 0 297 16,7-12-282-16,1 12-24 0,-1 0 142 15,3 0-45-15,0 0-210 16,27 0-35-16,-4 0-52 0,10 0-16 15,16 0-31-15,87-21-130 16,50 4 18-16,-85 17 120 0,103-21 27 16,-109 3 26-16,-8 18 1 0,-10-12-1 15,-15 12-9-15,29-7-66 0,-63 7 32 0,-13 0 24 16,-11 0 80-16,-72 0-14 16,23 19-50-16,-9-19 0 15,-86 17 34-15,64 0-18 0,-7-17 12 16,-93 26 76-16,8-9 21 15,89-10-87-15,-62 8-16 0,37-5-30 16,67-5-10-16,-16 1-21 16,31-2-17-16,17-2 26 0,5-2-11 15,75 0-62-15,-31 0 12 16,86-17-106-16,50 2 62 16,-78 15 99-16,116-20 27 0,-109-1 44 15,-1 21 47-15,-11-18 36 0,62 4 106 0,-101 14-179 16,-18-7-31-16,-11 7-1 0,-19-4 55 15,-34 4-35-15,-8 0-12 0,-12 0-24 16,-80 21-1-16,47-21-7 0,-7 17 6 16,-7-17-10-16,-95 16-12 15,98 0-4-15,8-16-3 0,2 12-5 0,-43-5-96 16,75-7 32-16,14 0-19 0,7 0-5 16,1 0-85-16,23 0 125 0,1 0-11 15,21 0-17-15,35 0-164 0,-14 0 136 16,8 0 6-16,82-19-34 0,28 2 110 15,12 2-81-15,-84 7-17 16,-2-1-189-16,64-11-1022 16,-42 5-797-16,-73 7 1377 0</inkml:trace>
  <inkml:trace contextRef="#ctx0" brushRef="#br0" timeOffset="64129.9989">20572 6102 2766 0,'-23'6'131'0,"15"-4"7"16,1-2 81-16,6 0 24 0,0 1 72 15,-1-1 43-15,0 3 370 0,2-3-423 16,0 0-63-16,0 2-58 0,39-2-20 15,26 0 88-15,-15 0-142 0,15 0 15 0,17-20 1 16,16 20-5-16,16-17-22 16,143 0 2-16,-116 17-93 0,8-21-25 0,-2 8-11 15,-4 2-5-15,102-11-3 0,-147 14 29 16,-13-1-4-16,-20 4-1 0,-22 0 20 16,-16 3 28-16,-17-1 149 0,-10 3-71 15,-48 0 1-15,9 0-7 0,-14 0 16 16,-84 0 136-16,55 0-134 0,-10 0-6 15,-4 0-16-15,-5 0-8 0,-93 12 41 16,105-12-100-16,4 0-18 0,14 11-11 16,11-11-14-16,13 0-5 0,-3 6-26 15,42-2 24-15,8 0-11 0,38-2-21 16,3 0-45-16,74 3-200 0,-40-5 137 0,13 0 40 16,8 0 46-16,6 0 28 0,-2 0 29 15,88-26 8-15,-103 7 9 0,-14 19 9 16,-14-17 1-16,-19 17-1 0,-19-15 2 15,-19 5 37-15,-57 10-18 0,3 0-8 16,-19-5-16-16,-16 5-33 0,-127 0-269 16,96 18-94-16,-8-18-187 0,2 23-315 15,6-23-398-15,12 26-209 0</inkml:trace>
  <inkml:trace contextRef="#ctx0" brushRef="#br0" timeOffset="72199.5434">22392 8765 788 0,'0'-18'42'0,"0"18"74"15,8 0 75-15,-8 0 325 0,0 0-270 16,0 0-15-16,0 0-9 0,0 0 4 15,0 0 191-15,0 0-230 0,0 0-22 16,0 0-10-16,0 0 7 0,0 0 14 16,0 0 220-16,0 0-173 0,0 0 6 0,0 0 2 15,0 0-1-15,0 0 1 0,-11 0 208 16,11 0-226-16,0 0-26 0,-10 0-25 16,10 0-8-16,-9 0 82 0,7 0-137 15,0 0-9-15,0 0-2 0,2 0 2 16,0 0-10-16,0 0 35 0,0 0-79 15,0 0-14-15,18 13-7 0,-18-13 1 16,62 12 30-16,-26-12-12 0,8 0 8 16,9 0 8-16,5 0 10 0,6 0 12 15,67 0 77-15,-67-25-77 0,-4 25-14 16,-6-20-14-16,-8 20-11 0,25-15 10 0,-51 4-22 16,-3 11 2-16,-6 0-9 0,-3 0-9 15,-6 0-2-15,-2 0-3 0,0 0 0 16,0 0 0-16,0 0 0 0,-19 0 0 15,0 17 0-15,19-17 0 0,-19 13 0 16,19-13 0-16,-18 0 0 0,18 8 0 16,-10-8 0-16,10 0 0 0,0 0 0 15,0 0 0-15,0 0 0 0,0 0 0 16,0 0 0-16,0 0 0 0,0 0 0 16,0 0 0-16,0 0 0 0,0 0-267 0,0 0-87 15,0 0-240-15,0 0-164 16,0 0-293-16,0 0-1553 0,-19 0 1397 15,19 0 393-15</inkml:trace>
  <inkml:trace contextRef="#ctx0" brushRef="#br0" timeOffset="74391.7744">19284 10231 1364 0,'-6'-12'148'0,"3"12"112"16,-2 0 105-16,3 0 141 0,0 0 12 0,-5 0 581 15,5 0-617-15,-2 0-73 16,-1 0-61-16,0 0 15 0,-6 0 288 0,8 0-382 16,-2 0-37-16,1 0-26 0,2 0 0 15,2 0-15-15,-1 0 80 0,1 0-209 16,0 0-46-16,22 0-28 0,-22 0 2 16,65-21 6-16,-33-1 3 0,1 22 3 15,0-16 1-15,3 16 3 0,-2 0 23 16,23 0 77-16,-33 21-52 0,-7-4-19 0,-4 4-19 15,0 4-15-15,-3 33-1 16,-10-25 0-16,0 4 0 0,0 2 0 0,0 2 0 16,0 0 0-16,-23 41 0 15,23-42 0-15,0-2 0 0,0-5 0 16,0-1 0-16,0 19 0 0,34-31 0 0,-17-2 0 16,5-6 0-16,2-2 0 0,3-4 0 15,33-2 0-15,-31-4 0 0,2 0 0 16,1 0 0-16,-2-20 0 0,21 1 0 15,-31 19 0-15,-4-22 0 0,0 22 0 16,-4-26 0-16,-5 12 0 0,1-18 0 16,-4 15 0-16,-4-4 0 0,0-1 0 15,0-3 0-15,-25-34 0 0,25 27 0 16,-27-8 0-16,10 0 0 0,-1-4 0 0,-1 0 0 16,-13-45 0-16,17 43-21 0,2 4-40 15,4 4-23-15,9 0-13 0,-5-28-25 16,5 39 108-16,0 0 20 0,0 3 11 15,24 4-2-15,-24 3-10 0,24-8-27 16,4 15-50-16,-14 3-98 0,-1 5-112 16,-3 1-143-16,0 1-684 0,3 20 396 15,-13-20-129-15,9 32-112 0,-4-9-209 0,-1 4 206 16</inkml:trace>
  <inkml:trace contextRef="#ctx0" brushRef="#br0" timeOffset="74802.1412">20250 10614 2878 0,'-6'3'81'0,"3"0"90"0,-2 0 110 15,-3 4 536-15,5-3-401 16,-1 2-32-16,-3 0-41 0,2 3 1 0,-8 10 252 16,9-7-361-16,-1 2-47 0,3 0-40 15,1 2-14-15,1 1-30 0,0 16 21 16,0-17-93-16,26-1-7 0,-26-1-4 16,27-3-1-16,8 4-3 0,-16-13-17 15,2-1-15-15,0-1-23 0,2 0-27 16,-3 0-18-16,15-29-122 0,-17 2 103 15,-4 12-11-15,-2-4-8 0,-3-1-22 16,0-23-161-16,-9 19 173 0,0 0 10 16,0-1 38-16,-30 3 11 0,30 2 31 15,-54-9 15-15,31 22 28 0,2 4-13 0,2 3 0 16,0 0 3-16,-11 20-116 0,18 10-61 16,1-13-218-16,3 0-242 0,8 1-182 15,0 0-223-15,0 9-704 0</inkml:trace>
  <inkml:trace contextRef="#ctx0" brushRef="#br0" timeOffset="75057.0529">20869 10459 5433 0,'0'14'10'0,"0"-14"21"16,0 0 29-16,0 0 140 0,0 0-68 16,0 0-5-16,0 0-24 0,32 0-36 15,16-23-140-15,-19 9-89 0,4 14-70 16,-1 0-60-16,0-14-80 0,-4 14-72 16,15 0-608-16,-27 0 496 0,-3 0-39 0,-8 0-43 15,1 0-56-15,-6 0 147 0</inkml:trace>
  <inkml:trace contextRef="#ctx0" brushRef="#br0" timeOffset="75225.4712">20821 10664 4653 0,'59'0'248'0,"-31"0"-5"16,1 0 90-16,4 0-79 0,0 0-77 15,26 0-361-15,-33 0-154 0,-4 0-243 16,-5 0-168-16,-6 0-251 0,-3 0-174 0</inkml:trace>
  <inkml:trace contextRef="#ctx0" brushRef="#br0" timeOffset="78792.1167">22095 10564 736 0,'0'0'28'0,"0"0"44"0,0 0 234 0,0 0-95 15,0 0 13-15,0-4-13 0,0 4 0 16,0 0 127-16,0 0-198 0,0 0 6 16,0 0 15-16,0 0 23 0,0 0 15 15,0 0 206-15,0 0-209 0,0 0 6 16,0 0 4-16,0 0 12 0,0 0 157 15,0 0-233-15,0 0-34 0,0 0-14 16,0 0-6-16,0 0-4 0,0 0 84 16,0 0-81-16,0 0-4 0,0 0 14 15,0 0 3-15,0 0 98 0,0 0-108 16,0 0 2-16,0 0-1 0,0 0 3 16,0 0-4-16,0 0 61 0,0 0-92 0,0 0-3 15,0 0-7-15,0 0 4 0,0 0 36 16,0 0-49-16,0 0-1 0,0 0 0 15,0 0 2-15,0 0 1 0,0 0 35 16,0 0-36-16,0 0-7 0,0 0-3 16,0 0-2-16,0 0 15 0,0 0-33 15,0 0 2-15,0 0 6 0,0 0 1 16,0 0 17-16,15 0 40 0,-15 0-44 16,0 0-11-16,13 0-2 0,-13 0-7 0,0 0 6 15,8 0-13-15,-8 0 0 16,0 0 1-16,6 0-6 0,-3 0-1 0,3-12-7 15,-4 12 3-15,-2 0-3 16,2 0 1-16,-2 0-3 0,0 0-7 16,0 0 14-16,0 0 2 0,0 0 4 0,0 0 6 15,0 0 3-15,0 0 26 0,0 0-9 16,0 0-1-16,0 0 5 0,0 0 4 16,0 0 14-16,0 0-33 0,0 0-5 15,0 0 3-15,0 0-2 0,0 0 3 16,0 0 9-16,0 0-13 0,0 0-8 0,0 0-2 15,0 0-4-15,0 0-12 16,0 0 16-16,0 0-4 0,0 0 7 16,0 0-6-16,0 0 0 0,0 0 9 0,0 0 3 15,0 0-2-15,0 0 17 0,0 0 3 16,0 0 24-16,0 0-42 0,0 0-9 16,0 0-4-16,0 0 0 0,0 0 0 15,0 0 0-15,0 0 0 0,0 0 0 16,0 0 0-16,0 0 0 0,0 0 0 15,0 0 0-15,0 0 0 0,0 0 0 16,0 0 0-16,0 0 0 0,0 0 0 16,0 0 0-16,0 0 0 0,0 0 0 15,0 0 0-15,0 0 0 0,21 0 0 16,-21 0 0-16,20 0 0 0,-20 0 0 16,11 0 0-16,-11 0 0 0,14 0 0 15,-3 0 0-15,-6 0 0 0,1 0 0 16,-1 0 0-16,-3 0 0 0,2 0 0 15,-3 0 0-15,-1 0 0 0,0 0 0 16,0 0 0-16,1 0 0 0,-1 0 0 16,0 0 0-16,0 0 0 0,0 0 0 15,0 0 0-15,0 0 0 0,0 0 0 16,0 0 0-16,0 0 0 0,0 0 0 0,0 0 0 16,0 0 0-16,0 0 0 15,0 0 0-15,0 0 0 0,0 0 0 16,0 0 0-16,0 0 0 0,0 0 0 0,0 0 0 15,0 0 0-15,0 0 0 16,0 0 0-16,0 0 0 0,0 0 0 0,0 0 0 16,0 0 0-16,0 0 0 15,0 0 0-15,0 0 0 0,0 0 0 0,0 0 0 16,0 0 0-16,0 0 0 0,0 0 0 16,0 0 0-16,0 0 0 0,0 0 0 15,0 0 0-15,0 0 0 0,0 0 0 16,0 0 0-16,0 0 0 0,0 0 0 15,0 0 0-15,0 0 0 0,0 0 0 16,0 0 0-16,0 0 0 0,0 0 0 0,0 0 0 16,0 0 0-16,0 0 0 0,0 0 0 15,0 0 0-15,0 0 0 0,0 0 0 16,0 0 0-16,17 0 0 0,-17 0 0 16,11 0 0-16,-11 0 0 0,0 0 0 15,12 0 0-15,-12 0 0 0,16 0 0 16,-11 0 0-16,0 0 0 0,2 0 0 15,-1 0 0-15,-1 0 0 0,3 0 0 16,-5 0 0-16,0 0 0 0,-2 0 0 16,0 0 0-16,0 0 0 0,-1 0 0 15,0 0 0-15,0 0 0 0,0 0 0 16,0 0 0-16,0 0 0 0,0 0 0 0,0 0 0 16,0 0 0-16,0 0 0 0,0 0 0 15,0 0 0-15,0 0 0 0,0 0 0 16,0 0 0-16,0 0 0 0,0 0 0 15,0 0 0-15,0 0 0 0,0 0 0 16,0 0 0-16,0 0 0 0,0 0 0 16,0 0 0-16,0 0 0 0,0 0 0 15,0 0 0-15,0 0 0 0,0 0 0 0,0 0 0 16,0 0 0-16,0 0 0 0,0 0 0 16,0 0 0-16,0 0 0 15,0 0 0-15,0 0 0 0,0 0 0 0,0 0 0 16,0 0 0-16,0 0 0 0,19 0 0 15,-19 0 0-15,14 0 0 0,-14 0 0 16,0 0 0-16,0 0 0 16,9 0 0-16,-9 0 0 0,0 0 0 0,0 0 0 15,0 0 0-15,0 0 0 0,5 0 0 16,3 0 0-16,-4 0 0 0,1 0 0 16,3 0 0-16,0 0 0 0,-1 0 0 15,7 0 0-15,-6 0 0 0,-2 0 0 0,-1 0 0 16,1 0 0-16,4 0 0 0,-6 0 0 15,1 0 0-15,-1 0 0 0,-2 0 0 16,1 0 0-16,2 0 0 0,-4 0 0 16,0 0 0-16,0 0 0 0,-1 0 0 15,0 0 0-15,0 0 0 0,0 0 0 16,0 0 0-16,0 0 0 0,0 0 0 16,0 0 0-16,0 0 0 0,0 0 0 15,0 0 0-15,0 0 0 0,0 0 0 16,0 0 0-16,0 0 0 0,0 0 0 15,0 0 0-15,0 0 0 0,0 0 0 0,0 0 0 16,0 0 0-16,0 0 0 16,0 0-40-16,0 0-212 0,0 0 22 15,0 0-61-15,0 0-77 0,0 0-147 0,0 0-83 16,0 0-989-16,0 0 698 0,0 0-194 16,0 0 134-16,0 0 191 0</inkml:trace>
  <inkml:trace contextRef="#ctx0" brushRef="#br0" timeOffset="80423.651">24034 10335 2237 0,'-18'-7'79'0,"18"-1"84"15,0 2 132-15,-17-1 174 0,17 1 89 0,-12-3 521 16,12 3-656-16,-6 2-89 0,6 2-22 16,0 0 0-16,0-1 179 0,-4 1-300 0,4 1-16 15,-2 0-23-15,2-1-17 16,-1 1-29-16,-4-2 64 0,0-1-93 0,2 2 5 16,-3-1-14-16,-4 0 6 0,-15 1 55 15,8 2-84-15,-2 0-20 0,-5 0-15 16,-3 21-10-16,0-21 0 0,-27 39 0 15,26-22 0-15,2 2 0 0,1 0 0 16,3 0 0-16,-8 18 0 0,19-20 0 16,4 1 0-16,7-2 0 0,0-1-61 15,0-3-79-15,51 6-324 0,-22-14 205 16,4-4 8-16,3 0-19 0,2 0-52 0,34-23-336 16,-41 0 392-16,-3 23 79 15,-5-27 77-15,-5 13 29 0,-6-1 35 0,0-12 0 16,-12 11 34-16,0 3 12 0,0 0 16 15,0 1 26-15,-24-8 131 16,4 12-46-16,20 6 38 0,-21-1 7 0,21 0 10 16,0 2-24-16,-17 1 37 0,17 0-105 15,0 0 11-15,0 0 16 0,0 22 22 16,0 2 147-16,0-8-114 0,24 4 30 16,-24 2 28-16,24 4 13 0,-9 2-53 15,15 34-17-15,-15-24-173 0,-2-1 0 0,0 2 0 16,-2 1 0-16,9 39 0 0,-14-44 0 15,-2 2 0-15,0-3 0 0,-4-2 0 16,0-2 0-16,0 22 0 0,-22-2 0 16,-23-11 0-16,24-23 0 15,-3-3-62-15,-7-5-135 0,-3-2-136 16,-2-3-170-16,-32-1-725 0,36-2 506 16,3 0-117-16,4-28-68 0,7 28-207 15,5-43-584-15</inkml:trace>
  <inkml:trace contextRef="#ctx0" brushRef="#br0" timeOffset="81025.1444">24253 10420 2726 0,'3'-9'91'0,"1"-1"131"16,-2 3 178-16,3-6 675 0,-5 8-587 16,3 1-104-16,-2 1-86 0,-1 3-1 15,0-1 114-15,0 1-236 0,2 0 23 0,2 0 26 16,0 23 47-16,0-23-11 0,7 51 167 16,-3-29-293-16,-1 2-55 0,-2 1-52 15,0 1-23-15,6 17-4 0,-8-26 0 16,0-2 0-16,0-4 0 0,-1-3 0 15,0-5 0-15,1 0-3 0,-1-3-67 16,3 0-64-16,2-25-62 0,1 8-48 16,10-29-199-16,-5 19 255 0,-1-4 31 15,2 2 55-15,-3-2 33 0,2 4 46 16,12-17 25-16,-12 25 23 0,-2 6 29 16,-3 2 16-16,1 6 3 0,1 1 56 15,-5 4-40-15,0 0 28 0,2 0 11 0,-3 0-7 16,3 25-19-16,12 0 42 0,-11-11-95 15,-1 1-18-15,0 2-9 0,2-1-2 16,6 9 3-16,-13-15-22 0,2-3 0 16,-1-1 5-16,-1-6 6 0,0 6 19 15,2-6-9-15,-3 0-43 0,1 0-45 16,1-29-22-16,2 29-25 0,7-49-101 16,-4 30 144-16,-1 2 35 0,3 1 23 15,1 1 20-15,11-6 57 0,-11 21-8 16,-1-9 31-16,1 9 35 0,3 0 54 15,-5 0 10-15,12 31 53 0,-13-14-209 16,3 3-31-16,-4 2 0 0,2 1 0 16,-3 3 0-16,7 23-236 0,-7-25-54 0,1-4-182 15,1-2-152-15,-1-4-160 0,15-1-1328 16,-10-13 887-16,3 0 119 0,2 0 387 16</inkml:trace>
  <inkml:trace contextRef="#ctx0" brushRef="#br0" timeOffset="81641.5851">25068 9844 3509 0,'-15'0'121'0,"4"17"128"0,1-17 104 15,2 0 88-15,4 0-60 0,-1 0 143 16,5 0-379-16,0 0-59 0,0 0-50 16,0 0-24-16,32 0-19 0,6 0 2 15,-14 0-8-15,6 0 2 0,4-14 12 16,2 14-5-16,32 0-9 0,-37 0 13 0,-2 0 36 16,-7 0 54-16,-2 21 76 0,3 14 288 15,-16-13-217-15,-5 4-29 0,0 4-25 16,-2 0 2-16,0 3-21 0,0 38 83 15,0-33-165-15,0 2-4 0,-19-1 7 16,19 0-11-16,0 35 19 0,0-42-89 16,0 1-4-16,0-7 0 0,31-1 0 15,-31-3 0-15,53 8 0 0,-30-19 0 16,0-4 0-16,2-4-2 0,-2-2-35 16,23-1-120-16,-29 0 47 0,2-20 29 15,-1 20 26-15,-3-18 14 0,-1 18 27 16,10-21-4-16,-12 2 18 0,-3 6-4 0,-1 1 13 15,0-2 3-15,5-15 19 0,-8 12-21 16,-1-1 6-16,-4-3 0 0,0-2 0 16,0-5-2-16,0-32-35 0,-24 25-7 15,24-1-9-15,-25-2-2 16,25-1-10-16,-44-36-42 0,31 41 62 0,-1 1 3 16,2-1 0-16,1 3 2 0,11 3-1 15,-14-25 21-15,7 30 19 0,7 0 11 16,0 6 4-16,0-3-8 0,0-10-2 15,0 17-24-15,27 2-6 0,-27-2-19 16,23 3-37-16,-23 2-56 0,36-6-384 16,-26 10 106-16,-1 2-69 0,1 2-85 0,-2 0-174 15,4 19-999-15,-5 11 700 0,0-9 200 16,-1 5 241-16</inkml:trace>
  <inkml:trace contextRef="#ctx0" brushRef="#br0" timeOffset="82218.0008">26166 10135 2335 0,'3'0'70'16,"1"0"95"-16,-2 0 113 0,-2 0 119 15,0 0 43-15,0 0 341 0,0 0-490 16,0 0-73-16,0-16-55 0,-20 16 11 15,20-10 177-15,-18 10-130 0,18-8 22 16,-15 8 3-16,5 0-8 0,-1-3-20 16,-12 3 182-16,8 0-195 0,-3 0 10 15,0 24-11-15,0-24-37 0,-16 43-6 16,16-23-151-16,3 2-10 0,1 2 0 0,5-2 0 16,1 2 0-16,2 17 0 15,6-20-45-15,0-5-68 0,25-2-77 0,-25-3-69 16,56 2-281-16,-31-12 274 0,2-1-21 15,-4 0-32-15,1 0-30 0,15-20-191 16,-22 0 372-16,-3 20 86 0,-5-26 28 16,-9 13 27-16,9-2 18 0,-9-13 27 15,0 15 23-15,0-2 58 0,-23 4 33 16,23 3 41-16,0 0 10 0,-19 5 122 16,19 3-189-16,-17 0-17 0,17 0-1 15,0 0 0-15,0 18 38 0,0-18-86 0,0 19-16 16,0-19 8-16,0 26 17 0,25-13 16 15,2 19 156-15,-27-14-70 0,27 2 38 16,-12 1 30-16,-3 3 35 0,-1 32 75 16,3-27-274-16,-14 3-63 0,0-1-2 15,0 1 0-15,0 0 0 0,-27 23 0 16,27-28 0-16,-29-2 0 0,13-2 0 16,-2-2 0-16,-23 13 0 0,24-19 0 15,-4-3-29-15,1-1-138 0,2 0-123 16,-2-5-133-16,-12 2-706 0,19-5 533 15,2-3-195-15,2 0-110 0,4 0-282 16,3-23 20-16</inkml:trace>
  <inkml:trace contextRef="#ctx0" brushRef="#br0" timeOffset="82626.1219">26635 10028 3660 0,'3'-9'128'0,"-3"4"113"16,0-1 102-16,0 0 86 16,0 1-34-16,-22 2 350 0,22 3-416 0,-16 0-61 15,16 0-101-15,-22 20-50 0,1 5-20 16,11-7-77-16,0 1-4 0,3 4-10 15,7 3-4-15,-8 0-3 0,8 26-25 16,0-26 10-16,0-4 3 0,29-1-5 16,-29-4 0-16,49 5-10 0,-29-14 27 15,-2-1 2-15,0-3 3 0,-2-1 2 16,11 4 16-16,-16-2 11 0,-4 0 28 16,-1 2 30-16,-6 2 30 0,0 2 1 0,0 20 66 15,-19-14-139-15,19 2-26 0,-32 4-17 16,11 0-5-16,-28 22-50 0,27-25-31 15,-3-1-52-15,2 1-54 0,3-3-82 16,3-3-93-16,-11 8-529 0,17-14 371 16,2-3-131-16,2-5-120 0,3 0-301 15,2 0-3-15</inkml:trace>
  <inkml:trace contextRef="#ctx0" brushRef="#br0" timeOffset="83988.2604">28119 9542 1732 0,'0'-7'78'0,"2"0"71"0,0 2 78 16,-2-1 104-16,0-3 439 0,0 4-331 16,0 1-8-16,0-1-54 0,0 0-35 15,0 5-64-15,0-4 211 0,0 2-244 16,0 0 8-16,0 0-17 0,0 2-22 0,0-2 93 15,0 2-208-15,0 0 14 16,0 0 52-16,-18 0 71 0,-7 24 251 0,5 14-346 16,-4-7-89-16,-5 9-52 0,-7 14 0 15,1 8 0-15,-2 12 0 0,-24 94 0 16,28 15 0-16,28-92 0 16,30 78 0-16,34-33 0 15,-18-81 0-15,10-8 0 0,65 19 0 16,-52-46 0-16,0-4 0 0,0-7 0 15,-4-2 0-15,-9-5-29 0,-6 1-223 16,14-2-974-16,-42 0 195 0,-5-1-170 0,-6 0-197 16,-3 0 68-16</inkml:trace>
  <inkml:trace contextRef="#ctx0" brushRef="#br0" timeOffset="84583.9898">28537 9782 902 0,'-2'0'112'0,"2"-1"-1"15,0 0 61-15,0-1 21 0,0 0 68 16,0 0 41-16,18 0 365 0,-18 1-296 16,0-1 54-16,14 2 43 0,-14 0 36 15,0 0-20-15,0 0 452 0,0 0-479 16,0 0-11-16,0 0-54 0,0 0-4 15,0 0 94-15,0 0-380 0,0 20-86 16,0-9-16-16,-16 4 0 0,16 7 0 16,0 42 0-16,0 22 0 15,0-34 0-15,0 4 0 0,18 57 0 0,-18-60 0 16,20 0 0-16,-20-4 0 16,0-4 0-16,17-6 0 0,-17-8 0 0,12 17-159 15,-12-31-168-15,0-5-232 0,7-6-189 16,-7-2-204-16,0-4-172 0,0-26-1442 15,0 6 1617-15,0-6 351 0</inkml:trace>
  <inkml:trace contextRef="#ctx0" brushRef="#br0" timeOffset="85037.6053">28397 9852 3095 0,'-2'-6'128'15,"-1"-1"137"-15,1 0 132 0,1-8 456 16,1 5-570-16,0 1-102 0,0-4-45 16,18 0-18-16,-18-2-21 0,44-14 53 15,-23 15-99-15,1-1-18 0,4 1-17 16,2 1-1-16,32-8 27 0,-30 13-4 16,1 4-3-16,0 1 1 0,-4 3 9 0,-2 0 13 15,18 24 113-15,-28 15-58 0,0-15 1 16,-4 3 6-16,-2 3-6 0,5 31 71 15,-14-29-119-15,0 1-2 0,0 0-3 16,0-2-9-16,-29 3-7 0,-5 29 17 16,11-32-44-16,1-2-6 0,-2-3-8 15,2-1-2-15,-24 16 0 0,27-21 0 16,4-6-2-16,2-2-4 0,3 0-3 16,5-6-7-16,-1 3-17 0,6-7 23 15,0-2 6-15,24 0 16 0,-24 0 25 16,57 3 135-16,-33 0-41 0,1 0 9 15,2 3 9-15,-2 1-7 0,-1 3-45 0,19 24-17 16,-26-15-82-16,-2 2 0 0,1 4 0 16,-4 0 0-16,10 22-184 0,-16-27-73 15,1-1-134-15,1 0-157 0,0-5-100 16,-1-1-144-16,14-1-1127 0,-11-12 815 16,7 0 105-16,-5 0 316 0</inkml:trace>
  <inkml:trace contextRef="#ctx0" brushRef="#br0" timeOffset="85264.1594">29053 10132 4269 0,'-8'-4'309'15,"8"4"-62"-15,0 0 80 0,0 0-23 16,0 0 115-16,0 0 479 0,0 21-485 16,0-21-83-16,20 29-54 0,-20-9-63 15,21 4-82-15,2 34-76 0,-23-27-55 16,22 4 0-16,-22 0 0 0,18-2 0 15,-4 23 0-15,-14-33 0 0,9-5-35 16,-5-3-125-16,-4-2-121 16,5-7-143-16,-2 2-727 0,-3-8 480 0,0 0-178 15,0 0-50-15,0-23-199 0,0-11-722 16,0 11 1283-16</inkml:trace>
  <inkml:trace contextRef="#ctx0" brushRef="#br0" timeOffset="85537.5555">29062 10164 3455 0,'-4'0'362'0,"3"0"-3"0,-2-3 88 16,3 2-76-16,0 1-31 0,0 0-62 15,23-5 174-15,-23 1-281 0,27 0-51 16,-8 1-15-16,3 2-7 0,23-1 89 16,-25 2-110-16,2 0-8 0,-2 0-11 15,-1 23 3-15,-2-23-1 0,10 26 71 16,-15 3-57-16,-2-12 8 0,-3 3 5 0,-2-3 12 15,-3 21 80-15,-2-18-109 0,0 1-24 16,0-1-28-16,-30-1-9 0,30 1-30 16,-49 18-146-16,29-23 10 0,-2-1-60 15,-3-2-59-15,1-4-115 0,-22 1-585 16,24-9 339-16,-2 0-124 0,5 0-81 16,2-20-243-16,3 20 97 0</inkml:trace>
  <inkml:trace contextRef="#ctx0" brushRef="#br0" timeOffset="85847.2037">29676 9419 4496 0,'6'-5'95'0,"3"1"302"16,-5 4-27-16,1 0 35 0,1 23 33 0,-1-23 3 16,0 42-64-16,5 30 177 15,-5-26-346-15,-1 11-43 0,-4 7-53 16,0 6-31-16,0 90-29 0,-21-76-52 16,21 6 0-16,-24-5 0 0,24-3 0 0,-24-7 0 15,6 45 0-15,18-70-23 0,-12-11-111 16,12-9-133-16,0-8-162 0,0 4-844 15,0-24 402-15,0-2-179 0,0 0-174 16,0-29-39-16,27 3 353 0</inkml:trace>
  <inkml:trace contextRef="#ctx0" brushRef="#br0" timeOffset="86111.5124">29895 9506 4888 0,'-15'0'121'0,"15"0"132"16,0 0 148-16,0 19 75 0,0 13 422 15,0-8-543-15,0 5-36 0,0 9-89 16,26 6-59-16,-26 7-92 0,44 57-79 16,-31-48 0-16,1 3 0 0,-14 1 0 15,18-1 0-15,-18 55 0 0,0-62 0 0,0-3 0 16,0-4 0-16,0-7-15 0,0-4-140 15,0 18-595-15,-21-35 75 0,21-5-53 16,0-6-166-16,0-5-190 0,0-5-1311 16,0 0 1549-16</inkml:trace>
  <inkml:trace contextRef="#ctx0" brushRef="#br0" timeOffset="86414.1385">30312 9721 2614 0,'3'-12'141'0,"-1"3"180"16,-2-1 792-16,0 6-574 0,0 3-93 0,0 1-67 15,0 0 53-15,0 0 33 0,0 24 410 16,0 10-535-16,0-8-91 0,0 6-92 15,0 6-59-15,0 49-76 0,0-38-22 16,17 4 0-16,-17 5 0 0,0-2 0 16,19-1 0-16,-19 48 0 0,14-55 0 15,-14-5-63-15,10-7-134 0,-10-6-147 0,8 11-835 16,-2-29 496-16,-3-3-171 16,0-2-89-16,-2-7-212 0,3 0-12 0</inkml:trace>
  <inkml:trace contextRef="#ctx0" brushRef="#br0" timeOffset="86857.1918">30217 9626 3459 0,'-3'-5'154'0,"0"2"136"15,-1-1 103-15,2 0 63 0,2 1-129 16,0-11-68-16,0 7-256 15,0-3-27-15,32-1 5 0,-10 1 8 0,38-13-5 16,-24 16 15-16,0 2-4 0,0 5-5 16,0 0 23-16,21 27 21 0,-37-9 11 15,-1 6 11-15,-7 2 31 0,0 2 34 16,-4 4 29-16,-1 33 171 0,-7-31-186 16,0-2-30-16,0-1-27 0,-20-2 2 15,-4 27 49-15,7-31-77 0,-1-2-14 16,-2 1-14-16,-1-4-7 0,0-1-10 15,-14 9-10-15,18-15-3 0,2-5-8 0,4-1-10 16,4-3-19-16,2 1-90 0,1-4 56 16,4 1 3-16,0-2 27 0,0 0 23 15,26 2 33-15,6 5 105 16,-13-2-7-16,2 2 31 0,3 2 24 0,1 3 29 16,16 19 170-16,-24-12-188 0,-2 4-3 15,0 0-23-15,-6 1-33 0,0 1-43 16,4 20-99-16,-10-23-125 0,1-3-118 15,-1-4-158-15,3-1-177 0,3 1-938 16,-4-14 554-16,2-1-142 0,5 0-29 16,-1-22 245-16</inkml:trace>
  <inkml:trace contextRef="#ctx0" brushRef="#br0" timeOffset="87165.3937">30824 9932 3991 0,'0'-1'136'0,"0"1"93"0,0 0 94 16,0 0 561-16,0 0-393 0,0 0 7 16,-15 0-39-16,15 26-59 0,0-26-95 15,-9 45 68-15,9-23-297 0,-10 1-50 16,10 2-26-16,-10 4 0 0,0 25 0 16,5-28 0-16,0 3 0 0,3-5 0 0,-1-2 0 15,3 10 0-15,0-21 0 0,0-1 0 16,0-5 0-16,20-1 0 0,-20-3 0 15,20 0 0-15,10-1 0 0,-11 0 0 16,4 0 0-16,0 0 0 0,20 0 0 16,-22 0 0-16,-5 0 0 0,0 0 0 15,-4 0 0-15,-5 0 0 0,-1 19-211 16,-6-19-144-16,0 15-299 0,0-15-231 0,0 15-305 16,0-15-286-16,0 12-1033 15</inkml:trace>
  <inkml:trace contextRef="#ctx0" brushRef="#br0" timeOffset="87699.1308">31371 9220 2316 0,'0'-2'101'0,"18"-1"113"16,-18 3 145-16,16 0 668 0,-16 0-519 15,13 0-45-15,-13 20-51 0,24-20 20 16,13 43 348-16,-14-14-431 0,5 7-32 16,1 8-39-16,3 12 1 0,0 7-93 15,28 87-16-15,-33-66-170 0,-8 3 0 16,-3 1 0-16,-8 2 0 0,-8 83 0 0,0-93 0 16,-29-1 0-16,9-5 0 15,-1-6-96-15,-3-8-189 0,-26 39-1042 0,23-57 198 16,2-7-368-16,-4-3 14 15,1-8 198-15</inkml:trace>
  <inkml:trace contextRef="#ctx0" brushRef="#br0" timeOffset="98508.6195">20071 5304 325 0,'-2'0'20'0,"-1"0"7"0,-1 0 21 16,-3 0 85-16,3 22-44 0,0-22 25 16,1 16 40-16,0-16 52 0,1 14 18 15,0-4 204-15,1-10-228 0,1 7 10 16,0-7 5-16,0 0 16 0,0 0 202 16,0 0-222-16,16 0 8 0,-16 0 0 15,0 0 30-15,0 0-1 0,10 0 207 16,-10 0-255-16,0 0-21 0,0 0-25 0,0 0 2 15,0 0-3-15,0 0 181 0,0 0-156 16,0 0 4-16,0 0 3 0,0 0-8 16,0 0 105-16,0 0-207 0,0 0-33 15,0 0-27-15,0-17-4 0,0 17-3 16,0-36 14-16,15 20-7 0,-15 0-5 16,0-1 2-16,0 0 2 0,0-15 23 15,0 16-22-15,0-2-3 0,0 0-8 16,0 1-1-16,0-21-6 0,0 18 2 15,0 3-7-15,0-3 8 0,0-1-2 16,0 2 0-16,-16-18 13 0,16 18-10 0,-16 2 3 16,16-3 1-16,-11 0-4 0,0-18 2 15,11 16-5-15,-13 2 0 0,8-1 7 16,1 0-4-16,-1 1-4 0,-3-19 20 16,3 18-6-16,3 1 4 0,-1-2-10 15,1 1-3-15,-2-23-9 0,2 23 2 16,-1 1-1-16,0-1 2 0,-1 2-1 15,-1-1-2-15,-5-15-18 0,3 17 18 16,0 1-5-16,0 0 8 0,1 1-3 0,-5-17 0 16,7 16 9-16,-3-2-2 15,4-1 5-15,-1 1 5 0,2-3-6 0,-1-22 4 16,3 22-9-16,0-3 2 0,-2 0 3 16,2 1-3-16,-1-22 2 15,-1 22 1-15,-2 2-1 0,0 0-1 0,-2-2-11 16,0 2 3-16,-10-19-4 0,7 19 13 15,2 3-5-15,0-2 3 0,1 0 0 16,-6-17 12-16,9 18 2 0,0 0 2 16,1 1 2-16,0-1 9 0,1 0 11 15,-1-17 70-15,0 20-60 0,0 0-21 0,-1 0-14 16,0 1-9-16,-5-15-8 0,4 15-1 16,0 1 1-16,-1-2 3 15,1 1-3-15,1-1 0 0,-5-17-5 0,4 13 3 16,2 1 1-16,1-3 9 0,0 0 8 15,1-23 48-15,0 25-18 0,0-1 3 16,0 0 1-16,0 3-6 0,0 4-8 16,0-12 15-16,0 13-25 0,0 0-11 15,-21 2-6-15,21 1-12 0,-16-17-29 16,16 13 14-16,-16-2 3 0,16 3-1 16,-14-3-5-16,6 0-1 0,-8-20-23 15,9 19 31-15,0 0 7 0,1 0 6 16,0 1 5-16,-2-17 6 0,3 19 8 15,1 1 2-15,1-2-1 0,-2 3 0 0,2-1-9 16,-2-12-4-16,1 14-1 0,1 0 1 16,1-2-4-16,-4 1 1 0,-5-12-13 15,6 13-4-15,-2-1-11 0,2-2-10 16,-1 1-6-16,2-3-2 0,-1-13-7 16,3 12 47-16,1 1 7 0,0-3-1 15,1 3 5-15,0-17 23 0,-1 18-4 16,-1 1 4-16,0 0 2 0,-1-1 0 15,0 1-4-15,-7-9-4 0,4 10-17 16,3 1-4-16,-2 0-1 0,2 0-3 0,-3-9-28 16,4 9 8-16,-1 0 3 0,-1-1 5 15,1-1 5-15,0 0 8 0,0-18-6 16,1 15 25-16,0 1 7 0,2 0 1 16,0-1 1-16,0-14 22 0,0 20-4 15,0-3 2-15,0 2-2 0,0 2-5 16,0 1-15-16,0-5-2 0,0 7-17 15,-17 1-2-15,17 1-5 0,0 0-5 16,-9-10-32-16,9 8 11 0,0-2-3 16,-8-2 11-16,8-1-2 0,-7 0 15 0,-1-16 11 15,6 14 6-15,0 1-2 0,0 2-1 16,1 0 2-16,-1-8 20 0,2 13-10 16,0 0-2-16,0-1-19 0,0 4 4 15,0-2 0-15,0-3-9 0,0 4 4 16,0 3-1-16,0-2 3 0,0 0 1 15,0 0-6-15,0 1 1 16,0-9 1-16,0 8 7 0,0-2-2 16,0 2 4-16,0-3-4 0,0-3 6 15,0 3 2-15,0 2 10 0,-12 1 5 16,12-1 8-16,0 1 6 0,0-3 19 16,-8 5-42-16,8 2 0 0,0-2-5 15,0 2-9-15,0 0-26 0,0 0-12 0,-3 0-9 16,3 0-1-16,0 0-11 0,0 0 3 15,0 0-42-15,0 0 67 0,0 0 9 16,0 17 3-16,0-17-2 0,-18 36-12 16,18-19 25-16,0 0 2 0,-23 3 9 15,23 0-5-15,-17-1 3 0,-2 23 3 16,8-22 3-16,1 0-6 0,0-2-4 16,-2-1 1-16,-3 12-1 0,10-19 2 15,-2-3 6-15,4-2 4 0,1-2 5 16,2-2 6-16,0-1-7 0,0 0-17 15,0 0-7-15,0-21-6 0,0 21 8 0,18-36-6 16,-18 21 10-16,0-2-9 0,0-2-5 16,14 0-3-16,-14-1-3 0,0-19-21 15,0 18 31-15,0 3 5 0,0-3 10 16,0 2-3-16,-22-14 2 0,22 17-1 16,0 3 7-16,-16 0 8 0,16 4 1 15,0 1 6-15,0-1 23 0,0 6-34 16,0 0-1-16,0 2-9 0,0 1-3 15,0-1-7-15,0 1 6 0,0 0 7 0,0 0 10 16,0 0 7-16,0 0 6 16,27 0 33-16,1 0-23 0,-9 17 8 0,0-17 5 15,3 18 24-15,44 20 171 16,-46-22-189-16,16 14 3 16,-23-16-56-16,0-2-2 0,-5 0 0 0,-3-2 0 15,4 8 0-15,-6-10 0 0,-3-2 0 16,0 1 0-16,0 0 0 0,0-2 0 15,-28 4 0-15,-5-4-69 0,10-1-84 16,-4-1-98-16,-3 0-111 0,-30 0-631 16,34-1 411-16,2-2-166 0,6 2-94 15,3 1-132-15,8-1-124 0,7 8-504 16</inkml:trace>
  <inkml:trace contextRef="#ctx0" brushRef="#br0" timeOffset="99910.1827">21740 431 875 0,'0'-8'147'0,"0"0"127"0,-7 1 95 0,7-6 478 16,0 7-459-16,0 1 26 16,0 2 10-16,-6-1 333 0,5 4-516 15,1-1-76-15,-1 1-61 0,1 0 81 16,0 0-127-16,0 0 55 0,0 0 83 15,17 19 398-15,-17-19-297 0,20 23-55 0,-20-3-55 16,38 27 65-16,-25-21-199 0,-3 2-33 16,-1 35-42-16,5-1-217 15,-9-7-435-15,-5-32 195 0,0-3-178 16,0-5-160-16,0 0-141 0,0-1-1161 16,0-14 1427-16</inkml:trace>
  <inkml:trace contextRef="#ctx0" brushRef="#br0" timeOffset="100125.2745">21546 531 3479 0,'-13'-4'412'15,"6"0"382"-15,7 4-459 16,24 0 172-16,26 0 24 15,-11 0-342-15,62-18-167 0,-40 18-209 16,4-17-104-16,0 17-82 0,60-17-814 16,-75 6 416-16,-8 11-264 0,-6 0 78 15</inkml:trace>
  <inkml:trace contextRef="#ctx0" brushRef="#br0" timeOffset="100791.8586">23149 5305 1737 0,'-1'2'186'0,"0"0"107"0,1-1 145 16,-2 0 92-16,2 0 73 0,0 2 541 15,-1-3-597-15,1 0-44 0,0 0 8 16,0 0 28-16,29 0-63 0,16-19 93 16,-17 19-455-16,8-14-113 0,2 14-1 0,0-16 0 15,35 4-205-15,-45 12-82 16,-3 0-220-16,-7 0-202 0,-6 0-317 16,-6 0-322-16,-6 0-1469 0</inkml:trace>
  <inkml:trace contextRef="#ctx0" brushRef="#br0" timeOffset="106229.2371">7976 9261 2457 0,'-4'0'194'0,"2"0"153"0,1 0 155 15,-2 0 46-15,1 0-43 0,2 0 195 16,0 0-477-16,-2 0-32 0,2 0-21 15,0 0-1-15,0 0 112 0,0 0-155 16,0 0-8-16,0 0 5 0,0 0 6 16,0 0-3-16,23 0 133 0,-23 0-122 0,23 0 5 15,-7-18-22-15,5 18-9 0,27-13 2 16,-26 13-90-16,2 0-6 16,-3 0 5-16,-1 0 21 0,-1 0 26 0,13 19 86 15,-16-19-104-15,-3 34-31 0,2-10-20 16,-3 5 0-16,10 41 0 0,-15-33 0 15,2 4 0-15,-4 0 0 0,1 0 0 16,-1-2 0-16,9 24 0 0,-4-32 0 16,0-7 0-16,2-4 0 0,4-3 0 15,19 6 0-15,-13-17 0 0,1-5 0 16,4-1 0-16,0 0 0 0,1 0 0 16,26-29 0-16,-28 3 0 0,-6 11 0 0,0-1 0 15,-3 1 0-15,6-14 0 16,-15 13 0-16,-2 1 0 0,-2-2 0 0,-2-2 0 15,-2 2 0-15,0-24 0 0,0 19 0 16,-20-3 0-16,20-1 0 0,-21-2 0 16,-5-30 0-16,10 27 0 0,1 0 0 15,-1-2 0-15,3 1 0 0,0 1 0 16,-6-32 0-16,14 32 0 0,5 1 0 16,0 1 0-16,0 0 0 0,19-21 0 0,-19 25 0 15,27 3 0-15,-8 0 0 16,-2 2-4-16,19-6-270 0,-21 17-21 0,1 7-154 15,-1 2-124-15,-3 0-133 0,1 24-213 16,4 19-1279-16,-8-14 1026 0,-1 5 339 16</inkml:trace>
  <inkml:trace contextRef="#ctx0" brushRef="#br0" timeOffset="106537.1951">9086 9542 3065 0,'0'5'68'0,"-13"-1"85"16,13 2 526-16,-7-6-245 0,7 2-4 16,0-2-51-16,0 2-7 0,0-2-18 15,0 0 319-15,0 0-374 0,0 0-4 16,0 0 21-16,0 0-22 0,14 17 56 15,-14 5-320-15,0-7-30 0,15 4 0 16,-15 0 0-16,12 5 0 0,-5 19 0 16,-2 2 0-16,-5-27 0 0,6 10-22 15,-6-17-187-15,2-5-173 16,-1-1-259-16,-1-5-227 0,2 0-1384 0,-1-22 964 16,0 22 131-16,0-35 424 15</inkml:trace>
  <inkml:trace contextRef="#ctx0" brushRef="#br0" timeOffset="106690.0491">8963 9249 5926 0,'-3'0'52'0,"1"0"14"16,-3 0 283-16,3 0-155 0,2 17-12 0,-1-17-95 16,1 17-134-16,0-17-194 0,0 38-699 15,19-25 178-15,-19-1-178 0,27-1-248 16,-9-3-8-16</inkml:trace>
  <inkml:trace contextRef="#ctx0" brushRef="#br0" timeOffset="107033.2543">9244 9542 4557 0,'0'17'123'15,"0"2"96"-15,0-2 122 0,0 5 131 16,0 12 336-16,0-15-522 0,0 1-112 15,22-1-64-15,-22-4-19 0,16 10 11 16,-2-17-81-16,-14 1-15 0,14-3-14 0,-14-4-13 16,12 0-21-16,1-2-59 0,-5 0 39 15,-1-24-1-15,-1 24-21 0,1-33-15 16,6-11-72-16,-6 18 123 0,-4-2 38 16,1 0 37-16,-1 1 44 0,3 3 47 15,-1-12 186-15,-4 22-158 0,1 6-13 16,-1 1-17-16,1 7 48 0,5 0 173 15,-2 0-213-15,1 31-74 0,4-31-50 16,1 34 0-16,2-11 0 0,14 30 0 0,-15-25 0 16,1 1 0-16,1-2 0 15,-2-1-105-15,13 15-497 0,-16-26 30 0,2-5-123 16,-2-3-224-16,-2-7-274 0,1 0-173 16,6-25-761-16</inkml:trace>
  <inkml:trace contextRef="#ctx0" brushRef="#br0" timeOffset="107305.8927">9659 9423 5279 0,'0'0'94'16,"0"0"131"-16,0 8 157 0,0-8 97 15,0 0 361-15,0 0-558 0,0 0-50 16,26-20-60-16,-26 20-36 0,56-12-66 16,-33 12-70-16,2 0 0 0,1-16 0 15,-2 16 0-15,-1 0-71 0,18-7-336 16,-24 7 57-16,-4 0-94 0,-2 0-88 16,-4 0-100-16,0 0-199 0,-4 21-1042 15,-3-4 806-15,0-17 201 0,0 17 267 16</inkml:trace>
  <inkml:trace contextRef="#ctx0" brushRef="#br0" timeOffset="107456.0326">9708 9624 5566 0,'25'0'129'0,"-25"0"183"0,43-17 804 16,-22 17-589-16,-1 0-183 0,5 0-183 15,-1 0-125-15,3 0-74 0,23 0-532 16,-27 0-73-16,-3 0-289 0,-2 0-281 15,-4 0-370-15,11 0-901 0</inkml:trace>
  <inkml:trace contextRef="#ctx0" brushRef="#br0" timeOffset="117261.308">5970 6953 1329 0,'-8'0'90'0,"8"-15"65"16,-7 15 68-16,1 0 278 0,3 0-296 15,0 0-24-15,-1 0-8 0,2 0 27 16,-2 0 24-16,4 0 343 0,0 0-233 15,0 0-19-15,0 0-34 0,0 0-4 16,0 0 218-16,0 0-233 0,0 0 6 16,0 0-21-16,0 0 0 0,0 0-47 15,0 0 74-15,0 0-188 0,0 0-24 16,-23 0-4-16,23 15 6 0,-22 2 69 0,2-17-69 16,9 12-6-16,11-12-11 0,-12 7-14 15,12-7-15-15,0 0-29 0,0 0 2 16,0 6 7-16,0-2 11 0,25-1-1 15,7 1 2-15,-10-4-15 0,3 0 0 16,4 0-5-16,1 0-3 0,0-28 3 16,31-5 6-16,-34 15 7 0,-3-3 7 15,-5 1 2-15,-4 1 16 0,-1-17 55 16,-14 20-49-16,0 1-11 0,0 1-4 16,-36 5-1-16,11-1-1 0,-37-3-11 15,26 11-14-15,-1 1 1 0,1 1 4 16,1 0-1-16,-24 0-8 0,40 23 5 15,1-23 7-15,3 22 9 0,5-8 7 16,3 20 29-16,7-14-15 0,0 4-2 0,0 0 1 16,0 2 11-16,24 1-12 0,3 21 23 15,-12-26-38-15,-1-3 3 0,0-4-7 16,1-2-2-16,12-1 0 0,-16-10-5 16,1-2-9-16,1 0-1 0,1-21-15 15,1 21-9-15,10-47-21 0,-14 29 35 0,-2 3 9 16,-3-1 6-16,0 4-2 15,-2-2-55-15,-4 14 20 0,0-9 4 16,0 9 10-16,-23 0 8 0,23-6 0 0,-24 6-9 16,-5 0 16-16,15 0-4 0,1 0 6 15,2 0 0-15,-7 21-2 0,18-3 11 16,-7-18 10-16,7 27 7 16,0-10 7-16,0 2 5 0,0 19 35 0,0-20-42 15,0 1 2-15,27-5-6 0,-27-1-12 16,37 1 7-16,-21-14-15 0,-1 0 2 15,4 0-19-15,-4 0-18 0,2-19-45 16,15-11-134-16,-18 9 115 0,-4 1 28 16,-3-4 24-16,-4-1 9 0,-3-19-20 15,0 24 34-15,-30 1 5 0,30 4 6 0,-38 3 1 16,17 4-1-16,-22 4-4 16,22 4 15-16,4 0 3 0,2 0 3 0,1 29 2 15,-6 0 19-15,14-12-5 0,1-3 10 16,5 5 4-16,-3-1 3 0,3 0 2 15,0 14 18-15,0-17-28 0,21-1-1 16,-21-3 5-16,24-2-4 0,11-4 10 16,-14-5-35-16,4 0-15 0,2-18-29 15,-2 18-30-15,2-35-23 0,18-6-118 16,-28 17 131-16,-2 1 22 0,-4 6 13 16,-6-2-2-16,-3-12-66 0,-2 17 65 15,0 1 1-15,-33 1 16 0,16 2 3 16,-5 1 8-16,-17-1 8 0,21 7 23 15,2 3 17-15,1 0 9 0,5 0 9 16,-4 22 25-16,14 0-38 0,0-22 1 16,0 30 8-16,0-14 7 0,0-2 1 0,20 12 51 15,-20-15-70-15,0-2-6 0,19-2-11 16,-19-7-6-16,0 8 1 0,12-8-7 16,-12 0-3-16,0 0-4 0,0 0-4 15,0 0-3-15,0 0-21 0,0 0-50 16,0 0-56-1,0 0 15-15,0 0-60 0,0 0-39 0,0 0-311 16,0 0 259-16,0 0-42 0,0 0-116 16,0 0-114-16,0 0-54 0,0 0-808 15,16 0 663-15,-16 0 88 0,0 0 203 16</inkml:trace>
  <inkml:trace contextRef="#ctx0" brushRef="#br0" timeOffset="118936.9821">11906 6602 1607 0,'0'-14'94'0,"0"14"60"16,0-10 61-16,0 5 63 0,0-7 305 15,0 10-196-15,0-1 63 0,0-1-15 16,-16 3 0-16,16-4 169 0,0 5-339 15,0-1 6-15,0 1 25 0,0 0 22 16,0 0-31-16,0 0 157 0,0 0-264 16,-11 0 11-16,11 0 0 0,0 0 16 15,-7 0 46-15,7 16-207 0,-10-16-46 0,4 14 0 16,-1-1 0-16,3 2 0 16,-5 17 0-16,5-14 0 0,4-1 0 0,0 2 0 15,0-4 0-15,0 9 0 0,29-16 0 16,-29-2 0-16,36-6 0 0,-11 0 0 15,-1 0 0-15,35-29-61 0,-32-5-35 16,0 12-40-16,-5-1-12 0,-3-1 4 16,2-20-57-16,-21 23 126 0,0-1 21 15,0-1 16-15,0 6 11 0,-36-2 25 16,-6-8 59-16,17 18 21 0,-4 5 32 16,4 4 30-16,0 0 34 0,-17 26 129 15,24-26-219-15,2 34-48 0,3-14-36 0,4 1 0 16,2-1 0-16,3 16 0 15,4-20 0-15,0-2 0 0,0-4 0 16,0 1 0-16,26-5 0 0,-2 1 0 16,-24-7 0-16,30 0 0 0,-14 0 0 0,0-21-54 15,12-4-247-15,-16 9 32 0,-5 0-79 16,-7-2-127-16,0 0-153 0,0-20-1069 16,-32 21 697-16,14 2-142 0,-2 3 167 15,-4 4 222-15</inkml:trace>
  <inkml:trace contextRef="#ctx0" brushRef="#br0" timeOffset="128004.9841">10643 9258 3133 0,'-7'0'139'15,"0"15"103"-15,1-15 117 0,2 0 35 16,1 0-1-16,-5 0 231 0,4 0-392 15,3 0-40-15,1 0-37 0,0 0-18 16,0 0-55-16,0 0-15 0,24 0-52 16,-24 0 8-16,28 0 12 0,-8 0-11 15,24 0 37-15,-21 14-35 0,2-14 16 0,-2 13 1 16,-1-13 13-16,0 19 15 0,12 8 98 16,-17-11-76-16,-3 1 9 0,-1 3 3 15,-3 0 6-15,3 23 89 0,-9-19-129 16,-2 1-1-16,-1 4-20 0,-1 1-2 15,0 0-6-15,0 28 23 0,0-27-34 16,0-2-7-16,0-2-4 0,0 0-6 0,0 16 10 16,0-23-18-16,25-3 5 0,-25 0-2 15,30-5-4-15,-11-1-11 16,27-2-31-16,-22-9-3 0,3 0-7 0,0 0-14 16,-1-20-12-16,19 0-50 0,-29 20 76 15,0-24 11-15,-3 24 6 0,-3-22 7 16,-2 22 8-16,1-34 25 0,-4 22 7 15,-3 0 3-15,0-2-10 0,-2-3-6 16,0-17-9-16,0 17 4 0,0-2 6 16,0-5-8-16,0 2 9 0,-18-24 0 15,18 20-3-15,-21-1-4 0,21-1 6 16,-16-1-3-16,16 3 13 0,-10-28 38 0,10 28-17 16,0 3-6-16,0 1-15 0,0 2-5 15,0-16 7-15,21 21-7 0,-21-2-1 16,16 1-8-16,-16 3-9 0,19 1-17 15,-7-2-118-15,-12 11 5 0,0 2-26 16,9 1-36-16,-9 0-137 0,0 0-109 16,7 25-1052-16,-7 0 506 0,4-6-202 15,0 0 153-15,1 6 250 0</inkml:trace>
  <inkml:trace contextRef="#ctx0" brushRef="#br0" timeOffset="128619.3624">11684 9618 1533 0,'0'0'83'0,"0"0"74"15,0 0 67-15,0 0 73 0,0 0 350 16,0 0-267-16,0 0 37 0,0 0-18 15,0 0-9-15,0 0-50 0,0 0 227 16,0 0-286-16,0 0 16 0,0 0 2 0,-16 0 6 16,16 0 180-16,-11 0-302 0,11 0-21 15,-13 0-18-15,3 15 0 0,-3-15 2 16,-15 25 78-16,11-14-159 0,1 5-43 16,-4 0-22-16,4 2 0 0,-4 3 0 15,-11 21 0-15,18-21 0 0,1 3 0 16,3-4 0-16,5 2 0 0,2 15-4 15,2-24-79-15,0 0-78 0,30-4-88 16,-13-3-95-16,29-6-447 0,-20 0 342 16,-1-23 1-16,2 23-14 0,-1-31-50 15,-2 14 13-15,14-15-305 0,-24 19 611 16,-3-1 121-16,-4 3 73 0,-1-2 61 16,-6 13 74-16,0-15 410 0,0 8-170 0,0 7 10 15,-20 0-29-15,20 0-21 0,-18 0 198 16,18 0-302-16,0 20-26 0,0-20-39 15,0 0-19-15,0 24-33 0,0-6 59 16,0-18-94-16,0 21-8 0,0-9 1 16,20 0 11-16,0 20 80 0,-20-15-84 15,21 4 5-15,-10 1 3 0,-2 2 26 16,0 4 29-16,5 31 92 0,-14-29-171 16,5 2-51-16,-5 0-13 0,0 0 0 0,0 24 0 15,0-31 0-15,-25-2 0 0,25 2 0 16,-19-4 0-16,19-2 0 15,-23 13 0-15,-2-17 0 0,12-3-113 0,-2-3-145 16,0-6-197-16,-17-3-1073 16,16 0 448-16,0-30-176 0,1 13-61 0,1-7 180 15</inkml:trace>
  <inkml:trace contextRef="#ctx0" brushRef="#br0" timeOffset="129033.9819">12052 9564 2531 0,'0'-5'79'0,"0"3"79"0,0-2 477 0,0 3-203 16,-20 1 29-16,20 0-44 0,-14 0-41 15,14 22-85-15,-18 2 152 0,0-9-247 0,12 3-23 16,-4 0-37-16,10 2-33 16,-12 22-14-16,9-22-86 0,3 0-10 15,0-2-7-15,0-1-16 0,18-4 5 16,11 6-19-16,-13-10 31 0,4-3 1 0,0-2 11 16,3-2-1-16,21 0 24 0,-23-1 13 15,-3 0 30-15,0 0 19 0,-2 1 28 16,-3 2 0-16,7 6 119 0,-13-3-116 15,-5 2 2-15,-2 5-12 0,0-2-13 16,0 21 22-16,-31-17-76 0,31 5-12 16,-30-1-6-16,12-1-10 0,-4 1-37 0,-19 13-149 15,19-20-21-15,0-1-121 16,1-5-170-16,1-2-203 0,-13-5-1463 16,19 0 791-16,1 0 243 0</inkml:trace>
  <inkml:trace contextRef="#ctx0" brushRef="#br0" timeOffset="129705.8795">12834 9249 2187 0,'0'0'108'0,"0"0"127"16,0-14 154-16,0 14 166 0,0 0 518 15,0 0-655-15,0 0-84 0,0 0-51 16,0 0 24-16,0 0 218 0,0 0-335 15,0 0-40-15,0 0-7 0,0 0 19 16,0 0 26-16,0 36 200 0,0-20-198 16,0 7-34-16,16 3-43 0,-16 5-37 15,18 36-55-15,4-32-21 0,-22 4 0 16,22-3 0-16,-8 1 0 0,-3-5 0 16,10 23 0-16,-15-31 0 0,3-5-111 15,-1-4-136-15,-2-1-157 0,3-2-843 16,-5-7 546-16,0-5-204 0,-2 0-49 0,2 0-212 15,-2-22 66-15</inkml:trace>
  <inkml:trace contextRef="#ctx0" brushRef="#br0" timeOffset="129964.3489">12791 9544 2334 0,'-4'0'91'0,"-1"0"405"0,5 0-15 16,0 0 72-16,0 0-2 0,0 0-28 15,0 0-84-15,23 0 339 0,-23 0-358 16,32-16 6-16,-6 16-10 0,2 0-79 16,5 0-109-16,28-11-110 0,-30 11-118 15,-2 0 0-15,-4 0 0 0,-5 0 0 0,16 0-320 16,-22 0-114-16,-3 0-291 15,-5 0-287-15,0 0-315 0,-4 0-287 16</inkml:trace>
  <inkml:trace contextRef="#ctx0" brushRef="#br0" timeOffset="134598.7839">14908 9437 650 0,'0'0'53'16,"0"0"65"-16,0 0 311 0,0 0-189 0,0 0-8 15,0 0-17-15,0 0 20 0,0-17 32 16,0 17 377-16,0 0-246 0,0 0 22 16,0-10-7-16,0 10-22 0,0 0 202 15,0 0-320-15,0 0 32 0,0 0 12 0,0 0 20 16,0 0-39-16,0 0 196 15,0 0-277-15,0 0-5 0,0 0-29 0,0 0-41 16,0 0-27-16,0 0-115 0,0 0 0 16,0 0 0-16,0 0 0 0,0 21 0 15,0 8 0-15,21 19 0 16,-21-16 0-16,15 38 0 16,3 1 0-16,-7-37 0 0,0 25 0 15,-4-13 0-15,-7-29 0 16,7 10-249-16,-5-18-120 0,1-4-261 15,-1 1-141-15,0-5-222 0,-2 0-206 16,0-1-1310-16,0-22 1641 0</inkml:trace>
  <inkml:trace contextRef="#ctx0" brushRef="#br0" timeOffset="135171.4269">14870 9373 1972 0,'-2'-8'99'0,"-1"4"94"16,0-1 106-16,1 0 123 0,-5-5 508 15,6 7-486-15,-1-1-81 16,0 1-129-16,1 0-54 0,1-4-21 0,0 3-129 15,0-2-15-15,0-2-12 0,21-1-5 16,-21-2 1-16,50-16-1 0,-26 11-7 16,4-2 27-16,4-1 11 0,2 2 37 15,34-13 155-15,-35 18-103 0,-4 6 17 16,-4 4 14-16,-2 2 29 0,-7 0 17 16,2 29 154-16,-10 9-207 0,-8-14-21 15,0 1-44-15,0 4-23 0,0 32-21 16,0-29-30-16,-27 2 5 0,27-2-4 0,-28 0-5 15,10 2 2-15,-19 27-14 0,17-33 3 16,1-2-7-16,0-4-13 0,2 0 0 16,-7 7-30-16,13-17 33 0,3-4-1 15,1-1 8-15,3-2 5 0,1-5 17 16,1 0 4-16,2 0 9 0,0 0 20 16,0 0 23-16,0 0 11 0,0 0 86 15,0 0-40-15,20 0 46 0,-20 0 24 16,18 17-1-16,-18-17-55 0,43 33-31 0,-28-19-98 15,1 2 0-15,2-4 0 16,0 3 0-16,16 12 0 0,-17-14 0 0,0-2 0 16,-1-1 0-16,1 1 0 0,-3-3 0 15,14 4-129-15,-17-6-126 0,1-3-153 16,-3-1-212-16,-4-2-101 0,12 0-1144 16,-13 0 835-16,1-21-89 0,2 21 233 15,4-25 206-15</inkml:trace>
  <inkml:trace contextRef="#ctx0" brushRef="#br0" timeOffset="135547.8333">15584 9564 3701 0,'0'-3'88'15,"0"3"356"-15,0 0-117 0,0 0-34 16,-18 0-64-16,18 0-29 0,-16 0 48 15,16 0-162-15,0 20-8 0,-12-20 5 16,12 20 5-16,0-7-5 0,-8 12 36 16,8-11-74-16,0-2-12 0,0 0 6 15,0-2-2-15,21 6 31 0,-21-10-36 16,18-1 1-16,-18-3 6 0,25-1 13 16,-10-1 29-16,17 0 146 0,-17 0-105 15,1 0-19-15,-2 0-19 0,-1 0-11 0,7 0 46 16,-14 0-56-16,-1 21 5 0,0-21-1 15,-4 22 8-15,-1-10-17 0,0 17 8 16,0-12-59-16,-18 2-7 0,18-2-3 16,-21-2-6-16,-8 14-20 0,15-17-16 15,-6-3-26-15,2 0-55 0,-3-3-63 16,-1-4-94-16,-23 1-583 0,20-3 306 16,3 0-189-16,-2 0-122 0,5 0-299 15,-7-20-810-15</inkml:trace>
  <inkml:trace contextRef="#ctx0" brushRef="#br0" timeOffset="136725.9233">13571 9396 528 0,'0'0'40'0,"0"0"231"0,0 0-23 16,0 0 43-16,0 0 21 0,0 0 42 15,0 0 1-15,0 0 387 0,0 0-345 16,0 0 29-16,0 0-22 0,0 0-8 16,0 0 234-16,0 0-341 0,0 0 7 15,0 0 18-15,0 0 46 0,0 0-14 16,0 19 247-16,18 9-378 0,-18-9-48 16,18 4-56-16,-18 3-36 0,22 28-44 15,-8-29-31-15,-14 3-1 0,13-3-81 16,-13-3-105-16,9-2-123 0,-4 6-686 0,-5-20 403 15,4-3-210-15,-1-3-162 0,-3 0-222 16,0-55-998-16,0 29 1573 0</inkml:trace>
  <inkml:trace contextRef="#ctx0" brushRef="#br0" timeOffset="136884.2643">13492 9099 3996 0,'0'0'82'0,"0"0"96"0,0 17 71 0,0-17 20 16,0 0-87-16,0 12-245 16,0-12-238-16,0 0-238 0,0 8-201 0,0-8-293 15,27 0 67-15</inkml:trace>
  <inkml:trace contextRef="#ctx0" brushRef="#br0" timeOffset="137415.9701">14096 9357 3406 0,'0'0'84'0,"-15"0"62"0,15 0 87 15,-16 0 93-15,16-13 314 0,-15 13-366 16,8-8-33-16,0 8-43 0,0 0 6 15,-6-5 144-15,2 5-198 0,2 0-7 16,-2 0 2-16,-3 0 11 0,3 0 2 16,-16 22 109-16,10 2-139 0,0-7-6 15,-3 3 8-15,0 1 4 0,-19 30 48 16,22-23-137-16,-2 2-29 0,4 2-25 0,3-3-35 16,8-2-53-16,2 21-194 15,2-29 120-15,23-7-24 0,-23-4-60 0,38-7-101 16,14-1-474-16,-25-33 407 0,2 11-18 15,2-4-55-15,-5-6-58 0,2-1 32 16,17-40-167-16,-24 34 523 0,-6-1 82 16,-4 0 58-16,-2-1 33 0,-7 0 53 15,-2-41 141-15,-20 41-88 0,20 2-4 16,-34 0 26-16,14 4 86 0,-19-26 443 16,19 37-258-16,5 6-13 0,3 3-32 15,12 5-28-15,-15 5-70 0,15 1 120 16,-7 4-211-16,7 0-3 0,0 0-6 0,0 24-2 15,18 9 140-15,-18-10-110 0,18 6 46 16,-18 3 19-16,27 7 19 0,-12 4-70 16,19 56-20-16,-13-41-185 0,-3 2 0 15,-1 1 0-15,2 0 0 0,12 45-185 16,-20-62-213-16,3-6-356 0,-5-6-450 16,0-10-424-16,-2-6-22 0</inkml:trace>
  <inkml:trace contextRef="#ctx0" brushRef="#br0" timeOffset="164375.756">9658 1842 752 0,'0'0'62'0,"0"0"86"16,0 0 61-16,0 0 67 0,0 0 276 15,0 0-293-15,0 0-8 0,0 0-17 16,0 0 14-16,-12 0 22 0,12 0 358 16,0 0-297-16,0 13-29 0,0-13-66 15,0 0-37-15,-7 0 20 0,7 0-167 0,0 0-20 16,0 0-10-16,0 0 12 16,-5 0 17-16,1 0 83 0,1 0-49 15,-1 0-3-15,0 18-16 0,0-18 4 0,-5 14 4 16,7-14-44-16,0 0-14 15,-1 14 1-15,3-14-9 0,0 12-10 0,0 5 5 16,0-5-4-16,0-3 3 0,0 0-9 16,24 0-25-16,-8 3-47 0,-16-8 25 15,15-1 17-15,-15-3-6 0,15 0-3 16,-15 0-3-16,13 0-74 0,-1-20 73 16,-6 20 8-16,-2-17 28 0,-4 17-1 15,4-20-25-15,-4 2 21 0,0 18 10 0,0-12 11 16,0 12-3-16,-19-11-13 0,19 11-38 15,-18 0 13-15,18 0-4 0,-13 0-17 16,13 18-76-16,-12 1-481 16,1-19 86-16,11 21-110 0,-6-21-204 0,6 17-57 15,0-17 192-15</inkml:trace>
  <inkml:trace contextRef="#ctx0" brushRef="#br0" timeOffset="165532.0332">9328 2376 530 0,'0'0'22'0,"-15"0"9"16,15 0 44-16,-12 0 178 0,12 0-82 0,-10 0 7 15,10 0-7-15,-9 0 6 0,9 0-17 16,-7 0 80-16,2 0-162 0,2 0-10 15,-1 18-4-15,0-18 5 0,-11 27 70 16,8-13-81-16,1-1 2 0,-1-1-3 16,2 4 3-16,0-1-4 0,-3 14 14 15,3-15-50-15,3 2 0 0,0 1 3 16,0 0 3-16,1 0 0 0,1 20-3 16,0-17-23-16,0-1-6 0,0 0 11 15,0-2-2-15,23 18 22 0,-7-19-13 16,-16 0 0-16,26 0-5 0,-12 0-3 15,2-1-5-15,23 17 4 0,-16-15-7 16,0 0 3-16,1 3-5 0,-2 1 3 0,2 0 6 16,16 26-1-16,-23-23 0 0,-4 2 0 15,-2 0 6-15,-4-4 10 0,0 22 58 16,-7-24-26-16,0-1-2 0,0-2-19 16,0 0-12-16,0 0-7 0,-20 11-5 15,20-15-7-15,-19 1 3 0,19-1-2 16,-13-1 7-16,13 7-6 0,-11-11-5 15,11-2-1-15,0-3 2 0,0 0 6 16,0-1 5-16,0 1 10 0,0-2-13 16,0 0 0-16,20 2-4 0,-20 1-1 0,14 6-2 15,5-3 10-15,-19 1 22 0,20 3 30 16,-11 2 20-16,2 1 5 0,10 18 31 16,-12-16-95-16,3 3-10 0,-3 1-10 15,0 0 8-15,1-1 5 0,6 18 1 16,-9-17-9-16,1-3 9 0,-2-2 19 15,0 0 11-15,1 7 64 0,-5-15-53 16,0 0 5-16,-1-2 3 0,0 0 2 16,-1-3-6-16,1 0 60 0,-1 0-60 15,0-2 0-15,0 0-19 0,0 0-11 16,0 0-15-16,22 0-14 0,-22 0 1 16,27 0-6-16,-9 0 0 0,4 0 11 0,1 0-3 15,28 0-4-15,-23 0-12 0,0 22 9 16,-2-22 14-16,-1 25-5 0,21 7 1 15,-28-18-10-15,0 6 1 0,0-2 1 16,-2 2-8-16,-3 2 18 0,12 22-2 16,-12-18 7-16,14 49-17 15,-20-50-1-15,4-1 1 0,-1 0 11 16,-1 2 3-16,17 19 10 0,-11-27-23 0,1 3-4 16,3-5-5-16,1-2-13 15,3-2-15-15,24 3-117 0,-20-11 63 16,0-4 3-16,2 0 21 0,0 0-11 0,2 0-3 15,31-21-109-15,-31 0 105 16,1 21 4-16,-4-23 14 0,-1 23-1 0,15-14-33 16,-27 14 57-16,-2 0-19 0,-3 0-42 15,-4 0-43-15,-3 0-59 0,-3 19-493 16,0-19 156-16,0 18-33 0,-28-18 123 16</inkml:trace>
  <inkml:trace contextRef="#ctx0" brushRef="#br0" timeOffset="166351.0187">11007 4202 1800 0,'0'0'161'0,"0"0"-23"0,0 0 41 16,0 0-19-16,0 0 19 0,0 0 12 15,0 0 141-15,0 0-214 0,-20 0-47 16,20 0-18-16,-15 0-10 0,-3 0 20 16,9 0-32-16,-1 0 12 0,-1 0 14 15,1 0 21-15,-3 19 8 0,-11 9 88 16,11-10-103-16,-2 3 11 0,0 4 15 16,-1 4 10-16,3 3 22 0,-12 33 69 15,16-29-131-15,2 1-38 0,2 1-13 0,4 2-13 16,1 33-46-16,0-39 1 0,0 1-10 15,22-4 0-15,-22-2 8 16,0-4 7-16,18 20-27 0,-18-23 28 0,0-4 2 16,0 1 10-16,0-1-2 0,0 0 17 15,-23 16-9-15,23-15 16 0,-22-2-1 16,22 0 4-16,-28 0 1 0,1 14 4 16,15-19-2-16,1 2 1 0,0-6 6 15,4 2-2-15,0-5 29 0,0 0 89 16,7-5-61-16,0 0-35 0,0 0-26 0,0 0-10 15,0 0-5-15,19-22-10 16,-1 22 15-16,-18-15 0 0,21 15 0 0,-21 0 8 16,18 0-4-16,-1 0-2 0,-17 0 1 15,16 0 3-15,-9 19-3 0,1-19 11 16,3 17 62-16,-6 5-3 0,0-10 12 16,3 5-2-16,-1 0 6 0,-1-1-10 15,10 26 50-15,-7-19-79 0,2 3-4 16,0 0-12-16,-2 2 16 0,16 32 19 15,-15-32-27-15,2 3-29 0,0 1-5 16,-1-3-1-16,1 5-7 0,6 28 2 0,-7-30-15 16,-4 0-11-16,-1 0 2 0,-1-1 4 15,3 26 24-15,-5-30-2 0,1 3-4 16,1-3-10-16,2 1-9 0,-1 1-1 16,11 24-39-16,-8-28 39 0,2 4-9 15,1-2-8-15,-1 2-34 0,17 24-271 16,-14-27 59-16,0 0-76 0,3-3-46 15,-1-1-61-15,2-1-107 0,14 6-851 16,-17-17 843-16</inkml:trace>
  <inkml:trace contextRef="#ctx0" brushRef="#br0" timeOffset="168925.894">8288 11113 2013 0,'0'0'204'16,"0"0"-7"-16,-15 0 80 0,15 6 7 16,0-6 26-16,-14 10 269 0,14-10-331 15,0 4-31-15,0-2-38 0,-6-2-9 16,6 0-37-16,0 0 105 0,0 0-126 16,0 0-5-16,0 0-29 0,0 0-1 15,0 0-32-15,17 0 40 0,-17 0-31 16,23 0-6-16,-9 0-20 0,2 0 0 15,23 0 33-15,-20 0 21 0,-1 0 21 16,0 0 25-16,-4 30 33 0,7 7 132 16,-14-13-177-16,-1 1-27 0,-3 1-23 15,-1 3-14-15,-2 1-18 0,0 34 9 16,0-29-29-16,0-2-4 0,0 4-6 0,0-2-10 16,-19 32 0-16,19-36 4 0,0-1 2 15,0-1-1-15,0-4-4 0,0-4-13 16,0 14-45-16,22-20 8 0,-4-6-4 15,3-1-8-15,4-6-3 0,32-2-6 16,-27 0 65-16,1-19 10 0,-1 19-1 16,-4-16 4-16,-3 16-1 0,14-16 17 15,-23 1-2-15,0 15 2 0,-4-17-7 16,0 5 3-16,3-15-8 0,-9 10-2 16,0-1-2-16,-2-2-4 0,-2-4-2 0,0-1 1 15,0-27-1-15,-25 23 7 0,25 0-2 16,-23 0 7-16,23-1 16 0,-41-26 62 15,29 30-44-15,0-1-7 0,-1 2-9 16,13-1 4-16,-13 2 8 0,13-19 31 16,-5 22-49-16,5 3-15 0,0 2-15 15,0 3-16-15,27-11-126 0,-2 15-19 16,-25 3-112-16,31 3-96 0,-16-1-114 16,0 4-193-16,10 0-999 0,-16 24 620 0,1-24 185 15,-10 32 254-15</inkml:trace>
  <inkml:trace contextRef="#ctx0" brushRef="#br0" timeOffset="169197.1976">9090 11604 4849 0,'0'1'45'0,"-8"0"40"16,8 0 69-16,0 1 98 0,0 2 55 16,0 4 370-16,0-2-417 0,0 2-81 15,0 4-79-15,0 0-39 0,0 15-27 16,0-12-44-16,0 1-34 0,0-3-68 16,16-1-101-16,-16-3-121 15,0 5-502-15,0-11 320 0,0-3-107 0,0 0-100 16,0 0-245-16,0-31-788 0,0 15 1190 15</inkml:trace>
  <inkml:trace contextRef="#ctx0" brushRef="#br0" timeOffset="169332.873">8959 11384 2876 0,'18'26'342'16,"-18"-26"-32"-16,19 29 35 0,-19-13-128 15,21 3-99-15,-11 1-181 0,9 16-542 16,-11-19 73-16,2-1-212 0,-1-4-50 15,-2-1 89-15,2-1 186 0</inkml:trace>
  <inkml:trace contextRef="#ctx0" brushRef="#br0" timeOffset="169661.2228">9254 11592 4540 0,'0'18'147'0,"0"5"512"0,0-12-150 16,0 2-73-16,0 3-84 0,-19-1-71 15,19 14-5-15,0-17-210 0,0 2-29 0,0-2-19 16,0-2-22-16,0-2-35 0,20 4-122 16,-20-11 44-16,0-1-26 0,21 0-10 15,-21 0-13-15,15-21-109 0,1-5 158 16,-8 9-6-16,2-4-3 0,0 1 4 16,1-1 43-16,10-18 39 0,-14 22 88 15,4 0 34-15,-3 5 47 0,0 2 10 16,6 3 168-16,-9 7-135 0,3 0 32 15,-1 0 3-15,0 0 4 0,0 26-34 0,13 5 72 16,-11-11-189-16,1 1-30 0,-1 1-18 16,1 0-17-16,5 24-135 0,-7-27-61 15,-2 1-113-15,0-4-143 0,1-2-116 16,-2-3-155-16,2-2-1127 0,-5-9 729 16,4 0 131-16,-2 0 314 0</inkml:trace>
  <inkml:trace contextRef="#ctx0" brushRef="#br0" timeOffset="169890.4488">9620 11553 3855 0,'0'0'243'15,"0"0"142"-15,0 0 141 0,28 0 57 16,-13 0-63-16,22 0 169 0,-16-17-564 15,4 17-88-15,1 0-73 0,-3-17-62 16,20 17-361-16,-24-9 114 0,-1 9-55 16,-2 0-70-16,-4 0-133 0,0 0-67 15,0 0-724-15,-9 0 686 0,-3 21 19 16,0-21 155-16</inkml:trace>
  <inkml:trace contextRef="#ctx0" brushRef="#br0" timeOffset="170027.8683">9677 11782 3693 0,'0'1'135'0,"39"1"141"0,-15-2 127 16,4 0 124-16,36 0 325 0,-32 0-631 15,0-22-235-15,-2 22-238 0,-2 0-267 16,15-12-1484-16,-30 12 705 0,-3 0 256 16</inkml:trace>
  <inkml:trace contextRef="#ctx0" brushRef="#br0" timeOffset="170890.8921">10671 11367 1290 0,'0'-6'122'16,"-21"1"104"-16,21-4 447 0,-18 4-326 16,18 2 34-16,-11 1 68 0,11 0 68 15,-10 2-31-15,10-2 216 0,0 2-454 0,-6 0-9 16,6 0-3-16,0-1 14 16,0 1-47-16,0 0 113 0,0 0-209 0,0 0-37 15,0 0-39-15,0 0-20 0,23 0-26 16,2 0 8-16,-6 0-1 15,0 0 1-15,5 0-4 0,1-14 2 0,18 14 0 16,-21 0 24-16,-2 29 21 0,-2-12 30 16,0 4 29-16,6 34 100 0,-16-23-124 15,-2 3-28-15,-2 0-23 0,-1 0-6 16,-1 1-5-16,2 27 3 0,1-34-6 16,0-2-8-16,1-3 1 0,4-3-4 15,14 13-3-15,-10-22-2 0,1-1-17 16,3-4-20-16,2-5-17 0,1-2-9 15,20 0-39-15,-19-25 72 0,0 25 1 16,-3-33 6-16,-1 13-1 0,8-20 18 16,-17 23 27-16,-3-3 11 0,-2 1-2 0,-2 2 3 15,-2-11 17-15,0 14-29 0,0 1-6 16,-24-4-6-16,24 2-1 0,-22-2 7 16,-4-21-8-16,13 17 5 0,-2-1-2 15,0-2-3-15,2-1 2 0,1 0-2 16,-6-20-2-16,10 22-1 0,8 2 2 15,0 1-2-15,0 0-10 0,22-15-17 0,-22 18 6 16,29 5-20-16,-29 0-64 16,31 4-104-16,-15 6-100 0,7 2-517 0,-23 22 270 15,15-4-188-15,-15 4-262 0,0 10-179 16</inkml:trace>
  <inkml:trace contextRef="#ctx0" brushRef="#br0" timeOffset="171447.7632">11589 11705 2774 0,'-14'0'83'0,"14"0"55"15,0 0 103-15,0 0 76 0,-9 0 34 16,3-16 277-16,6 16-407 0,-6 0-15 15,0 0-28-15,0 0 1 0,-3 0 27 16,-12 0 299-16,8 0-208 0,-2 0 6 16,-1 19-31-16,-2-19-2 0,-18 43 135 15,17-22-255-15,4 1-33 0,-4 2-28 16,6-1-23-16,1 0-40 0,-2 22-71 16,10-24-21-16,3-3-22 0,1-2-37 15,0-4-49-15,23 5-297 0,10-17 166 16,-13 0-47-16,5 0-36 0,0-21-15 0,0 21 18 15,22-51-271-15,-25 31 393 16,-4 2 72-16,-4-1 84 0,-1 2 35 0,-4 0 55 16,-4-13 93-16,-5 18 55 0,0 0 64 15,0 4 40-15,0 0 29 0,-20 1 188 16,20 7-233-16,-16 0 9 0,16 0 15 16,-14 0 6-16,14 27-51 0,-11 1 54 15,11-10-165-15,0-1 2 0,0 2-8 16,0 2-3-16,20 24 34 0,-20-23-64 0,20 1 2 15,-20 3 10-15,25 1 19 0,-25 2 15 16,23 26 166-16,-4-26-102 0,-19-1-11 16,10-1-46-16,-10 1-32 0,0 21-47 15,0-27-22-15,-29 0 0 0,29-2 0 16,-28-1 0-16,9-5-20 0,-17 11-198 16,15-16 0-16,1-4-82 0,0-3-80 15,1-2-183-15,-20 0-923 0,25-29 507 16,0 29-142-16,4-33-32 15,5 11 233-15</inkml:trace>
  <inkml:trace contextRef="#ctx0" brushRef="#br0" timeOffset="171815.8609">11982 11589 1845 0,'-23'-4'65'0,"23"-1"80"16,-24 5 93-16,-3 0 455 0,11 0-320 16,-1 0-20-16,1 24-62 0,-4-24-45 15,4 31-80-15,-11 7 24 0,13-18-134 16,6 4-26-16,1-2-14 0,4 2-15 16,3-1-16-16,0 20-77 0,27-25 27 15,-27-2 7-15,31-4 27 0,-11-3 7 0,26-1 7 16,-24-7 16-16,3-1 11 15,-3 0 27-15,3 0 23 0,-3 0 36 0,13 0 173 16,-20 0-118-16,-6 0 25 0,-2 0 10 16,-5 16 45-16,-2 8 202 0,0-11-269 15,0 3-65-15,-27 1-49 0,27 1-20 16,-31 1-32-16,-7 15-107 0,13-18-29 16,3-2-76-16,3-4-42 0,1-3-91 15,-11-3-718-15,16-4 321 0,2 0-263 16,4 0 32-16,1-26 173 0</inkml:trace>
  <inkml:trace contextRef="#ctx0" brushRef="#br0" timeOffset="172108.617">12416 11601 2648 0,'0'0'94'0,"0"0"87"16,-15 0 536-16,15 0-252 0,0 0 22 15,0 0-14-15,0 14 32 0,0-14-30 0,0 15 329 16,0 6-530-16,0-8-87 0,0 4-51 16,0 2-36-16,19 24-6 0,-19-21-79 15,21 5-6-15,-21-2-20 0,13-1-55 16,-13 1-79-16,12 18-428 0,-1-23 115 15,-11-3-91-15,8-6-177 0,-5-1-183 16,2 2-1174-16,-5-12 1135 0,0 0 285 16</inkml:trace>
  <inkml:trace contextRef="#ctx0" brushRef="#br0" timeOffset="172263.7971">12192 11736 4874 0,'33'0'242'0,"-16"0"136"16,6 0 191-16,6 0 50 0,-3 20-36 16,3-20-221-16,25 16-393 0,-32 2-351 15,2-18-287-15,-5 19-364 0,-2-19-423 0,8 12-1419 16</inkml:trace>
  <inkml:trace contextRef="#ctx0" brushRef="#br0" timeOffset="173925.2566">13270 11442 2767 0,'0'13'44'16,"0"-13"56"-16,0 0 94 0,0 0 151 0,0 0 576 16,0 0-467-16,0 0-81 15,0 0-82-15,0 0-7 0,0 0 243 16,0 0-296-16,0 0-27 0,0 0-45 0,0 0-19 15,0 0-28-15,0 0 62 0,0 0-98 16,0 0-4-16,0 0-2 0,0 0 19 16,0 0 75-16,0 0-90 0,0 0-20 15,0 0-9-15,0 0-18 0,-21 0-22 16,8 0-24-16,13 0 6 0,-22 0-8 16,8 0-3-16,-4 0-10 0,-13 0-36 15,15 0 43-15,-4 17 5 0,2-17-5 16,4 21-7-16,-2-21-9 0,-8 38-39 15,12-21 35-15,4 0-10 0,3 3-24 0,1-1-33 16,4 20-209-16,0-21 88 0,19-3-81 16,-19 1-62-16,32-8-56 0,-9-3-42 15,31-3-519-15,-25-2 508 0,0 0 42 16,-1-28 79-16,-1 28-9 16,17-44-328-16,-26 27 395 0,-5 0 73 0,-4 0 133 15,-1 1 132-15,-4-1 84 0,-4-11 265 16,0 16-201-16,0 2 39 0,0 1 13 15,-27 2 31-15,27 2 3 0,-18-3 242 16,2 8-238-16,16 0 2 0,-12 0 0 16,12 0 7-16,0 0 187 0,0 25-287 15,0-25-23-15,0 22-14 0,0-8 10 0,25 3 22 16,2 19 193-16,-12-15-188 0,4 2-10 16,2 3-13-16,-1 1 20 0,20 38 126 15,-21-31-159-15,0 2-16 0,-3 3-4 16,-3-2 12-16,-4-1 2 0,3 31 151 15,-10-35-159-15,-2-2-39 0,0-2-37 16,0-1-28-16,-25 17-23 0,0-25 0 0,10 2 0 16,-5-4 0-16,1-3-31 15,-3-2-57-15,-25 7-289 0,22-13 94 0,-4-3-103 16,5-3-124-16,-1 0-105 0,-20 0-1064 16,29-27 728-16,0 27-137 15,9-27 172-15,7 12 204 0</inkml:trace>
  <inkml:trace contextRef="#ctx0" brushRef="#br0" timeOffset="174492.9432">13674 11606 3037 0,'0'0'100'16,"0"0"114"-16,0 0 137 0,0 0 634 16,0 0-530-16,0 19-56 0,0-19-88 15,0 15-12-15,0-5-41 0,0 15 124 16,0-10-250-16,0 2-53 0,0-1-33 16,0 0-21-16,0 13-3 0,0-17-18 15,16-2-2-15,-16-3-13 0,0-3-15 16,0-3-28-16,9-1-112 0,-9 0 73 15,14-19 2-15,-6 19-9 0,1-26-15 0,12-6-78 16,-10 14 127-16,0 0 15 16,-2 0 14-16,2 2 5 0,-1 1 15 15,11-11 35-15,-11 16 15 0,1 2 24 0,-4 1 5 16,2 2 18-16,6 3 96 0,-8 2-79 16,0 0-11-16,11 22 106 15,-14-5-140-15,0-17-14 0,0 22-9 16,0 2-2-16,-2-15-24 0,-2 1-1 15,0 0 2-15,2-4 0 0,-2 0-7 0,1 1 3 16,1-7-2-16,-2 0-11 16,0 0-38-16,0 0-33 0,4-22-165 15,-2 22 133-15,0-24 8 0,2 24 24 16,-1-27 13-16,4 13 53 0,4 1 125 0,-6-4 0 16,3 17 9-16,-2-9 12 0,2 9 22 15,5 0 174-15,-5 0-164 0,0 22-18 16,-1-22-40-16,0 24-25 0,2-7-39 15,2 17-98-15,-6-15-95 0,-1 1-145 16,0-5-215-16,0-1-187 0,2 5-1350 16,-4-19 808-16,3 0 83 0,-1 0 389 15</inkml:trace>
  <inkml:trace contextRef="#ctx0" brushRef="#br0" timeOffset="175439.9141">14075 10996 2305 0,'0'0'124'16,"-2"0"139"-16,1 0 137 0,0 0 147 0,-3 0 423 16,2 0-594-16,0 0-85 0,0 0-47 15,2 0 8-15,0 0 119 0,0 0-271 16,0 0-49-16,0-19-38 0,0 19-7 15,23 0-4-15,6-17 4 0,-12 4 2 16,6 13 2-16,-1-12-6 0,1 12-2 16,20 0 14-16,-27 0 28 0,-3 20 36 15,1-20 34-15,-5 34 24 0,-3-12-11 16,2 32 47-16,-8-22-128 0,0 4-11 0,0-1-10 16,0 4 9-16,0 36 21 0,-17-38-32 15,17 1-9-15,0-2-3 16,0-4-7-16,29-3-1 0,5 19-18 15,-13-29-21-15,5-4-21 0,3-5-19 0,1-5-19 16,32-3-108-16,-32-2 75 0,-1 0-9 16,0-22 13-16,-2 22 19 0,-5-24 29 15,14-3-21-15,-22 11 53 0,-3 3 22 16,-4-3 16-16,0-1 15 0,-3-15 28 16,-4 15-11-16,0-2-1 0,0 1 3 15,-18-4 4-15,18 1-6 0,-23-25 18 16,-6 20-7-16,12 2 11 0,1-1-2 0,-3 1-5 15,-14-27-22-15,18 25-20 0,0 1-17 16,1-2-24-16,4 1-30 0,1-3-10 16,2-17-67-16,7 24 116 0,0 2-9 15,0 2 12-15,24 3-9 0,7-12-41 16,-14 17 29-16,2 1-39 0,-1 2-41 16,-1 2-40-16,2 5-69 0,10 0-501 15,-18 0 187-15,1 30-101 0,-4-13-177 16,-3 6-101-16</inkml:trace>
  <inkml:trace contextRef="#ctx0" brushRef="#br0" timeOffset="176039.8283">15169 11378 2293 0,'0'0'92'0,"0"0"102"0,0 0 123 16,-23 0 143-16,3-17 482 0,20 17-534 16,-28 0-85-16,13 0-39 0,-3 0 24 0,0 0 19 15,-22 0 356-15,18 0-402 0,1 0-43 16,-3 22-47-16,1-22-16 15,-20 43 76-15,23-25-173 0,3 2-32 0,1 1-21 16,4 2-18-16,3 0-26 0,0 18-99 16,9-20 6-16,0-1-39 0,0-3-26 15,30-4-20-15,12 3-238 0,-18-14 181 16,5-2-55-16,1 0-26 0,1 0-43 16,0-28-7-16,22 0-361 0,-31 13 414 15,-6 1 62-15,-3 1 93 0,-5 0 57 0,-4-14 60 16,-4 5 133-16,-26 1 138 15,26 15-29-15,-19 0 53 0,19 2 32 16,-16 3 4-16,16-1-50 0,0 2 36 16,0 0-172-16,0 0-4 0,0 0 17 15,0 22 18-15,0-22 14 0,0 22 157 16,0 7-157-16,23-12-20 0,-23 0-5 16,18 4 7-16,4 23 121 0,-22-21-118 15,18 4-5-15,-10 2 14 0,-8 3 22 16,19 30 192-16,-15-33-165 0,-4 2-11 15,4 0-17-15,-4-3-11 0,0-1-37 0,0 21-7 16,-26-23-85-16,26-3-17 16,-27-1-36-16,11-4-56 0,-20 13-294 15,18-19 119-15,-2-2-73 0,1-3-106 0,-2-4-132 16,0-2-215-16,-19-22-1210 0,24 22 854 16,1-41 246-16,4 11 307 0</inkml:trace>
  <inkml:trace contextRef="#ctx0" brushRef="#br0" timeOffset="176391.574">15456 11327 2118 0,'0'-2'67'0,"0"-1"58"0,0-1 75 0,-19 1 97 16,19-1 40-16,-23 1 430 15,23 1-420-15,-19 2-59 0,19 0-77 0,-19 0-33 16,19 19-49-16,-27 3 24 0,20-22-108 16,0 29-10-16,3-11-4 0,4 2-9 15,0 17 15-15,0-20-26 0,22-2 3 16,-22-1-8-16,33 0-6 0,-10-4 4 16,25 4-14-16,-22-9 5 0,-1-2 1 0,0 0 3 15,-5-1 7-15,16 5 45 0,-25-2 18 16,-2 2 45-16,-2 1 47 15,-7 2 40-15,0 2-10 0,0 18 32 0,-29-13-197 16,29 3-25-16,-35-3-14 0,13 2-38 16,-25 15-240-16,22-21 26 0,-1-1-82 15,3-3-175-15,0-6-242 0,-1-2-241 16,-11-1-1181-16</inkml:trace>
  <inkml:trace contextRef="#ctx0" brushRef="#br0" timeOffset="176925.4979">16260 11003 2682 0,'0'0'121'0,"-11"0"144"16,4 10 1185-16,7-10-1039 0,0 0-99 15,-4 0-8-15,4 0 274 0,0 0-355 16,0 0-25-16,0 0 7 0,0 17 23 15,0-17 15-15,0 52 187 0,0-24-252 16,19 4-22-16,-19 6-48 0,0 4-35 16,15 47-47-16,-15-41-26 0,11-2 0 15,-11-1 0-15,0-3-77 0,0-4-97 16,0 24-507-16,0-39 159 0,0-3-84 16,0-8-136-16,0-4-247 0,0-6-1287 15,0-2 1260-15,0-27 349 0</inkml:trace>
  <inkml:trace contextRef="#ctx0" brushRef="#br0" timeOffset="177390.8782">15978 10995 2802 0,'-1'-3'103'15,"0"0"69"-15,1-1 49 0,0-2 48 16,0-12 178-16,24 7-233 0,-24-3-18 0,30-1-67 15,-7-5-28-15,3 1-59 0,41-21-3 16,-29 22-13-16,-1-1 39 0,4 6 0 16,-1 2 15-16,33 6 48 0,-45 5-68 15,-1 0 10-15,-6 29 16 0,-3-10 53 16,-6 5 33-16,1 30 189 0,-12-21-196 16,-1-1-26-16,0 2-21 0,-20 0-12 15,-10 39 27-15,12-37-94 0,-4 2-6 16,0-1-8-16,0-1-11 0,-2 1-8 15,-18 25-24-15,24-33 2 0,2-5-13 16,3-5-28-16,5-3-25 0,1 2-165 16,3-14 108-16,4-3-52 0,0-1-2 15,0 0-15-15,0 0 52 0,32-23 79 16,0 23 129-16,-12-16 24 0,1 16 41 0,2-13 51 16,20 13 255-16,-24 0-201 0,-1 0-5 15,-1 0-27-15,-1 29 4 0,-3-11-20 16,6 24 130-16,-13-16-179 0,0-1-20 15,-2 2-41-15,0 0-21 0,6 23-23 16,-6-29-55-16,1-1-80 0,0-1-94 16,0-6-134-16,1-1-173 0,9-3-822 15,-5-9 432-15,0 0-64 0,1 0-132 16,2-30 67-16</inkml:trace>
  <inkml:trace contextRef="#ctx0" brushRef="#br0" timeOffset="177707.4679">16856 11308 3456 0,'0'-4'188'0,"0"1"152"0,0 3 111 15,-21 0 98-15,21 0-97 0,-20 18 199 16,-29 2-151 0,35 17-365-16,14-24-106 0,0 1-9 15,0 1-6-15,0 11-23 0,0-13 1 16,23-2-5-16,-23-2 18 0,33-1-2 0,-14-4-3 15,24 3 30-15,-25-6 21 0,0 2 33 16,-4-2 36-16,0 3 38 0,4 5 215 16,-18-4-160-16,8 4-33 0,-8-1-55 15,0 2-47-15,0 1-62 0,0 14-16 16,0-10 0-16,-30 1 0 0,30-1 0 16,-32 1 0-16,-7 15-47 0,18-20-101 15,-2 1-126-15,1-3-164 0,2-5-198 0,-1-1-124 16,-17-3-1413-16,21 0 863 15,2-29 170-15,2 29 413 0</inkml:trace>
  <inkml:trace contextRef="#ctx0" brushRef="#br0" timeOffset="179977.5562">15923 2201 1527 0,'-3'0'98'0,"0"-3"73"16,1 1 63-16,-1 0 327 0,1 1-296 16,0 0 16-16,2 1 1 0,-3 0 20 15,2 0-43-15,-1 0 126 0,2 0-214 16,0 0 20-16,0 0-3 0,32 23 7 16,12 1 62-16,-15-7-173 0,11 0 1 15,8-1-42-15,5 0-48 0,9-7-46 16,78 5-170-16,-62-14 76 0,6 0-51 15,0 0-86-15,-4-31-128 0,57 0-706 16,-86 16 336-16,-10-1-90 0,-14-1 178 0</inkml:trace>
  <inkml:trace contextRef="#ctx0" brushRef="#br0" timeOffset="181145.3374">12194 2759 1915 0,'0'18'264'0,"19"3"-58"0,-19-21 53 15,15 24-54-15,-15-10 7 0,35 19 162 16,-22-15-244-16,3 0-36 0,0-1-25 15,2 2 6-15,2-2-9 0,20 10 50 16,-16-16-83-16,4-1 2 0,4 0-4 16,4-5-14-16,2 0-7 0,54-3-82 15,-38-2-6-15,5 0-29 0,5 0-5 16,6-24 8-16,79-5-39 0,-68 13 104 16,4 0 20-16,3 1 41 0,0 4 12 0,-4 11 25 15,76-12 112-15,-90 12-56 0,-5 34 17 16,-9-7 9-16,-6 6 7 0,-10 3-11 15,25 49 83-15,-38-41-160 0,-4 0-31 16,-3-2-2-16,-2-3 19 0,14 24 113 16,-20-36-81-16,0-5-17 0,-1-3-22 15,-4-3-9-15,0-6-17 0,-2 6 53 16,-5-14 3-16,0 1 35 0,0-3-7 16,0 0-19-16,0-22-18 0,0 22-57 0,0-27-4 15,-19 11-9-15,19-1-5 16,0-1-5-16,23-14-5 15,-23 18 22-15,44 2 12 0,-12 4 21 0,6 8 34 0,53-10 135 16,-40 10-84-16,5 0-24 0,0 0-41 16,-3 26-17-16,-3-26-28 0,45 50-7 15,-52-30 14-15,-3-1-17 0,3 0-1 16,0 1-6-16,48 8-36 0,-43-18 16 16,4-2 5-16,2-8 12 0,4 5 5 15,3-5 17-15,59 0-10 0,-60-20-7 16,0 20-6-16,-1-22-17 0,-3 22-37 0,45-45-205 15,-57 30 93-15,-6 0 7 0,-4-2 13 16,-7 1 3-16,-7 1-20 0,6-12-331 16,-20 15 133-16,-5 4-91 0,-1 1-140 15,0 5-225-15,-51 1-609 0</inkml:trace>
  <inkml:trace contextRef="#ctx0" brushRef="#br0" timeOffset="185076.8307">8283 13668 2374 0,'0'0'96'0,"0"0"80"0,0 0 119 0,0 0 98 16,0 0 66-16,0 0 409 0,0 0-555 15,0 0-84-15,0 0-63 0,0 0-11 16,0 0 123-16,22 0-131 0,-22 0 15 15,26 0 4-15,-9 0 11 0,3 0-16 16,16 0 80-16,-18 0-148 0,-3 0 0 16,-3 0 11-16,2 23 18 0,3 9 134 15,-9-13-137-15,-3 3-14 0,2 2-21 16,-2 3-4-16,2 1-9 0,6 37 62 0,-6-32-90 16,-2 1-17-16,7-2-20 0,-1 1-6 15,15 25 0-15,-9-36 0 0,2 0-10 16,3-4-17-16,3-5-17 0,0-2-24 15,29-2-109-15,-26-8 66 0,0-1-7 16,0 0-2-16,-1 0 3 0,21-23-73 16,-27 2 113-16,-2 21 7 0,-2-27 8 15,-2 12 11-15,-4 3 11 0,3-18 7 16,-11 16 32-16,-2 0 14 0,-1 0 1 0,0-2 5 16,0-13 25-16,0 13-15 0,-20-1-8 15,20 0-5-15,0-3-4 0,-16-1-10 16,3-24 1-16,13 20-8 15,-14-2-1-15,14 0 1 0,-13-3-1 0,3-29 1 16,10 32 1-16,-7 0 4 0,5-1 2 16,2 3 10-16,0 6 11 0,0-20 61 15,0 22-27-15,0 5 0 0,0 4-12 16,16 0-25-16,-16 1-24 0,0 7-10 16,0 0 9-16,15 0-3 0,-15 23-24 15,0-23-76-15,12 61-556 0,0-35 81 0,-1 3-325 16,0-2-198-16,3 2-213 0,27 12-696 15</inkml:trace>
  <inkml:trace contextRef="#ctx0" brushRef="#br0" timeOffset="185393.8528">9325 13999 1648 0,'0'0'89'16,"0"0"79"-16,0 0 95 15,0 0 537-15,0-19-259 0,0 19 79 0,0 0-4 16,18 0 26-16,-18-15-96 0,0 15 290 16,0 0-530-16,10 0-43 0,-10 0 2 15,0 0-12-15,0 0 53 0,0 24-277 16,0-24-29-16,0 27 0 0,0-10 0 15,0 4 0-15,0 21 0 0,0-23 0 16,0-1 0-16,0-2 0 0,14-3-62 16,-14 5-422-16,0-11 27 0,0-7-173 15,0 0-188-15,0 0-276 0,0 0-173 0,18-50-1062 16,-4 26 1663-16</inkml:trace>
  <inkml:trace contextRef="#ctx0" brushRef="#br0" timeOffset="185525.1177">9376 13750 4010 0,'0'24'217'0,"-12"-1"14"16,12-23 68-16,-7 28-65 0,7-16-51 15,0 17-205-15,0-15-282 0,0-1-266 16,0-2-233-16,0-3-267 0,19 1 54 16</inkml:trace>
  <inkml:trace contextRef="#ctx0" brushRef="#br0" timeOffset="185878.8474">9582 14012 5194 0,'0'12'78'16,"-17"0"82"-16,17 16 428 0,0-13-282 16,0-1-46-16,0 1-89 0,0 0-57 15,0 10-33-15,0-16-71 0,0-2-27 16,20-2-32-16,-20-3-46 0,14-2-63 15,4 0-248-15,-18-22 195 0,19 22 17 0,-7-27 0 16,1 9-16-16,13-22-198 0,-17 22 271 16,4-4 59-16,-3 3 60 0,2 1 47 15,-3 3 30-15,7-11 138 0,-5 19-81 16,-2 1 20-16,-1 3 4 0,2 3 17 16,7 0 153-16,-7 0-151 0,-2 21 0 15,-1-21 3-15,1 28 8 0,0-10-11 16,4 25 92-16,-5-19-180 0,-1 3-30 15,0-1-30-15,0 0-25 0,3 20-201 16,-2-28-46-16,-2-1-125 0,0-8-91 16,2-1-238-16,-1-4-177 0,9-4-1293 15,-6-23 1261-15,0 23 297 0</inkml:trace>
  <inkml:trace contextRef="#ctx0" brushRef="#br0" timeOffset="186121.6624">10119 13933 5305 0,'0'0'81'0,"0"0"72"0,0 0 102 16,0 0 107-16,0 0-7 0,0 0 253 0,0 0-435 15,26 0-78-15,-26 0-76 0,31 0-53 16,6 0-239-16,-17 0 37 0,0 0-78 15,3 0-41-15,-5 0-40 0,0 13-89 16,12-13-760-16,-20 0 538 0,-1 11 10 16,-1-11 41-16,-5 10 32 0,-3-1-399 15</inkml:trace>
  <inkml:trace contextRef="#ctx0" brushRef="#br0" timeOffset="186275.6672">10113 14214 3755 0,'24'0'228'0,"-24"0"139"16,35 0 87-16,-11 0 0 16,1-20-49-16,33 4 148 0,-26 16-418 0,-1-15-153 15,-4 15-198-15,-6 0-195 16,17-14-1291-16,-29 14 509 0,-9 0-3 0,0 22 382 16</inkml:trace>
  <inkml:trace contextRef="#ctx0" brushRef="#br0" timeOffset="187199.1889">10779 13800 2085 0,'-7'-3'114'0,"1"2"100"16,0-2 120-16,0 3 146 0,3 0 46 16,-5 0 464-16,7 0-595 0,-1 0-98 15,0 0-31-15,2-2 22 0,0 2 124 16,0-2-283-16,0-1-68 0,0-1-8 0,20-2 6 15,-20 2 7-15,46-9 77 16,-24 9-89-16,3 1-19 0,0 2-8 0,4 1-5 16,21 0 45-16,-27 25-30 0,-3-25 14 15,0 29 1-15,-5-12 4 0,0 3 10 16,6 18 58-16,-14-16-57 0,-1 2 1 16,-2 2 2-16,-2 1-3 0,1 27 39 15,-2-25-78-15,1 2-7 0,3-2-14 16,-2 0-4-16,4 0-1 0,14 17-1 15,-8-26-19-15,5-4-33 0,2-3-41 16,5-2-22-16,32-4-136 0,-28-7 147 16,1 0 8-16,1 0 9 0,-1-18-7 15,-1 18 1-15,17-50-61 0,-26 31 102 0,-3-3 21 16,-6 0 18-16,-2-1 0 0,0-19 15 16,-9 24 4-16,0-2 7 0,0 2 11 15,0 1 17-15,-27-1 12 0,3-16 30 16,9 17-66-16,-2-4-13 15,-37-34 33-15,37 34-22 0,0 2-8 16,0-2-4-16,-8-21 0 0,15 23-19 16,4 0-5-16,1-1-1 0,5 2 3 15,0-16 0-15,0 18 9 0,27 1-2 16,-27 2 2-16,28 0 4 0,-12 6-22 16,19-5-151-16,-17 10 0 0,-2 2-67 15,-3 0-61-15,0 0-108 0,9 32-908 0,-14 1 455 16,3-11-163-16,-2 3 101 0,-1 3 186 15</inkml:trace>
  <inkml:trace contextRef="#ctx0" brushRef="#br0" timeOffset="187770.7771">11814 14120 2546 0,'4'2'42'0,"0"-2"204"0,-4 0 14 16,0 0 71-16,0 0 74 0,0 0 41 15,0 0-38-15,0 0 200 0,-26-15-395 16,26 15-16-16,-16 0 7 0,16 0 42 16,-22 0 252-16,-5 0-265 0,13 20-26 15,-4-20-25-15,2 22-16 0,-2-22-16 16,-17 51 65-16,17-34-144 0,2 4-31 15,2-1-19-15,1 4-4 0,-3 17-9 16,11-23-29-16,5 0-25 0,0-2-51 16,0-2-58-16,21-4-45 0,14-1-322 15,-12-9 212-15,4 0-33 0,-2 0-20 16,2-29-27-16,17-3-401 0,-23 18 418 0,-3-1 42 16,-2 1 102-16,-7 0 69 0,-1-1 87 15,-2-9 62-15,0 14 74 0,-6-2 77 16,0 1 92-16,0 5 84 0,0-6 380 15,0 12-415-15,0-3-44 0,0 3-54 16,0 0-6-16,0 0-24 0,0 0 147 0,0 0-144 16,0 23 17-16,0-23-31 15,0 21-7-15,16 5 76 0,-16-11-122 0,13 4 11 16,-13-1 9-16,15 3 29 0,-15 1 25 16,26 29 149-16,-18-22-219 0,0 0-46 15,-2 1-47-15,-1-1 0 0,-1 30 0 16,-4-32 0-16,0-1 0 0,0-2 0 15,-18 0 0-15,18-2 0 0,-24 16 0 16,-4-20 0-16,10-2 0 0,-1-3-20 16,-4-2-118-16,-21 5-469 0,21-14 71 15,-4-2-84-15,2 0-247 16,2 0-237-16,2-26-181 0,-9-10-929 0</inkml:trace>
  <inkml:trace contextRef="#ctx0" brushRef="#br0" timeOffset="188163.2132">12230 14100 1785 0,'0'-7'93'0,"0"-10"319"0,0 11-89 0,-17-2 10 15,17 1 26-15,0 2 29 16,0 2-2-16,-13-5 245 0,13 6-406 15,0 2-53-15,-9 0-38 0,9 0 0 0,-7 0 106 16,-3 22-144-16,5-22-22 16,0 20 6-16,1-20-4 0,-1 28 3 0,2 2 57 15,3-16-87-15,0 4-5 0,0-3-11 16,0 1-6-16,25 10 20 0,-2-14-17 16,-23-2 1-16,27 0 2 0,-13-3-6 15,4 0-18-15,11 3 10 0,-14-8 1 16,-3 1 8-16,-1 0 6 0,-3 1 14 15,7 6 102-15,-15-1-36 0,0 3 14 0,0 0-9 16,0 2-11-16,0-1-30 16,-27 17-4-16,-1-16-71 0,10-2-36 0,-2 1-57 15,0-4-76-15,-18 6-486 0,17-13 192 16,1 3-201-16,2-5-203 0,0 0-233 16,1 0-195-16,-10-19-429 0</inkml:trace>
  <inkml:trace contextRef="#ctx0" brushRef="#br0" timeOffset="188689.0702">13048 13261 1936 0,'2'-7'81'0,"2"-5"279"0,0 7-47 16,-3 0 20-16,-1 3 32 0,0 1 36 16,0-1-24-16,0 2 254 0,0 0-368 15,0 0 31-15,0 0 60 0,0 20 70 16,-23-20 10-16,3 48 293 0,4-21-445 0,-1 6-25 15,-4 5-81-15,-4 7-49 0,-21 59-71 16,25-46-56-16,1 5 0 0,7 2 0 16,6 3 0-16,7-2 0 0,0-2 0 15,19 60 0-15,58-19 0 16,-43-62 0-16,4-8 0 0,45 9 0 16,-43-30-102-16,-1-4-196 0,-1-7-295 15,-6-3-326-15,26 0-1796 0,-38 0 1261 16,2-20 325-16</inkml:trace>
  <inkml:trace contextRef="#ctx0" brushRef="#br0" timeOffset="189269.9937">13508 13741 2174 0,'-16'0'346'0,"9"0"33"16,7 0 203-16,0 0 23 0,-4 0 0 15,4 0-80-15,0 0 231 0,0 0-419 16,0 14-18-16,21-14-49 0,-21 0-35 0,19 0 54 16,4 0-221-16,-23 0-39 0,20-17-41 15,-20 17-14-15,18-25 2 0,4-6 5 16,-15 15 28-16,3 0 4 0,-2 3 4 15,-3 0-3-15,1-6 70 0,-4 19-28 16,-2-9 15-16,0 9-22 0,0-6-16 16,0 6-16-16,0 0 64 0,0 0 17 15,0 0 0-15,0 30-23 0,0-13-37 16,0 23-38-16,0-13 0 0,0 1 0 16,0 2 0-16,0 4 0 0,21-2 0 15,8 34 0-15,-13-34 0 0,-2-1 0 0,2-1 0 16,-1-1 0-16,12 19 0 0,-16-29 0 15,1 2 0-15,-3-5 0 0,-3-2 0 16,-2-2 0-16,-1 4 0 0,-3-10 0 16,0-1 0-16,0 0 0 0,-27 0 0 15,-7 2 0-15,16-4 0 0,-4-1 0 16,-1 3 0-16,3-4 0 0,0 3 0 16,-11 0 0-16,19-4 0 0,1 3 0 15,6-1 0-15,5-2 0 0,0 0 0 16,0 0 0-16,0 0 0 0,34 0 0 15,-13 0 0-15,6-16 0 0,40 1 0 16,-31 15 0-16,2-13 0 0,0 13-80 16,-4 0-132-16,20 0-621 0,-34 0 241 15,-4 0-82-15,-3 0-235 0,-3 18-182 0,-4-18-132 16,3 0-726-16</inkml:trace>
  <inkml:trace contextRef="#ctx0" brushRef="#br0" timeOffset="189559.7005">14479 13697 2825 0,'2'-22'266'0,"-2"15"63"0,0-1 180 15,0 3 10-15,0 3 5 0,0 0-84 16,0 2 193-16,0 0-306 0,0 0 5 15,0 19 11-15,0-19 35 0,0 43 182 16,0-23-406-16,0 2-102 0,0 3-52 16,0 2 0-16,20 0 0 0,-6 27 0 15,-14-27 0-15,14-1 0 0,-5-2 0 16,-9-5 0-16,17 15-286 0,-10-22-83 16,-4-4-237-16,-1 0-123 0,0-7-233 0,-2 2-128 15,0-3-1249-15,0 0 1446 0,0 0 304 16</inkml:trace>
  <inkml:trace contextRef="#ctx0" brushRef="#br0" timeOffset="189715.7095">14213 13837 4950 0,'30'17'277'16,"-30"-17"45"-16,35 18 170 0,-12-18 13 0,7 15 15 15,37-1 150-15,-27-14-536 16,1 0-131-16,-1 11-184 0,3-11-254 15,-2 0-333-15,25 0-1929 0,-38 0 1152 0,-3-23 332 16</inkml:trace>
  <inkml:trace contextRef="#ctx0" brushRef="#br0" timeOffset="190670.7724">14932 13754 1011 0,'23'0'114'0,"-23"0"114"0,20 0 105 0,-20 0 92 16,21 0 362-16,-5 0-355 0,-16 0 68 15,13 0 16-15,-13 0-6 0,9 0 220 16,-5 0-444-16,-4 0 9 0,6 0 6 16,-6 0 24-16,0 0-38 0,0 0 172 15,0 0-267-15,0 0-22 0,0 0-39 16,0 0-33-16,0-16-37 0,0 16-61 0,0 0 0 15,0 0 0-15,0-15 0 0,0 15 0 16,0 0 0-16,0-9 0 0,0 9 0 16,0 0 0-16,0 0 0 0,-17 0 0 15,17 0 0-15,-18 0 0 0,18 0 0 16,-24 19 0-16,10-19 0 0,-11 14 0 16,14 4 0-16,2-7 0 0,-1 1 0 15,2 1 0-15,-1 17 0 0,3-12 0 16,5-1 0-16,1 0 0 0,0 2-44 0,0-4-51 15,21 14-253-15,-21-20 127 0,31-5-34 16,-7-4-32-16,3 0-67 0,33-21-341 16,-28 21 395-16,1-30 55 15,-2 12 20-15,-3 0-3 0,-5 3 23 0,7-16-65 16,-19 17 225-16,-6 0 39 0,-3 0 35 16,-2 4 34-16,0-10 193 0,0 12-97 15,0 0 23-15,0 4-18 0,0 3 25 16,0 1 8-16,-18 0 160 0,18 0-186 15,0 0 5-15,-12 24 7 0,12-24 22 16,0 22 159-16,0 7-194 0,0-15 13 16,0 6 22-16,0 0 23 0,30 1-52 15,6 27-10-15,-18-21-166 0,0 2 0 16,4 0 0-16,-2 5 0 0,15 28 0 16,-23-32 0-16,-3 2 0 0,-2-1 0 0,-2-1 0 15,-5-3 0-15,0 1 0 0,0 23 0 16,-30-5 0-16,-4-28 0 15,-12 14 0-15,21-24 0 0,-4-2 0 16,-2 1 0-16,1-7 0 0,-32 0 0 16,7 0-18-16,33-21-88 15,-12 4-351-15,23 17 99 0,2-19-77 16,3 6-52-16,4 0-106 0,2-19-969 0,0 17 685 16,26-6-124-16,-6 1 103 0,5-3 178 15</inkml:trace>
  <inkml:trace contextRef="#ctx0" brushRef="#br0" timeOffset="191274.9655">15462 13716 2083 0,'0'-4'83'0,"0"0"81"0,0 0 111 0,0 1 159 16,0 2 63-16,0 1 614 0,0 0-653 16,19 0-64-16,-19 0-78 0,36 23 579 15,-36-23-643-15,18 24-19 16,-3 5 276-16,-6-12-287 0,-4 0-66 16,0 3-76-16,-1-2-51 0,-1 0-29 15,1 12 0-15,-3-18 0 0,0-3 0 16,-1 0 0-16,0-4 0 0,0-2 0 15,0-3 0-15,2 0-28 0,-1 0-84 16,0-26-73-16,4 26-71 16,2-58-315-16,-2 33 304 0,1-3 39 0,1 2 52 15,2 1 44-15,9-20 49 0,-7 30 102 0,-2 1 41 16,3 5 39-16,-1 4 37 16,13 5 196-16,-6 0-8 0,-1 25-56 15,-11 3-150-15,1-13 8 0,-1 1-13 16,-1 1-9-16,0 0-34 0,5 12-11 15,-7-17-54-15,1-3-7 0,-2-1-1 16,0-3-2-16,1 1-17 0,-2-6-13 16,-1 0-50-16,3 0-14 0,-2 0-10 15,3-20 3-15,3-3-55 0,-2 23 59 0,1-31-7 16,2 15 12-16,0-1 17 0,7-12 23 16,-6 17 52-16,0-1 20 15,1 4 23-15,2 0 24 0,-2 3 16 0,15 6 111 16,-13 0-86-16,2 0 24 0,-1 0 1 15,0 31 11-15,9 4 95 0,-8-15-150 16,-5 0-34-16,1 2-26 0,1-2-13 16,-1 0-42-16,6 17-301 0,-10-20-13 15,-2-5-191-15,1-2-143 0,-3-2-336 16,3-4-1606-16,4-4 1378 0,-1 0 416 16</inkml:trace>
  <inkml:trace contextRef="#ctx0" brushRef="#br0" timeOffset="191571.8503">16553 13350 2487 0,'-17'-7'22'15,"17"3"71"-15,-12-2 497 0,12 4-91 16,-10 0 45-16,10 2-67 0,0 0-23 15,0 0 394-15,0 22-408 0,0-22 11 0,0 31-29 16,0-9-39-16,22 4-106 0,-3 35-73 16,-19-24-204-16,22 3 0 0,-22 1 0 15,22 0 0-15,-13 3 0 0,7 38 0 16,-16-44 0-16,10-4 0 0,-6-5-19 16,-1-2-177-16,0-8-187 0,2 4-1034 15,-2-18 420-15,-1-3-144 0,-1-2-98 16,1 0-19-16,-1-27 402 0</inkml:trace>
  <inkml:trace contextRef="#ctx0" brushRef="#br0" timeOffset="192025.3098">16380 13355 3081 0,'-6'-7'151'15,"-2"-3"664"-15,6 3-262 0,2-1-91 16,0-1-163-16,0 2-85 0,29-12 25 15,-29 7-161-15,33 0-9 0,-10-1-5 16,6-1-5-16,3 0 0 0,40-8 73 16,-33 12-72-16,0 6-18 0,-3 1-28 15,-2 3-5-15,17 23 24 0,-34-23 18 16,-1 34 27-16,-6-11 22 0,-4 3 28 16,-3 1 12-16,-3 33 92 0,0-29-148 0,0-1-17 15,-29 2 10-15,29-2 3 0,-47 29 63 16,27-31-99-16,1-1-14 0,-1 0-21 15,1-2-20-15,2-4-17 0,-8 13-114 16,14-21 46-16,6-4-13 0,0-2-11 16,5-5-24-16,0-2-255 0,0 0 225 15,0 0 44-15,21 0 97 0,-21 0 82 16,23-15 60-16,7 15 255 0,-14 0-170 16,1 0 10-16,30 25 451 0,-34-25-493 15,-2 22-66-15,1-7-48 16,4 19-48-16,-10-16 0 0,2 2 0 0,-2 0 0 15,3 1 0-15,-1 0 0 0,2-2 0 16,11 13 0-16,-10-19-49 16,-1-4-159-16,-2-2-198 0,5-6-245 0,14-1-1095 15,-13 0 758-15,5-30-23 0,-1 30-4 16,3-38 90-16,1 16 270 0</inkml:trace>
  <inkml:trace contextRef="#ctx0" brushRef="#br0" timeOffset="192343.8328">17196 13597 3217 0,'3'-7'108'16,"-1"2"182"-16,-2-1 759 0,0 3-437 0,0 3-48 15,0 0-103-15,-26 0-43 0,3 21 27 16,8-21-362-16,-3 18-36 0,0-18-14 16,1 24-13-16,2-10-11 0,-10 16-11 15,16-15-7-15,9 0-1 0,-6 0 4 16,6-1-8-16,0 12-8 0,31-15 8 15,-31 1 12-15,32-1 0 0,-12-1 2 16,0-1 2-16,21 3 19 0,7 5 91 16,-27-9-11-1,-21-2-37-15,7 1 13 0,-7-1 6 16,0 13 47-16,0-9-120 0,-28 1-37 16,28 3-39-16,-35 1-23 0,13 0-33 0,-26 16-218 15,21-15 96-15,1-3-74 0,3-1-74 16,2-2-69-16,-11 2-668 0,22-11 415 15,1-1-154-15,9 0-73 0,0-19 18 16,0 19 248-16</inkml:trace>
  <inkml:trace contextRef="#ctx0" brushRef="#br0" timeOffset="192657.4925">17478 12977 2894 0,'0'-6'145'0,"0"0"612"0,-11 6-182 16,11 0-12-16,0 0 1 0,0 0 1 15,29 27 394-15,12 7-636 0,-11-7-71 16,7 3-36-16,3 5-39 0,5 8-56 15,47 55-41-15,-44-43-80 0,-2 6 0 16,-4 4 0-16,-6 3 0 0,-4 2 0 0,-6 0 0 16,3 70 0-16,-25-71 0 0,-4-3 0 15,0 0 0-15,-40-3-13 0,9-3-244 16,-4-6-365-16,-51 52-2002 0,37-62 834 16,-1-3 364-16</inkml:trace>
  <inkml:trace contextRef="#ctx0" brushRef="#br0" timeOffset="202006.8313">19206 11710 1666 0,'-5'9'100'0,"1"-1"59"0,1-1 49 15,-1-2 9-15,-1 3 202 0,5-4-186 16,-2-2 30-16,0 0 25 0,1 0 19 16,1-1-7-16,0-1 203 0,0 0-308 15,23 0-39-15,-23 0-24 0,26 0-6 16,11-24 42-16,-13 24-130 0,8-29-20 16,0 7-26-16,7-6-16 0,8-6-24 15,60-47-139-15,-48 33 67 0,3-2-25 16,-4-2 16-16,0 4-1 0,-8 4 4 15,24-23-147-15,-51 43 68 0,-10 7-38 16,-12 9-37-16,-1 8-38 0,-46 0-298 16,20 19 309-16,-4-19-21 0,-4 22-48 0,1-22-39 15,0 24 21-15,-27-6-210 0</inkml:trace>
  <inkml:trace contextRef="#ctx0" brushRef="#br0" timeOffset="202289.4009">19621 11223 1705 0,'0'-9'104'16,"16"9"321"-16,-16 0-47 0,9 0 38 16,-9 0 60-16,11 0 34 0,-5 18-72 15,19 0 148-15,-9-18-429 0,4 19-55 16,3-19-48-16,2 16-33 0,36-16-30 0,-30 0-25 16,1 0-5-16,0 0-15 15,-2 0 0-15,-3 0 15 0,11-20-5 0,-23 20 20 16,-4 0 9-16,-4 0-4 0,-4 0 4 15,-3 0 44-15,0 0 15 0,-21 19 3 16,21-19 24-16,-29 31 7 0,12-11 14 16,-21 24 86-16,19-18-122 0,0-3-32 15,2 3-10-15,2-4-18 0,-8 19-137 16,16-25-68-16,7-2-214 0,-6-3-232 16,6-4-278-16,0-4-270 0,24-3-500 15</inkml:trace>
  <inkml:trace contextRef="#ctx0" brushRef="#br0" timeOffset="204111.4478">10701 15943 464 0,'0'0'15'16,"0"0"8"-16,0 0-12 0,0 0 17 0,0 0-4 16,0 0-1-16,0 0 37 15,0 0-20-15,0 0-19 0,0 0 6 16,0 0-10-16,0 0 0 0,0 0-17 0,0 0 5 15,0 0 50-15,0 0-18 16,0 0-4-16,0 0 15 0,0 0 14 16,0 0 98-16,0 0-82 0,0 0-6 15,0 0-7-15,0 0 11 0,0 0 69 16,0 0-68-16,0 0-9 0,0 0-10 0,0 0-1 16,0 0-12-16,0 0 48 0,0 0-50 15,0 0-3-15,0 0 6 0,0 0 0 16,0 0 32-16,0 0-59 0,0 0-2 15,0 0 2-15,0 0 2 0,0 0 1 16,0-14 13-16,0 14-23 0,0-15 8 16,0 15-8-16,0-15 3 15,0 4-2-15,14-19-9 0,1 10-10 0,-3-5 1 16,0-5-7-16,4-6-11 0,24-49-54 16,-16 38 21-16,3-6-20 0,4 0-15 15,-4-3-21-15,5-2 2 0,22-51-21 16,-29 56 115-16,-5 10 13 0,-2 4-2 15,-9 9-17-15,2-8-139 0,-11 33-11 16,0 1-42-16,-20 4-16 0,20 0 10 0,-29 23 14 16,-11 4-140-16</inkml:trace>
  <inkml:trace contextRef="#ctx0" brushRef="#br0" timeOffset="204435.4129">10788 15175 1572 0,'0'29'125'0,"0"-20"-7"16,0-1 28-16,0-8-18 0,26 8-7 16,1-8 32-16,-10 0-121 0,2 0-25 15,5-30-8-15,1 30-22 0,-3-33-31 16,20-4-162-16,-22 20 82 15,-3-2 22-15,-3 4 32 0,-5 0 20 0,-2 4 30 16,7-1 0-16,-11 12 24 0,-1 0-1 16,-1 0 2-16,0 0 28 0,2 18 160 15,-3-18-56-15,0 21 4 0,1-21-14 0,-1 30 14 16,0-7 8-16,0 22 71 0,0-18-164 16,0 1-37-16,0-2-68 0,0 0-103 15,-14 16-697-15,14-27 228 0,0-2 98 16</inkml:trace>
  <inkml:trace contextRef="#ctx0" brushRef="#br0" timeOffset="214693.7339">20651 13060 778 0,'-5'0'67'0,"0"0"83"16,1 0 95-16,-2 0 398 0,3 0-333 16,0 0-3-16,1 0 25 0,0 0 84 15,-2-12 527-15,3 12-499 0,1 0-46 16,-2 0-27-16,1 0 34 0,0 0 3 16,1-7 319-16,-1 7-440 0,1 0-14 15,-2 0-17-15,2 0-42 0,-2 0-2 16,2 0-207-16,0 0-5 0,0 0 0 15,0-7 0-15,0 4 0 0,29-9 0 0,9 5 0 16,-12-1 0-16,3 1 0 0,2 2 0 16,29 2 0-16,-35 3 0 0,-2 0 0 15,-2 20 0-15,-4-20 0 0,-4 30 0 16,6 12 0-16,-14-18 0 0,-2 1 0 16,-2 4 0-16,-1 1 0 0,0 30 0 15,0-31 0-15,0 2 0 0,0 0 0 16,0-2 0-16,0-1 0 0,0 19 0 15,0-26 0-15,0-2 0 0,30-4-13 0,-13-4-41 16,26 1-159-16,-15-12 73 0,-1 0 5 16,2 0 16-16,3-20 6 0,-3 20 19 15,25-48-30-15,-33 29 92 0,-1 2 15 16,-4-2 20-16,-3 0 9 0,0-13 36 16,-11 15-21-16,-2 2 1 0,0 1 9 15,0-3 13-15,-20 0-2 0,-9-17 23 16,10 13-53-16,1-1-4 0,-3-2-3 15,0-4 10-15,-19-31 15 0,24 28-20 16,1-1-17-16,4 0-16 0,3 1-9 16,8-1-13-16,0-25-36 0,0 27 46 0,0 1 5 15,26 4 13-15,-26-1-2 0,46-15-4 16,-29 24-6-16,0 4-25 0,-5 2-60 16,-12 6-117-16,20 0-106 0,-9 5-443 15,-11 0 371-15,0 20-164 0,0-20-205 16,0 33-285-16,-22 23-1058 0</inkml:trace>
  <inkml:trace contextRef="#ctx0" brushRef="#br0" timeOffset="215071.4498">21528 13294 2504 0,'0'3'64'0,"-8"2"306"15,2-1-20-15,2 2 60 0,-3-1 13 16,2 4-3-16,-5 11 169 0,3-8-373 16,1 5-21-16,1-1 0 0,2 3 2 0,1 1-49 15,0 16 50-15,2-17-158 0,0-2-10 16,0-3-15-16,0-2 3 0,20 2 13 15,-1-12-17-15,-19-2-12 0,24 0-14 16,-9 0-25-16,-2-25-28 0,12-10-83 16,-15 15 79-16,-2-2 6 0,-1-2 8 15,-7-1-8-15,0-22 3 16,0-2 36-16,-18 30 8 16,-1 19-10-16,19 0-23 0,-21 0-59 15,-3 0-350-15,13 22-13 0,-1-22-203 16,1 24-220-16,4-8-209 0,-1-2 167 15</inkml:trace>
  <inkml:trace contextRef="#ctx0" brushRef="#br0" timeOffset="215416.9613">20569 13865 2452 0,'-6'1'146'0,"5"-1"103"0,1 0 149 16,0 0 127-16,0 0 40 15,27 0 468-15,-27 0-644 0,31 0-44 0,-8 0-31 16,6 0-17-16,45-12 106 0,-27 12-266 15,9-17-9-15,10 6 13 0,7 3 16 16,6-2-30-16,77-5-17 0,-81 13-155 16,-7 2-33-16,-11 0-33 0,-10 0-40 15,12 18-259-15,-41-18 121 0,-6 16-74 16,-6-16-57-16,-4 16-183 0,-2-16-238 0,-19 13-1372 16,19-13 1130-16,-26 0 341 0</inkml:trace>
  <inkml:trace contextRef="#ctx0" brushRef="#br0" timeOffset="216009.0991">20791 14180 2743 0,'-3'0'138'0,"0"0"161"15,0 0 170-15,1 0 137 0,-2 0 474 0,4 0-656 16,0 0-65-16,0 0-64 0,0 0-48 16,0 0-89-16,0 0-16 0,26 0-110 15,-26 0-9-15,31 0-10 0,-12 0-7 16,20 0-8-16,-20 0-1 0,-1 0 12 15,-2 0 11-15,-4 32 31 0,-1-32 36 16,2 50 142-16,-9-28-112 0,-1 3 0 0,-3 3-5 16,0-1 0-16,0 34 58 15,0-32-118-15,0 4-14 0,0-4-12 0,-14 1-11 16,14-4-8-16,0 22-7 0,0-29 0 16,25-1 0-16,-25-4 0 0,24-3 0 15,8 2-22-15,-14-13-37 0,2 0-41 16,-2 0-33-16,0-19-15 0,0 19 23 15,14-26-30-15,-19-3 117 0,-2 13 3 16,-1 0 2-16,-1 2 4 0,12-17-8 16,-15 16 31-16,-1 0 1 0,-1 1-5 15,0-3 1-15,-3 2 1 0,-1-19-8 0,0 15 11 16,0-1-1-16,0-1 1 0,-23 1 2 16,23-25 6-16,-19 23 0 0,19 0 5 15,0 0 8-15,0 4 2 0,0 2 3 16,0-16 1-16,21 18-18 0,-21 5 1 15,21-1-5-15,-21 3-9 0,25-3-157 16,-1 8-68-16,-24 2-142 0,19 0-94 16,-19 0-168-16,13 0-155 0,-5 26-1035 15,-8 3 831-15,0-8 198 0,0 2 234 0</inkml:trace>
  <inkml:trace contextRef="#ctx0" brushRef="#br0" timeOffset="216225.8722">21517 14541 5415 0,'0'5'152'0,"0"2"181"0,0 10 698 16,0-12-503-16,0 4-167 0,0 2-141 16,0 1-84-16,0-1-121 0,0 13-15 15,0-12 0-15,0-2 0 0,14 2 0 16,-14-4-51-16,0 5-391 0,0-9 32 15,12-4-160-15,-12 0-108 0,0 0-311 0,0 0-150 16,7-19-1316-16,-1-15 1659 0</inkml:trace>
  <inkml:trace contextRef="#ctx0" brushRef="#br0" timeOffset="216357.6765">21545 14220 5349 0,'0'-4'52'0,"0"2"242"16,0 2-24-16,0 0-12 0,0 0-58 15,0 0-83-15,0 17-416 0,0-17-127 16,16 0-399-16,-16 19-325 0,16-19-276 16,-16 0 201-16</inkml:trace>
  <inkml:trace contextRef="#ctx0" brushRef="#br0" timeOffset="216639.384">21857 13746 2264 0,'0'-17'73'16,"0"17"91"-16,19-13 553 0,-19 13-163 0,0 0 61 15,14 0-23-15,-14 0 8 0,0 0-95 16,18 0 321-16,0 18-504 0,-6-18-64 15,1 0-68-15,2 16-45 0,13-16-47 16,-15 14-132-16,1-14-84 0,-1 7-104 16,-2-7-121-16,0 5-140 0,6 3-752 15,-11-4 368-15,0-1-106 0,-3 2-144 16,1-4 7-16</inkml:trace>
  <inkml:trace contextRef="#ctx0" brushRef="#br0" timeOffset="216801.5461">21881 13888 4167 0,'-3'6'116'0,"1"1"132"0,2 0 100 15,0 0 115-15,0 0-23 0,28 8 147 16,8-8-510-16,-12 0-216 0,3-1-179 16,3 0-280-16,31 3-1360 0,-30-8 684 15,-2-1 240-15,0 0 366 0</inkml:trace>
  <inkml:trace contextRef="#ctx0" brushRef="#br0" timeOffset="217206.1683">22397 13860 5890 0,'0'0'58'15,"0"15"61"-15,0-15 105 0,0 10 446 16,0-10-274-16,0 0-44 0,0 0-103 15,0 0-77-15,0 0-111 0,0 0-61 16,25-20-3-16,-25 20-34 0,22-31-50 16,-22 12-55-16,34-31-233 0,-24 19 181 0,-1-4 4 15,-9-6-5-15,11-3-22 0,-4-53-132 16,-4 50 259-16,-3-1 74 0,3 5 78 16,-1 5 41-16,-1 8 45 0,4-8 181 15,-4 29-207-15,2 2-41 0,-3 4-35 16,1 3 11-16,6 0 144 0,-2 29-57 15,2-29-2-15,1 38-19 0,2-11 14 16,1 4-42-16,13 37 10 0,-11-31-105 16,1 4 0-16,-1 0 0 0,1 0 0 15,14 38 0-15,1-6 0 16,-14-41 0-16,8 26 0 0,-7-14 0 16,-7-28 0-16,3 9-53 15,-9-15-156-15,-1-4-155 0,-1-1-182 16,-1-5-159-16,0 0-1197 0,-25 0 724 0,25 0-112 15,-33-23 362-15</inkml:trace>
  <inkml:trace contextRef="#ctx0" brushRef="#br0" timeOffset="217371.7296">22400 13779 5268 0,'0'-3'55'15,"0"3"57"-15,0 0 85 0,29-2 481 16,-29 2-284-16,25 0-40 0,-8 0-122 0,4 0-103 15,22 0-290-15,-19 0-104 16,-1 0-171-16,1 0-127 0,-2 14-309 0,-1-14-188 16,14 0-1401-16,-19 0 1599 0,-1 0 316 15</inkml:trace>
  <inkml:trace contextRef="#ctx0" brushRef="#br0" timeOffset="217845.5593">22847 13750 2281 0,'0'-4'40'0,"0"0"58"0,0-3 302 0,0 5-106 16,0 1 58-16,0-1 33 15,0 2 32-15,0 0 239 0,0 0-428 0,0 0-24 16,0 0 33-16,0 0 77 0,0 0 62 16,14 0 386-16,-14 0-422 0,0 13-22 15,0-13-90-15,0 0-58 0,0 0-79 16,0 0-91-16,0 0 0 0,0 8 0 15,0-8 0-15,0 0 0 0,0 0 0 16,0 8 0-16,0-5 0 16,0 1 0-16,0-1 0 0,0 7 0 15,0-4 0-15,21 0 0 0,-21 5 0 16,15 0 0-16,-15 1 0 0,19 2 0 0,-8 1 0 16,13 16 0-16,0 0 0 15,-12-16 0-15,10 13 0 16,-3-4 0-16,-11-14 0 0,5 5 0 15,-4-7 0-15,-7-6 0 16,-1-2 0-16,3 0 0 0,0-21 0 16,-1 21 0-16,1-32 0 0,1 8 0 15,1-5 0-15,0 0 0 0,5-32 0 16,-6 35 0-16,-2 1 0 0,0 6 0 16,0 4 0-16,0 7 0 0,-1 2 0 15,-2 1 0-15,0 5 0 0,0 0 0 16,0 0-52-16,0 0-492 0,0 16-16 15,0-16-173-15,0 0-234 0,0 23-231 0,0-23-148 16,0 19-783-16</inkml:trace>
  <inkml:trace contextRef="#ctx0" brushRef="#br0" timeOffset="218051.6576">23300 13728 5336 0,'2'-5'139'0,"-1"3"519"0,1-3-223 16,-2 2-60-16,6-4-108 0,1 2-7 16,14-9 77-16,-5 6-265 0,1-1-62 15,6-1-72-15,-1 1-82 0,1-1-100 16,21-5-654-16,-26 11 305 0,0-3-223 16,-4 6-96-16,-5-1-117 0,1 2-943 15,-8 0 1329-15,-2 0 250 0</inkml:trace>
  <inkml:trace contextRef="#ctx0" brushRef="#br0" timeOffset="218219.5044">23260 13999 5457 0,'25'0'82'16,"3"-20"285"-16,-10 20-39 0,5-21 10 15,0 21-2-15,6-24-49 0,34 2-34 16,-33 22-308-16,0-19-152 0,-4 9-234 15,-4 10-272-15,-5-8-366 0,0 8-1754 16,-15 0 1686-16</inkml:trace>
  <inkml:trace contextRef="#ctx0" brushRef="#br0" timeOffset="218983.2899">24687 13401 2714 0,'0'0'163'16,"0"0"193"-16,0 0 167 0,0 0 111 15,0 0 430-15,-19 0-621 0,19 0 1 16,0 0-7-16,0 0 26 0,0 0-59 16,46 13 67-16,-21-3-396 0,7-10-75 15,5 15 0-15,3-7 0 0,42 7 0 16,-43-7 0-16,-3-2 0 0,-3-1 0 0,-5 2-118 15,-9-2-148-15,8 7-835 0,-18-9 283 16,-2 1-256-16,-5-1-248 0,-1-1-90 16</inkml:trace>
  <inkml:trace contextRef="#ctx0" brushRef="#br0" timeOffset="219873.0764">25935 13208 2319 0,'0'0'108'0,"0"0"125"0,0 0 684 16,0 0-361-16,0 0-12 0,0 0-65 15,0 0 4-15,0 0 296 0,0 0-469 16,0 0-68-16,-14 0-52 0,14 0-20 16,0 0-40-16,-11 0 56 0,11 0-96 15,-12-15 15-15,4 15 1 0,1 0 1 16,-15-10 11-16,8 10-99 0,-1 0-19 16,-4 0 0-16,-1 0 0 0,-4 18 0 15,-31 10 0-15,26-11 0 0,0 5 0 16,2 0 0-16,2 2 0 0,-8 27 0 15,26-29 0-15,4 1 0 0,3-3 0 16,23-3-67-16,2-6-102 0,41-5-400 0,-27-6 234 16,5 0 2-16,0-24-11 0,0 24-44 15,32-56-240-15,-43 35 405 0,-8-1 66 16,-2 2 33-16,-8-1 15 0,-5 1 45 16,-4-13 131-16,-6 18 33 0,0 4 43 15,0 0-1-15,0 5 24 0,-25 2 216 16,25 0-175-16,-21 4 14 0,21 0-4 15,0 0 1-15,-15 0-9 0,15 24 182 16,0-24-212-16,0 27-3 0,0-8 4 0,0 7 18 16,28 37 67-16,-1-28-216 0,-8 5-49 15,-1 3 0-15,0 2 0 0,0 3 0 16,12 44 0-16,-6 0 0 16,-17-49 0-16,-7 36 0 15,0-12 0-15,-25-35 0 0,25-4 0 16,-52 20 0-16,32-27 0 0,-4-5 0 15,-1-4 0-15,-3-4 0 0,1-7-127 16,-33-1-596-16,29-22 51 0,1 22-151 16,1-37-216-16,4 15-187 0,5-5-45 15,-5-26-545-15</inkml:trace>
  <inkml:trace contextRef="#ctx0" brushRef="#br0" timeOffset="220428.7662">26456 13201 2738 0,'5'-8'93'0,"-3"2"145"0,2 0 687 16,-2 3 333-1,-2 3-648-15,0 0-259 0,0 0 6 16,0 22-11-16,17 0 245 15,-17-10-333-15,21 5-61 0,-21 3-64 0,15-2-51 16,-15 0-68-16,12 14-14 16,-5-19 0-16,-7-3 0 0,0-1 0 0,8-4 0 15,-4-2 0-15,-4-3 0 0,2 0 0 16,2 0 0-16,-1-29 0 0,3 29 0 16,10-53 0-16,-7 31 0 0,2-2 0 0,1-2 0 15,-1 2 0-15,13-16 0 16,-15 22 0-16,3 4 0 0,-1 1 0 15,0 1 0-15,1 5 0 0,7-1 0 0,-7 8 0 16,-1 0 0-16,1 0 0 0,-1 0 0 16,9 27 0-16,-11 4 0 0,0-11 0 15,-1 1 0-15,2-1 0 0,-4 1 0 16,7 9 0-16,-7-17 0 0,-2-2 0 16,-1-5 0-16,-1-6 0 0,0 5 0 15,2-5 0-15,-4 0 0 0,2-26 0 16,-2 26 0-16,5-31 0 0,-1-10 0 15,1 20 0-15,0 1 0 0,-1 3 0 0,0 3 0 16,5 4 0-16,-3 0 0 16,0 10 0-16,0 0 0 0,1 0 0 15,0 0 0-15,11 23 0 0,-7-23 0 0,1 27 0 16,-1-10 0-16,3 0-132 0,14 18-578 16,-14-19 28-16,1-1-119 0,1-3-251 15,5-2-249-15,0-3-66 0</inkml:trace>
  <inkml:trace contextRef="#ctx0" brushRef="#br0" timeOffset="220986.7041">27451 12564 2908 0,'0'-4'165'0,"-15"3"170"0,15 0 140 0,-12 1 526 15,12 0-666-15,-9 0-73 16,9 0-39-16,0 0-6 0,0 0-10 0,0 0 253 16,0 15-220-16,0-15-26 0,21 0-71 15,-21 0-40-15,46 14-22 0,-27-4-73 16,4-10-6-16,2 10-3 0,1-10 8 16,1 11 4-16,25 7 50 0,-25-7-3 0,-4 3 25 15,-1 3 29-15,-4 3 42 0,8 33 94 16,-18-21-183-16,-2 3-51 0,-4 2-14 15,-2 6 0-15,0 1 0 0,0 47 0 16,0-47 0-16,-21 1 0 0,21-3 0 16,0-1 0-16,0 28 0 0,0-41 0 15,27-1 0-15,-8-6 0 0,4-4 0 16,4-5 0-16,33-4 0 0,-28-8 0 16,1 0 0-16,-2 0 0 0,-3-32 0 15,22 2-3-15,-31 13-13 0,-2-2-1 16,-4 1 5-16,-5-4 2 0,0 0 12 15,-6-24 15-15,-2 20-9 0,0-3 4 16,-22-4-6-16,22-2-4 0,-50-43-11 16,32 37-6-16,-5-5-11 0,3 0-5 0,0 0 7 15,4 3 22-15,-6-35 67 0,22 44-33 16,-11 5-13-16,11 2-17 0,0 3-2 16,22-12 0-16,-22 19 0 0,27 3 0 15,-10-1 0-15,0 6 0 0,0-1 0 16,20-4-15-16,-20 9-93 0,-1 2-122 15,-3 3-137-15,0 0-180 0,4 0-754 16,-10 28 413-16,-7-12-157 0,3 8-254 16,-3 5 143-16,0 3 364 0</inkml:trace>
  <inkml:trace contextRef="#ctx0" brushRef="#br0" timeOffset="221583.8734">28505 13090 3248 0,'0'1'180'0,"-12"0"135"0,12-1 113 16,0 0 19-16,0 0 303 0,0 0-495 15,0 0-42-15,0 0-15 0,0 0 10 16,0 0 34-16,0-16 212 0,0 16-266 15,0 0-15-15,0 0-3 0,0 0 24 16,0 0 126-16,0-10-208 0,-19 10-58 16,19 0-25-16,-27 0-16 15,12 0-13-15,-22 0 0 0,18 23 0 0,-2-23 0 16,5 23 0-16,-2-9 0 0,-7 19 0 16,16-13 0-16,3-3 0 0,4 2 0 15,2 0 0-15,0-4-82 0,46 8-370 0,-23-15 82 16,3-5-58-16,3-3-33 15,0 0-31-15,24 0-410 0,-27-24 519 0,-4 24 42 16,-2-25 76-16,-5 25 72 0,-4-25 119 16,-3-3 171-16,-1 14 52 0,-7 2 69 15,0-1 45-15,0 1 23 0,0-6 273 16,-21 11-293-16,21 2 12 0,0 2-8 16,0 1-11-16,0 0-66 0,0 2 58 15,0 0-132-15,0 19 28 0,0-19 16 16,0 23 15-16,18 14 170 0,-18-16-182 15,20 4-49-15,-20 0-46 0,18 4-26 16,-18 1-45-16,29 36 0 0,-22-30 0 0,-7 1 0 16,9 1 0-16,-9-1 0 0,0-2 0 15,0 32 0-15,-21-36 0 16,21-5 0-16,-26 0 0 0,26-6 0 0,-32-3 0 16,12-3 0-16,-18 5-18 0,17-14-131 15,1-1-132-15,0-4-182 0,0 0-199 16,-14-21-1036-16,21 21 678 0,4-26-141 15,2 9 49-15,7-7 256 0</inkml:trace>
  <inkml:trace contextRef="#ctx0" brushRef="#br0" timeOffset="221941.464">29137 12926 3988 0,'-19'-1'91'0,"19"-2"46"0,-20 0 58 16,0-1 279-16,20 4-249 0,-22 0-7 15,22 0-37-15,-19 0-24 0,9 26-46 0,1 4-2 16,-5-13-79-16,9 4-1 16,5 1-4-16,0 0-11 0,0 22-3 15,0-25-10-15,24-2-13 0,-24 0 5 0,36-3-14 16,-15-4 1-16,27 6 6 15,-25-10 9-15,2-1 15 0,-2-1 2 0,-1-1 26 16,10 7 110-16,-19-5-19 0,-3 2 38 16,-3 2 21-16,-4 1 10 0,-3 4-20 15,0 15 61-15,-29-12-179 0,11 2-37 16,-3 1-35-16,-4-1-22 0,-30 20-156 16,27-21 8-16,0-2-109 0,2-3-110 15,1-4-114-15,6-4-233 0,-19-2-1245 16,20-3 796-16,5 0 313 0</inkml:trace>
  <inkml:trace contextRef="#ctx0" brushRef="#br0" timeOffset="222598.5375">30055 12340 2361 0,'0'-5'124'0,"0"0"546"15,0 5-103-15,0-1-5 16,0-1-70-16,-17 2-14 0,17 0-79 15,0 0 293-15,0 0-389 0,0 0-34 0,-13 0-17 16,13 0 21-16,-26 29 230 0,13-10-346 16,-4 8-68-16,-1 7-89 0,-2 9 0 15,-2 11 0-15,-19 76 0 16,1 19 0-16,22-70 0 0,4 1 0 16,-2 74 0-16,16-83 0 0,0-4 0 15,23-8 0-15,-3-6 0 0,9-10 0 16,6-8 0-16,2-9 0 0,40 2-360 15,-38-25-191-15,-4-3-322 0,-2 0-385 16,-4-19-347-16,19-13-1066 0</inkml:trace>
  <inkml:trace contextRef="#ctx0" brushRef="#br0" timeOffset="222905.7636">30236 12690 2402 0,'0'-10'314'0,"20"6"33"15,-3 4 1133-15,4 0-1013 16,-21 19 14-16,21-19 57 0,-9 34 35 16,9 17 494-16,-11-18-758 0,-1 6-127 15,1 5-151-15,-1 3-31 0,-2 7 0 16,5 50 0-16,-3 0 0 15,-5-58 0-15,0-4 0 0,2 27 0 16,-3-44 0-16,3-4 0 0,-2-6-44 16,7 9-949-16,-6-24 307 15,-1 0-79-15,2-20-204 0,3-15-975 16,-5 12 1031-16,-2-7 171 0,-2-9 186 16,0-2 154-16</inkml:trace>
  <inkml:trace contextRef="#ctx0" brushRef="#br0" timeOffset="223323.7105">30238 12804 2482 0,'-8'-15'328'0,"8"9"23"0,-3 0 126 16,3 0-11-16,0-2-3 0,21-5 218 15,-21 6-415-15,27-4-15 0,-8 1-20 16,4-4-10-16,3-1-66 0,28-15 5 0,-25 14-116 16,2 3 2-16,-2-3 8 15,0 5 4-15,22-3 29 0,-29 14-61 16,-3 0 6-16,-1 0 22 0,-2 22 26 15,-5-22 19-15,3 54 107 0,-10-30-120 16,-4 1-9-16,0 3-11 0,0-2 2 0,-21 32 42 16,21-31-76-16,-28 2-8 0,11-1-14 15,-1-1-3-15,0-2 2 0,-15 15 4 16,16-22-4-16,5-4-9 0,3-3 1 16,9-3-9-16,-11 1-37 0,6-7 0 15,5-2-17-15,0 0-34 0,0 0-19 16,0 0 13-16,0 0-5 0,25 0 112 15,-25 0 14-15,24 0 20 0,-9 0 35 16,16 21 170-16,-16-21-92 0,-1 29-5 0,1-12-46 16,-1 5-27-16,0 2-42 0,9 24-34 15,-11-23 0-15,1 1 0 0,-1-4 0 16,-1 2 0-16,13 15 0 0,-14-24 0 16,0-2-114-16,-1-2-136 0,-2-2-156 15,-1-6-252-15,7-1-928 0,-7-2 605 16,1-19-42-16,-1 19-66 0,4-32 123 15</inkml:trace>
  <inkml:trace contextRef="#ctx0" brushRef="#br0" timeOffset="223554.7254">30854 13104 3547 0,'0'-3'175'16,"0"3"149"-16,0 0 635 0,0 0-497 15,0 0-18-15,0 0-14 0,0 0 48 16,0 0-22-16,0 21 219 15,0-21-502-15,0 24-105 0,21-9-68 0,-21 5 0 16,14 22 0-16,-2-18 0 0,-12 0 0 16,10-1 0-16,-10-1 0 0,8 0 0 15,-2 11 0-15,-6-20-53 0,4-5-132 16,-2-1-136-16,2-5-192 0,1-2-863 16,0 0 516-16,1 0-43 0,0-28 15 15,0 28-123-15,1-33 205 0,7-14-244 16</inkml:trace>
  <inkml:trace contextRef="#ctx0" brushRef="#br0" timeOffset="223821.1138">30945 13097 2860 0,'-12'-2'225'0,"12"-2"140"0,0 3 136 15,-10-2 467-15,10 3-559 0,0 0-96 16,0 0-118-16,0-3-53 0,0 0-105 16,27-6-8-16,-27 4-3 0,29-2 2 15,-9 2 2-15,1 1 3 0,23-1 131 16,-21 5-54-16,0 0 2 0,-1 0-22 15,-3 20-8-15,-4-20 0 0,13 39 112 0,-18-22-87 16,-7 2 11-16,-1-1 3 0,-2 4 6 16,0 18 90-16,-22-22-148 0,22 3-25 15,-26-1-16-15,8-3-19 0,-1 2-20 16,-19 13-92-16,15-17-8 0,2 1-48 16,-2-4-51-16,3-2-92 0,-16 5-518 15,20-10 344-15,4-3-128 0,2-2-153 16,1 0-212-16,4 0-162 0,2-19-560 15</inkml:trace>
  <inkml:trace contextRef="#ctx0" brushRef="#br0" timeOffset="224147.4752">31399 12422 3872 0,'8'-3'311'0,"-1"3"121"0,2 0 138 0,0 0 7 16,-2 27-61-16,9 9 363 16,-6-10-547-16,-1 6-45 0,0 4-86 15,0 7-53-15,7 56-82 0,-11-42-66 0,-3 1 0 16,0 2 0-16,-2-2 0 0,0 2 0 15,0 45 0-15,0-55 0 16,-18-8 0-16,18-3 0 0,0-6 0 0,0 16-360 16,0-32 4-16,0-8-188 0,0-2-86 15,0-4-193-15,0-3-188 0,25-28-1192 16,-25 7 1205-16,29-1 318 0</inkml:trace>
  <inkml:trace contextRef="#ctx0" brushRef="#br0" timeOffset="224426.7045">31749 12368 2981 0,'2'-2'274'0,"1"2"210"0,0 0 149 16,2 0 62-16,1 0-8 0,1 46 444 15,-2-25-662-15,1 8-103 0,-3 3-126 16,1 9-72-16,-2 2-105 0,-1 61-63 15,-1-45 0-15,0 4 0 0,0 1 0 16,0 2 0-16,-19 0 0 0,19-3 0 16,-18 53 0-16,18-20 0 0,0-57 0 15,0-7 0-15,0 15 0 0,0-33-80 16,0-3-194-16,0-5-206 0,0-4-254 16,20-2-1205-16,0-22 853 0,-20 22-112 15,26-32 172-15,-11 10 249 0</inkml:trace>
  <inkml:trace contextRef="#ctx0" brushRef="#br0" timeOffset="224720.7156">32038 12721 2969 0,'4'-7'139'15,"-2"1"180"-15,0 2 176 0,-2 0 101 16,0 4 395-16,0 0-617 0,0 0 3 15,1 0 23-15,1 0 74 0,2 29-37 16,4 11 106-16,-3-12-466 0,2 4-77 16,0 4 0-16,-2 4 0 0,0 0 0 15,1 2 0-15,5 41 0 0,-4-3 0 16,-5-41 0-16,6 26 0 16,-1-14 0-16,-2-31 0 0,2 5 0 15,-3-17-49-15,-2-4-163 0,0-3-197 16,2-1-237-16,1 0-122 0,5-22-965 15,-7-10 889-15,1 8-126 0,-1-4 88 16,1-7 106-16</inkml:trace>
  <inkml:trace contextRef="#ctx0" brushRef="#br0" timeOffset="225142.7037">32059 12578 2814 0,'-6'-9'134'0,"6"6"180"0,-4 1 179 16,2-2 103-16,-1 3 379 0,3 1-659 0,0 0-66 15,0 0-78-15,0 0-57 0,18 0-57 16,-18-20-58-16,23 20 4 0,-8 0-2 16,2-16-11-16,4 16 2 0,23 0-25 15,-21 0 22-15,0 20 4 0,-4-3 20 16,-3 6 27-16,14 28 90 0,-22-19-41 16,-1 2 4-16,-5 0 6 15,-2 1 3-15,0 31 50 0,0-33-91 0,-23 1-9 16,23-3-3-16,-27-2-1 0,27-3-12 0,-46 18-3 15,30-25-27-15,0-4-4 16,7-2-4-16,-3-5-1 0,-1 2-24 16,13-8-3-16,-9-1-29 0,9-1-47 0,0 0-31 15,0 0-1-15,0 0-43 0,25 0 148 16,-25 0 21-16,18 0 7 0,-18 0 14 16,27 0 37-16,1 27 154 0,-16-27-62 15,4 30 11-15,-4-11 3 0,0 1 14 16,7 18 142-16,-8-18-183 0,-3 0-30 15,1-1-30-15,1-1-22 0,8 12-36 16,-10-17-65-16,1-2-93 0,-2 0-110 16,0-3-157-16,0-2-151 0,5 1-835 15,-8-7 520-15,1 0-50 0,0 0-138 16,1 0 80-16,-2-22 299 0</inkml:trace>
  <inkml:trace contextRef="#ctx0" brushRef="#br0" timeOffset="225450.0561">32517 12994 3658 0,'0'-2'219'0,"0"2"91"15,0 0 68-15,0-3-34 0,0 3 233 16,0 0-284-16,0 0 8 0,0 22-14 0,0-22-4 16,0 27-35-16,0 11 158 15,0-14-233-15,0 1-4 0,0 2 3 0,-22 0-11 16,6 24 27-16,16-27-164 15,-15-3-24-15,15-2 0 0,-9-2 0 16,9-4 0-16,0 6 0 0,0-12 0 0,0-3-36 16,0-1-61-16,26-2-63 0,2-1-291 15,-13 0 225-15,4 0 16 0,0 0 29 16,-1 0 15-16,1 0 38 0,16 0-122 16,-19 0 66-16,-3 0-56 0,-2 0-45 15,-2 0-116-15,0 0-843 0,-6 0 416 0,-2 0-169 16,2 0 143-16,-1 0 162 15</inkml:trace>
  <inkml:trace contextRef="#ctx0" brushRef="#br0" timeOffset="225732.1543">32752 12391 2034 0,'0'-1'124'0,"13"1"115"0,-3 0 147 15,-1 0 177-15,21 46 559 0,-13-22-650 0,3 7-89 16,1 8-40-16,3 5 2 16,-1 7-27-16,19 61 145 0,-25-52-302 0,-3 2-22 15,-6 1-19-15,-3-2-20 0,-5 53-4 16,0-64-89-16,0-1-46 0,-19-3-87 15,19-5-130-15,-18-5-224 0,18 18-1153 16,-20-31 355-16,20-5-95 0,-11-7 254 16</inkml:trace>
  <inkml:trace contextRef="#ctx0" brushRef="#br0" timeOffset="227016.2251">25078 14575 1868 0,'-8'0'97'16,"8"0"74"-16,0 0 79 0,-6 0 77 15,6 0 245-15,0 0-311 0,0 0-18 16,0 0-27-16,0 0-21 0,0 0-47 15,0 0 59-15,0 0-118 0,0 0-7 16,0 0 1-16,0 0-31 0,0 0 1 16,0 0 57-16,21 0-45 0,-21 0-2 0,27 0-1 15,-10 16-8-15,31-16 33 0,-19 13-77 16,3-13 3-16,5 0-12 0,2 9-15 16,6-9-18-16,61 0-164 0,-51 0 6 15,5 0-40-15,3 0-18 0,4 0 29 16,69 0 0-16,-65 0 200 0,3 0 9 15,5 0 15-15,1 0 9 0,6 0 30 16,93 0 83-16,-84 0-69 0,4 13-30 16,8-13-15-16,4 0-14 0,118 0-21 0,-108 0-62 15,8 0-68-15,9 0-77 0,3 0-43 16,3-17 25-16,149 17-50 0,-140-18 246 16,4 18 37-16,2-11 28 15,-2 11 24-15,2-10 44 0,152 2 198 0,-148 8-110 16,-3-7-3-16,0 7-14 0,0-4-6 15,157 3 38-15,-161 1-141 0,302-6-27 16,-312 5-23-16,-2-1-11 16,-2 0-40-16,2 1-51 0,132-7-197 15,-137 4 175-15,-2 1 47 0,-3-2 46 16,-9 1 20-16,-7-1 18 0,91-3 83 0,-117 7 30 16,-12-2 52-16,-12 1 14 15,-11 2 3-15,21 0 30 0,-53 0-180 0,-8 0-32 16,5 0-14-16,-22 13 17 15,0-13-3-15,0 0-5 0,0 0-10 16,0 0-97-16,0 0-10 0,0 0-73 16,0 0-42-16,-14 0-86 0,14 7-462 15,-19-7 206-15,8 0-87 0,-4 0 60 16,-3 0 113-16</inkml:trace>
  <inkml:trace contextRef="#ctx0" brushRef="#br0" timeOffset="228897.4663">26020 15097 1785 0,'-18'0'98'0,"18"0"55"0,0 0 62 16,-18 0 41-16,18 0 62 0,-16 15 546 15,9-15 74-15,7 0-256 0,-4 0-393 16,4 0 39-16,0 0 3 0,0 0-1 16,0 0 157-16,0 0-342 0,0 0-36 15,0 0-36-15,0 0-3 0,16-15 2 16,-1 15 34-16,-1-8-51 0,0 8-1 15,4 0 8-15,2 0 10 16,25 0 43-16,-22 0-69 0,0 19-4 0,0-19-5 16,-2 28-4-16,-4-10-16 0,10 27-8 15,-18-19-9-15,-1 4 0 0,-2 2 0 16,-2 1 0-16,-4 37 0 0,0-36 0 0,0 1 0 16,1-1 0-16,3-3 0 15,0-1 0-15,14 18 0 0,-1-27 0 0,0-4 0 16,4-5 0-16,6-1 0 0,28-5 0 15,-26-6 0-15,1 0 0 0,-1 0 0 16,-2-28 0-16,0 28 0 0,16-46 0 16,-25 30-28-16,-2-5-40 0,-3 0-33 15,-2-4-24-15,3-24-80 0,-10 24 143 16,0-1 22-16,-1-3 21 0,-1 0 3 16,-2 1 8-16,2-22 8 0,-2 26 3 15,0 0 2-15,0 1 2 0,0 1-2 16,0-20 17-16,0 25-10 0,0 0 3 0,0-2-2 15,0 2-2-15,0 3-3 16,0-11-5-16,0 13-33 0,-11 1-35 16,11 3-59-16,0-2-85 0,0-5-486 0,19 11 217 15,-19-3-127-15,21 1-170 0,-5 4-149 16,0 0-200-16,23 2-750 0</inkml:trace>
  <inkml:trace contextRef="#ctx0" brushRef="#br0" timeOffset="229541.6021">27187 15392 2618 0,'0'1'120'0,"0"0"117"0,0 0 147 16,0-1 568-16,0 0-567 0,0 0-111 0,0 0-88 16,-21 0-16-16,21-16-4 0,-16 16 247 15,1-16-177-15,15 16 2 0,-16 0-26 16,16-12-9-16,-24 12 115 0,14 0-182 15,-1 0 10-15,-3 0 17 0,-3 0 35 16,-2 0-12-16,-21 28 39 0,18-3-200 16,2-8-25-16,1 0 0 0,1 3 0 15,-2 21 0-15,13-24 0 16,5 3-18-16,2-3-53 0,0-3-63 0,25-1-68 16,18 2-308-16,-17-12 235 0,3-3-47 15,0 0-43-15,1 0-32 0,24-23-265 0,-33-1 440 16,-4 24 49-16,-3-26 37 0,-3 12 37 15,-4-1 47-15,0-14 76 0,-7 15 56 16,0 2 36-16,0 0 26 0,0 4 20 16,-23-4 126-16,23 8-156 0,0 1-3 15,0 3-7-15,-14 0-4 0,14 0 2 16,0 0 105-16,0 22-118 0,19-22-13 16,-19 26 10-16,16-9 15 0,3 24 164 15,-19-19-137-15,23 2 22 0,-12 2 11 0,1 2 15 16,-2 1-12-16,7 34 104 15,-10-31-211-15,-3 0-34 0,-4-1-39 0,4-2-2 16,-4 24 0-16,0-30 0 0,-20 0 0 16,20-4 0-16,-22-2 0 0,22-1-59 15,-52 9-296-15,31-16 42 0,6-3-80 16,-6-5-131-16,2-1-133 0,-16-18-1225 16,22 18 736-16,4-35-37 0,2 12 355 15</inkml:trace>
  <inkml:trace contextRef="#ctx0" brushRef="#br0" timeOffset="229889.4005">27746 15204 3377 0,'6'-7'100'15,"-6"-7"365"-15,0 10-97 0,0 0-25 16,0-2-29-16,0 5-25 0,-25-1 140 15,25 2-266-15,-21 0-14 0,21 0-30 16,-14 21-11-16,14-21-32 0,-11 21 3 16,11 8-58-16,0-16 0 0,0 3-6 15,0 0-4-15,25 10-2 0,2-12-6 0,-10-2-2 16,3-1 2-16,2 1 7 0,-1-3-4 16,25 12 13-16,-25-8-4 0,0-4 8 15,-3 4-1-15,-3-1 6 0,4 17 77 16,-13-17-15-16,-2 5 19 15,-4-2-1-15,0 1-7 0,0-1-22 0,-24 14 10 16,24-14-71-16,-32-3-11 16,11 2-32-16,-4-4-53 0,-28 6-351 0,27-10-5 15,1-4-160-15,1-2-305 0,-1 0-292 16,5 0-172-16</inkml:trace>
  <inkml:trace contextRef="#ctx0" brushRef="#br0" timeOffset="230648.7087">28740 14875 956 0,'0'-14'46'0,"0"-1"73"16,19 5 99-16,-7-9 458 0,-12 11-299 0,0 4 30 15,10-1 41-15,-10 0 78 0,0 5 19 16,0-4 346-16,0 3-555 0,0-1-24 16,0 2 25-16,0 0 39 0,0 0-11 15,-20 18 276-15,1-18-380 0,4 28-74 16,1-5-76-16,-3 7-55 0,-16 49-56 16,3 28 0-16,18-47 0 15,-8 73 0-15,8-4 0 16,12-65 0-16,0 56 0 0,47-23 0 15,-20-51 0-15,6-7 0 16,49 26 0-16,-38-41 0 0,4-3 0 16,-3-6 0-16,-2-2 0 0,-5-6 0 15,-6 0-185-15,17 0-787 0,-35-4 117 0,0-3-263 16,-5 0-218-16,-2 0-126 0</inkml:trace>
  <inkml:trace contextRef="#ctx0" brushRef="#br0" timeOffset="231430.7022">29513 15216 2050 0,'-20'0'239'0,"20"0"8"0,-13 0 123 16,13 0 41-16,-10 0 49 0,10 0 365 15,-3 0-285-15,3 0-93 16,0 0-185-16,0 0 45 0,0 0-11 16,0 0-10-16,0 0-56 0,0 0 96 15,0 0-192-15,0 0-9 0,0 0-1 16,0 0-33-16,0-17-11 0,0 17-82 15,17-15 12-15,-17 1 0 0,0 2 7 0,17-5-19 16,-5-12-13-16,-12 14 9 0,11 5 28 16,-11-1 10-16,5 5 0 15,-3-3-2-15,-2 8-32 0,0 1-4 0,0 0-2 16,0 0-10-16,0 0 25 0,2 18 29 16,1-18 0-16,-1 25-14 0,2-6 5 15,1 4 14-15,11 33 22 0,-5-24-48 16,0 2-15-16,1 0 0 0,1-1 0 15,-2-1 0-15,9 28 0 0,-9-32 0 16,-1-1 0-16,-2-1 0 0,-1-4 0 0,5 14 0 16,-7-22 0-16,-1-2 0 0,-2-2 0 15,-2-3 0-15,0 0 0 0,0 1 0 16,0-6 0-16,-19 1 0 0,19-1 0 16,-17 0 0-16,-10 3 0 0,13-5 0 15,-1 0 0-15,1 3 0 0,-2-2 0 16,0 0 0-16,-8 4 0 0,14-2 0 15,2-3 0-15,4 2 0 0,4 0 0 16,-3 0 0-16,3-2 0 0,0 2 0 16,35-2 0-16,-16 0 0 0,4 0 0 15,44 0 0-15,-29 0-2 0,3 0-91 0,-2-21-117 16,-2 21-135-16,30 0-780 0,-44 0 495 16,-4 0-149-16,-6 0-74 0,-4 0-192 15,-3 0-111-15,5 0-419 0</inkml:trace>
  <inkml:trace contextRef="#ctx0" brushRef="#br0" timeOffset="231701.476">30289 15126 2416 0,'0'-1'162'0,"0"0"187"0,0 1 192 15,-18 0 132-15,18 0 432 0,0 0-650 16,0 0-21-16,0 24-4 0,0-24-2 16,0 28-50-16,0 15 208 0,0-15-423 15,0 4-92-15,23 2-71 0,-23 0 0 16,20 36 0-16,2-36 0 0,-11-2 0 16,0-2-78-16,1-3-102 0,-1-5-117 15,10 14-686-15,-11-23 374 0,-2-7-167 0,0 0-158 16,-1-6-115-16,1 0-1067 15,-8 0 1455-15</inkml:trace>
  <inkml:trace contextRef="#ctx0" brushRef="#br0" timeOffset="231847.9056">30196 15320 4045 0,'20'0'144'0,"-20"21"120"15,23-21 99-15,-7 18 139 0,4-18-40 16,29 20 204-16,-19-4-535 0,2-16-230 15,-2 14-230-15,4-14-262 0,28 11-1561 16,-36-11 823-16,3 0 263 0</inkml:trace>
  <inkml:trace contextRef="#ctx0" brushRef="#br0" timeOffset="232542.8764">31137 15350 2242 0,'0'0'104'0,"0"0"390"0,0-16-118 16,0 16-25-16,0 0-37 0,0 0-15 15,-20-11 166-15,20 2-294 0,-15 9-14 16,15-9-14-16,0 3 4 0,-11 3 24 16,11-3 218-16,-6 3-192 0,6 0-15 0,-5 2-18 15,1 0 3-15,-9-2 145 0,5 3-182 16,-3 0-2-16,-3 0-5 0,2 0 9 15,-6 0-7-15,-14 20 67 0,16 1-133 16,-1-21-19-16,3 29-20 0,1-13-6 16,-3 19-4-16,12-18-33 0,1 2-38 15,3-2-60-15,0-2-59 0,27-2-45 16,16 5-365-16,-16-15 231 0,2-3-27 16,3 0 19-16,-1 0-34 0,27-25-339 15,-36 25 390-15,0-23 65 0,-5 23 76 16,-3-25 51-16,-5 11 64 0,-3-15 49 0,-6 13 84 15,0 3 59-15,0 0 70 16,0 3 58-16,0 4 36 0,-20-2 239 16,20 8-296-16,0 0-6 0,0 0-15 15,0 0 31-15,0 17 228 0,0 9-181 0,0-6 28 16,22 1 15-16,-22 4 23 0,17-1-41 16,9 32 167-16,-14-26-280 0,1 0-29 15,-1 0-50-15,-2 3-30 0,4 28-43 16,-14-29-22-16,7-3 0 0,-7 0 0 15,0-4 0-15,0-2 0 0,-25 12 0 16,25-19 0-16,-30-4 0 0,12 0 0 16,-3-6 0-16,-25 4 0 0,23-7-36 0,-2-3-126 15,2 0-125-15,0 0-156 0,2-26-156 16,-15 6-625-16,21 20 468 0,2-28-58 16,3 15-162-16,5-1-91 0,3-18-382 15</inkml:trace>
  <inkml:trace contextRef="#ctx0" brushRef="#br0" timeOffset="233183.3027">31465 15326 1464 0,'-16'-1'128'15,"16"-1"97"-15,0 2 83 0,0-1 87 16,-8-1 333-16,8 2-335 0,0 0 34 16,0 0-36-16,0 0-23 0,0 0 243 15,0 0-270-15,19 0 40 0,-19 0-2 16,17 14 2-16,-17-14-51 0,15 16 262 16,-1-16-395-16,-14 15-78 0,9-7-86 15,-9 2-33-15,0 13 0 0,0-13 0 0,0 3 0 16,0-1 0-16,0-3 0 0,0 0 0 15,5 7 0-15,-5-11 0 16,0-2 0-16,0-3 0 0,2 0 0 0,0 0 0 16,7 0 0-16,-3-20 0 15,2 20 0-15,2-25-61 0,1 8-68 0,-1-4-49 16,10-22-174-16,-9 23 274 0,-2 1 61 16,-3 2 35-16,-1 4 12 0,2-1 31 15,-5 14-35-15,-1-5 3 0,-1 5 14 0,0 0 31 16,2 0 15-16,0 18 84 15,0-18-120-15,2 0-22 0,0 21-15 16,1-21-6-16,5 18-10 0,-6-4-1 0,1-14-2 16,-1 14-1-16,0-14 4 0,1 9 4 15,-5-3 5-15,2-6 6 0,-2 0 9 16,0 0 15-16,0 0-5 0,0 0-43 16,2 0-49-16,1-18-37 0,1 18-18 15,1-18-11-15,10-10-110 0,-7 14 152 16,4 0 26-16,-1 4 24 15,0 0 17-15,3 10 15 0,13-10 66 0,-13 10 14 16,1 0 44-16,-2 0 28 0,1 25 24 16,12 2 47-16,-14-13-181 0,0 2-42 15,-2 0 0-15,-2-2 0 0,-1 2 0 0,4 9-130 16,-5-17-107-16,-4-1-128 0,1-7-178 16,1 9-144-16,7-9-1229 0,-5 0 766 15,5 0-43-15,4-30 288 0,2 30 232 16</inkml:trace>
  <inkml:trace contextRef="#ctx0" brushRef="#br0" timeOffset="233481.7266">32337 14940 2925 0,'0'-2'187'16,"0"1"220"-16,0 1 172 0,0 0 676 15,0 0-751-15,0 0-48 16,0 0-2-16,0 0 16 0,0 20 216 0,0-20-502 16,0 19-100-16,0-2-84 0,0-2 0 15,15 6 0-15,-15 2 0 0,0 32 0 16,9 4 0 0,-2-30 0-16,1 30 0 0,0-9 0 15,-5-29 0-15,3 16 0 0,-1-26 0 0,-3-1-114 16,-2-3-148-16,2-2-170 15,-1-2-224-15,5-3-892 0,-4 0 639 0,0 0 13 16,1-23-82-16,-1 23 73 0,-1-32 198 16</inkml:trace>
  <inkml:trace contextRef="#ctx0" brushRef="#br0" timeOffset="233939.4506">32238 14892 2427 0,'0'-5'108'0,"-4"0"122"0,3 0 647 15,1 3-333-15,0-3-40 0,0 2-97 0,0-1-67 16,0-6 54-16,0 5-251 16,23-2-15-16,-23 1-29 0,21 0-18 15,-6-1-25-15,19-6-24 0,-15 8-34 0,2-1-20 16,2 3 4-16,0-1-2 0,16-1-13 16,-22 5 18-16,-2 0 2 0,-4 0 7 15,-1 0 13-15,-3 21 27 0,2 4 119 16,-5-9-25-16,-1 4 30 0,-3 3 10 15,0 2 13-15,0 33 151 0,-20-29-161 16,20 2 16-16,-20 1-10 0,20-1-41 16,-26-2-49-16,2 25-56 0,9-30-31 0,4 0 0 15,-2-4 0-15,6-5 0 0,0 6 0 16,0-14 0-16,3-3 0 16,4-3 0-16,0-1 0 0,0 0-30 0,0 0-48 15,0 0 39-15,22 0 31 16,-22 0 21-16,21 0 4 0,5 0 59 0,-14 0-48 15,1 0-8-15,-1 20-19 0,-1-20-1 16,1 26 0-16,8 5 0 0,-10-12 0 16,0-2 0-16,0 3 0 0,0-1 0 15,10 15 0-15,-10-17 0 0,-1-4 0 16,1 0 0-16,1-2-73 0,-1-2-134 16,11 0-618-16,-12-9 208 0,1 0-43 0,2 0-164 15,-2 0-136-15,10-28-1132 16,-11-5 1217-16,-1 13 263 0</inkml:trace>
  <inkml:trace contextRef="#ctx0" brushRef="#br0" timeOffset="234269.6929">32819 15216 2657 0,'0'-4'108'0,"0"2"118"16,0 0 169-16,0-1 123 0,0 2 30 15,-18-2 399-15,18 3-570 0,0 0-17 16,-19 0-37-16,19 0-27 0,-14 24 84 15,1-24-243-15,13 17-19 0,-14-17-26 16,14 23-14-16,-10-12-31 0,10 13-5 16,0-11-29-16,0-1-6 0,0 0-4 0,24-2-3 15,1 12-13-15,-25-14 5 0,27 1 1 16,-27 0-1-16,24-2 0 0,-24 3 5 16,15 3 11-16,-7-5 18 0,-8 0 17 15,0 1 13-15,0-1 1 0,0 11 16 16,-27-9-58-16,27-1-5 0,-23-1-10 15,23 3-8-15,-28-1-23 0,2 5-159 16,13-7 17-16,2-2-50 0,1-1-57 16,3-2-107-16,-7 0-539 0,9-3 348 0,2 0-131 15,0 0-77-15,2-27-223 0,1 27 38 16,0-57-353-16</inkml:trace>
  <inkml:trace contextRef="#ctx0" brushRef="#br0" timeOffset="234571.0786">33037 14791 2816 0,'0'0'134'0,"0"0"556"15,0 0-127-15,0 0-44 0,0 25-75 16,21 2 300-16,5-8-447 0,-9 5-18 16,3 6-36-16,28 38 188 0,-24-25-268 15,0 3-23-15,-1 5-5 0,16 53 192 16,-23-50-195-16,-7-2-43 0,-3 2-47 0,-3 50-39 16,-3-56-3-16,0 2 0 15,-34 1-19-15,-7 42-461 0,15-51-129 16,-5 1-349-16,0-3-461 0,-32 29-1768 0</inkml:trace>
  <inkml:trace contextRef="#ctx0" brushRef="#br0" timeOffset="236901.6181">27831 14835 2174 0,'0'-1'86'0,"0"-1"41"16,-15 2 48-16,15-3 11 0,-16 0 213 16,16 3-171-16,-16 0 52 0,5 0 58 15,-5 0 45-15,-33 20 322 0,18 11-442 16,-11-4-31-16,-11 2-1 0,-9 11 15 15,-14 9-27-15,-101 69 112 0,72-49-239 0,-3 8-18 16,-4 3-32-16,3 7-30 0,-93 87-167 16,116-93-65-16,8 1-100 15,15-9-63-15,12-5-118 0,13-13-164 0,-3 25-1122 16,28-51 719-16,10-13 240 0,3-9 270 16</inkml:trace>
  <inkml:trace contextRef="#ctx0" brushRef="#br0" timeOffset="237653.0591">29043 12360 1891 0,'5'0'78'0,"1"-6"52"16,-2 3 40-16,-2 3 44 0,-2-3-19 15,0 3 228-15,0 0-182 0,-19 0 5 16,19 20 5-16,-23-20 25 0,7 21-1 15,-26 15 250-15,12-8-274 0,-3 11 30 0,-8 11 2 16,-9 13 16-16,-72 96 64 16,51-64-309-16,-12 17-65 0,-7 6-82 0,-10 5-110 15,0 3-106-15,-95 111-896 16,103-125 414-16,9-8-166 0,9-13 20 16,13-15 83-16</inkml:trace>
  <inkml:trace contextRef="#ctx0" brushRef="#br0" timeOffset="240471.3803">11540 17728 2285 0,'0'0'65'0,"0"-19"61"15,-5 19 360-15,3 0-146 0,0 0 86 16,0 0 40-16,0 0 9 0,0 0-63 15,2 0 147-15,0 0-335 0,0 0 6 16,0 0 17-16,0 0 21 0,0 0-9 16,0 0 227-16,0 0-243 0,0 0-4 15,0 0-65-15,0 0-46 0,0 0-75 16,0 0-53-16,0 0 0 0,0 0 0 16,0 0 0-16,0 0 0 0,0 0 0 15,0 0 0-15,0-23 0 0,0 23 0 16,24-56 0-16,-3-6 0 15,5 25 0-15,-13-4 0 0,13-48 0 16,-3-3 0-16,-13 46 0 16,10-46 0-16,-4 14 0 15,-12 42 0-15,1-22 0 16,-3 20 0-16,-2 25 0 0,0 5 0 16,0 0 0-16,0 8 0 0,0 0 0 15,0 0 0-15,0 0 0 0,0 0 0 16,0 0 0-16,0 16 0 0,20-16 0 0,-20 20 0 15,23-5 0-15,-6 4 0 0,-2 3 0 16,7 4 0-16,22 37 0 16,-21-27 0-16,2-2 0 0,0 5 0 15,-1-3 0-15,2 3 0 0,-1-2 0 0,0-2 0 16,23 29 0-16,-10-11 0 16,-20-31 0-16,9 12 0 15,-9-6 0-15,-12-20 0 0,4 4-303 16,-8-10-61-16,0 0-217 0,-2-1-86 15,0-1-251-15,0 0-1276 0,0 0 982 16,-21 0 285-16,21 0 321 0</inkml:trace>
  <inkml:trace contextRef="#ctx0" brushRef="#br0" timeOffset="240731.4326">11724 17398 4008 0,'-5'0'93'15,"-1"0"94"-15,-1 0 443 0,7 0-251 16,0 0-1-16,0 0-34 0,0 0-20 16,0 0-90-16,26-16 82 0,-26 16-209 15,35-17-37-15,-18 17-37 0,6-12-29 0,26 12-127 16,-27 0-53-16,4 0-144 0,0 0-117 15,0 0-122-15,2 17-210 0,27 0-1057 16,-31-17 766-16,5 19 224 0,-4-19 261 16</inkml:trace>
  <inkml:trace contextRef="#ctx0" brushRef="#br0" timeOffset="241270.0349">12427 17433 2363 0,'0'0'84'0,"-11"0"77"0,11 0 92 15,0 0 75-15,0 0 31 0,0 0 317 16,0 0-394-16,0 0-17 0,0 0-22 16,0 0 28-16,0 0 306 0,0 0-268 15,0 0-23-15,0 0-32 0,0 0-12 0,0 0-33 16,0 0 149-16,0 0-199 15,0 0 6-15,0 0-24 0,0 0-25 16,0 0-26-16,0 0-90 0,0 0 0 0,0 0 0 16,0 0 0-16,0 0 0 0,0 0 0 15,0 0 0 1,0 0 0-16,0 0 0 0,0 0 0 16,0 0 0-16,0 0 0 0,0 0 0 15,0 0 0-15,0 0 0 0,25 21 0 16,-25-21 0-16,27 26 0 0,-7-8 0 15,2 1 0-15,26 22 0 0,-3 5 0 16,-23-27 0-16,16 13 0 16,-15-11 0-16,-14-15 0 15,2 1 0-15,-9-7 0 0,-1 0 0 16,3-20 0-16,9-18 0 16,3-17 0-16,-10 21 0 0,3-39 0 15,-5 8 0-15,-4 35 0 16,0-13 0-16,0 21 0 15,0 17 0-15,0 5 0 0,0 0 0 16,0 0 0-16,0 0 0 0,0 25-49 16,0-25-181-16,0 20-176 0,0 5-1001 15,0-25 485-15,21 17-175 0,-21-17-171 0,23 0 20 16,-10 10 352-16</inkml:trace>
  <inkml:trace contextRef="#ctx0" brushRef="#br0" timeOffset="241541.9171">13045 17261 4425 0,'-16'0'110'0,"16"0"77"0,-11 0 92 16,11 0 115-16,-4 0 373 15,4 0-423-15,0 14-83 0,0-14-86 0,0 0-48 16,27 0-32-16,9 0-102 0,-11 0-18 16,6 0-35-16,-1 0-43 0,5 0-69 15,28-17-411-15,-34 17 204 0,-2 0-10 16,-9 0-54-16,-2 0-141 0,-3 17-750 16,-13-17 561-16,0 20 32 0</inkml:trace>
  <inkml:trace contextRef="#ctx0" brushRef="#br0" timeOffset="241723.7001">13108 17544 5230 0,'0'0'84'0,"18"0"137"15,-4 0 154-15,1 0 86 0,5 0-59 16,23 0-46-16,-20 0-430 0,1 0-176 15,1 0-187-15,-2 0-282 0,17 0-1488 16,-22 0 852-16,-2 0 298 0</inkml:trace>
  <inkml:trace contextRef="#ctx0" brushRef="#br0" timeOffset="242712.3905">14384 17120 2956 0,'0'0'240'0,"-6"0"158"16,6 0 135-16,0 0-15 0,-8 0 308 15,7 0-486-15,1 0 9 0,0 0-15 16,0 0 3-16,0 0-22 0,0 0 309 16,28 0-399-16,-9 0-81 15,4 0-92-15,8 0-52 0,45 0 0 0,-29 0 0 16,-2 0 0-16,0 0 0 0,-6-15 0 16,-4 15 0-16,15 0 0 0,-32 0 0 15,-6 0 0-15,-6 0-5 0,-6 21-191 16,0-3-834-16,0-18 90 0,0 14-315 15,-22-14-345-15,22 0 180 0,0 0 316 0</inkml:trace>
  <inkml:trace contextRef="#ctx0" brushRef="#br0" timeOffset="243766.0676">15324 16997 1737 0,'0'0'96'15,"0"0"80"-15,0 0 417 0,0 0-241 0,0 0 44 16,0 0 32-16,0 0 2 0,0 0-73 16,0 0 100-16,0 0-310 0,0 0 3 15,0 0 24-15,0 0 29 0,16 0 281 16,-16 0-249-16,0 0-4 0,0-11-33 16,0 11-1-16,0 0-14 0,0 0 156 15,0 0-182-15,0 0-12 0,0 0-13 16,0 0-31-16,0 0-9 15,0 0-91-15,-16 0-1 0,-2 0 0 16,7 0 0-16,-2 0 0 0,-1 0 0 16,-19 0 0-16,14 0 0 0,0 18 0 15,-3-18 0-15,-2 19 0 0,-1-19 0 0,-20 39 0 16,24-24 0-16,3-1 0 0,3 1 0 16,4 2 0-16,3 12 0 0,8-15 0 15,0-1 0-15,30-1 0 0,-7-4 0 16,6-1-69-16,39-5-234 0,-28-2 76 15,-2 0 6-15,0-25-5 0,-4 25-37 16,26-25-283-16,-35-3 312 0,-6 15 52 16,-4 0 62-16,-3 0 43 0,-2 1 40 0,-4-10 32 15,-6 10 31-15,0 3 23 0,0-1 18 16,0 0 23-16,-21-4 119 16,21 9-87-16,-18-2-4 0,18 4-10 0,0 1-6 15,-12 0-15-15,12-1 63 16,0 3-81-16,0 0-1 0,0 0-3 0,0 0-4 15,0 0 39-15,0 0-9 0,0 0 45 16,0 0 24-16,0 24 33 0,0-24-14 16,21 41 34-16,-2-21-166 0,-19 1-47 15,21 2 0-15,-7 5 0 16,14 28 0-16,-5 7 0 0,-12-29 0 16,3 38 0-16,-3-7 0 15,-11-31 0-15,2-2 0 0,-2 25 0 16,0-8 0-16,0-27 0 0,-25 18 0 15,6-9 0-15,-7-17 0 16,-10 4 0-16,18-11 0 0,-4-6-171 16,-51-1-1377-16,51-26 761 15,1 26-200-15,2-35-167 0,-7-11-1249 16,18 22 1694-16</inkml:trace>
  <inkml:trace contextRef="#ctx0" brushRef="#br0" timeOffset="244491.4373">15685 17083 2726 0,'0'0'96'0,"0"-7"115"0,0 7 153 16,0 0 142-16,0 0 446 0,0 0-577 15,0 0-64-15,0 0-22 0,0 0 22 16,0 0 224-16,0 0-318 0,0 0-27 15,0 0-30-15,0 0-1 0,0 0 45 16,0 0 188-16,0 18-249 0,0-18-93 16,16 21-50-16,-16-21 0 0,13 41 0 15,-13-28 0-15,0-1 0 0,10 0 0 16,-10-2 0-16,0-10 0 0,7 12 0 16,-7-5 0-16,4-7 0 0,-4 0 0 15,2 0 0-15,4 0 0 0,-3 0 0 0,1-27 0 16,1 27-38-16,2-34-65 0,8-12-275 15,-8 22 172-15,2-2 50 0,0 4 62 16,-2 1 36-16,2 3 40 0,8-8 23 16,-10 16 6-16,0 3 11 0,0 4 20 15,1 1 20-15,7 2 108 0,-8 0-87 16,2 0-19-16,-1 22-16 0,1-22 1 16,2 21-4-16,5 3 48 0,-9-24-62 15,1 22-1-15,-3-10-16 0,0-3 0 16,4 7-5-16,-6-16-1 0,-2 9 3 0,0-9 5 15,0 5 5-15,0-5 4 0,-1 0 28 16,0 0-66-16,1 0-23 0,1 0-18 16,1-23-16-16,3-2-116 15,-2 10 47-15,0-2-8 0,1-4 29 0,2 1 22 16,3 1 59-16,6-15 124 0,-5 21 2 16,-1 2 28-16,0 8 34 0,2 3 48 15,16 0 109-15,-13 20-238 0,2-20-70 16,1 31 0-16,3-14 0 0,-1 2 0 15,17 15 0-15,-22-17 0 0,0-5-105 16,-3 2-194-16,-2-3-297 0,1-2-1452 0,-11 3 544 16,0-5 53-16,0-7 301 0</inkml:trace>
  <inkml:trace contextRef="#ctx0" brushRef="#br0" timeOffset="246771.4349">16752 16372 2283 0,'7'-7'296'0,"0"4"35"0,-7 2 172 16,5-2 56-16,-3 3 29 0,-2-2-48 15,0 2 310-15,0 0-499 0,0-1-34 16,0 0-57-16,0 1-22 0,0 0 122 16,0 0-181-16,0 0 15 0,-18 0-38 15,18 0-30-15,-18 26-66 0,-11 4-60 16,9-7 0-16,-1 6 0 0,-4 5 0 16,-1 7 0-16,2 5 0 0,-24 63 0 15,25-47 0-15,6 4 0 0,1 0 0 16,8-1 0-16,6 0 0 0,2-2 0 15,0-5 0-15,56 50 0 0,9-24 0 16,-27-51 0-16,52 16 0 16,1-23 0-16,-49-18 0 0,34-4-225 15,-50-4-229-15,-6 0-351 0,-3 0-499 16,-9 0-391-16,0-29 101 0</inkml:trace>
  <inkml:trace contextRef="#ctx0" brushRef="#br0" timeOffset="247147.3918">17196 16593 3192 0,'0'0'169'0,"0"0"152"0,0 0 129 15,-16 0 88-15,16 0 335 0,0 0-508 0,0 0 18 16,0 17-3-16,0-17 11 0,0 12-5 16,0 13 171-16,0-5-420 0,0 5-88 15,19 7-49-15,-19 5 0 0,15-1 0 16,6 42 0-16,0 2 0 15,-10-45 0-15,11 32 0 16,-5-16 0-16,-11-29 0 0,7 9-91 16,-11-22-166-16,1-3-185 0,1-3-267 15,-2-3-208-15,1 0-1359 0,0-28 1068 16,0 10 168-16,-1-4 383 0</inkml:trace>
  <inkml:trace contextRef="#ctx0" brushRef="#br0" timeOffset="247583.1382">17122 16494 3577 0,'-3'-3'167'0,"0"3"505"16,1 0-263-16,2-1-131 0,0-2-117 16,0 0-41-16,20-7 4 0,-20 1-92 15,25 2-7-15,-9-2 12 0,2 3 0 16,4-1 0-16,21 4 36 0,-23 3-18 15,2 0 18-15,-3 0 24 0,-1 30 34 0,13 2 159 16,-21-14-139-16,2 3-4 16,-4-1 3-16,-3 2 5 0,2 0-10 0,-6 24 118 15,-1-23-153-15,0 1-13 0,0 3-23 16,-23-3-9-16,1 25 1 16,22-28-55-16,-29-1-6 0,29-3-7 0,-24-1-6 15,24-6-11-15,-17 4-52 0,6-10 14 16,11-2-4-16,0 1-15 0,0-3-14 15,0 0-25-15,0 0 90 0,22 0 26 16,-22 0-1-16,25 0 15 0,-7 0 18 16,15 0 103-16,-16 0-36 0,0 0 25 0,-2 24 15 15,0-24 0-15,9 46 32 0,-14-27-153 16,-2 0-19-16,-1 1 0 0,1-1 0 16,-1 1 0-16,5 11-178 0,-6-18-79 15,2-2-151-15,0-1-174 0,2-7-104 16,15-3-1166-16,-13 0 838 0,2 0-116 15,1-33 236-15,-1 15 209 0</inkml:trace>
  <inkml:trace contextRef="#ctx0" brushRef="#br0" timeOffset="247816.664">17660 16738 3545 0,'0'0'367'0,"0"0"0"16,0 0 123-16,0 0 18 0,0 0 44 15,0 17-47-15,0 0 308 0,0-3-514 16,0 3-19-16,17 0-67 0,-17 3-53 16,24 23-68-16,-24-17-92 0,18-1 0 15,-18 0 0-15,19-1 0 0,-9-1 0 16,6 16 0-16,-9-22-3 0,0-6-123 16,-2-2-133-16,0-1-159 0,3-2-886 15,-5-6 446-15,0 0-152 0,3 0-120 16,-2 0-103-16,1-26 302 0</inkml:trace>
  <inkml:trace contextRef="#ctx0" brushRef="#br0" timeOffset="248113.5189">17677 16743 3129 0,'-3'0'91'15,"0"0"113"-15,1 0 125 0,1 0 492 16,1 0-517-16,0 0-100 0,0 0-92 15,23 0-30-15,-23 0-30 0,45 0 5 16,-25 0-46-16,3 0 13 0,-3 0 1 0,3 0-2 16,15 0 40-16,-19 0-14 0,-1 26 31 15,-2-26 51-15,-3 28 55 0,-2-11 30 16,5 18 192-16,-10-18-248 0,-4 3-27 16,-1-2-22-16,-1 2-1 0,0 15 30 15,-24-16-105-15,24-2-20 0,-27 0-18 16,7 0-24-16,1-4-42 0,-21 10-245 15,18-16 32-15,1-2-114 0,0-3-58 16,1-2-169-16,-12 0-957 0,17-20 547 16,3 20 16-16,4-23 282 0</inkml:trace>
  <inkml:trace contextRef="#ctx0" brushRef="#br0" timeOffset="248466.9626">18224 16370 2357 0,'0'0'124'0,"0"0"609"0,0 0-119 0,0 0-11 16,0 17-67-16,0-17-4 0,0 22-55 16,0 9 432-16,0-13-508 15,17 7-34-15,-17 7-110 0,0 2-63 0,10 44-107 16,-10-32-87-16,0 1 0 0,0 3 0 16,0 0 0-16,-18-4 0 0,18 39 0 15,-16-46 0-15,16-6 0 0,0-6-55 16,0-3-183-16,0 7-839 0,0-23 255 15,0-4-239-15,0-4-175 0,18 0-140 0,-18-21 205 16</inkml:trace>
  <inkml:trace contextRef="#ctx0" brushRef="#br0" timeOffset="248749.6486">18435 16235 2693 0,'0'0'163'0,"0"0"203"16,0 21 191-16,0 4 698 0,0-11-708 15,-17 6-58-15,17 5-6 0,0 5 17 16,0 4-42-16,0 57 95 0,0-39-430 16,-11 6-119-16,11 5-4 0,0 2 0 15,-6 61 0-15,0-70 0 0,6 2 0 0,-3-6 0 16,3-5 0-16,0-6 0 0,0 25 0 15,0-41-73-15,0-5-148 0,0-5-145 16,17-7-217-16,-17 0-918 0,0-8 493 16,0 0-120-16,14-22-53 0,-14 4 137 15,0-2 371-15</inkml:trace>
  <inkml:trace contextRef="#ctx0" brushRef="#br0" timeOffset="249031.6748">18634 16405 3003 0,'0'23'162'16,"0"-23"197"-16,0 28 162 0,0 11 644 16,0-14-694-16,0 4-53 0,0 3-27 15,0-1-15-15,0 40 143 0,15-35-344 16,-15 2-52-16,0 0-40 0,12-2-31 15,-12 2-27-15,8 27-25 0,-8-38-26 0,0-1-56 16,5-5-63-16,-5-3-64 0,5 6-368 16,-3-15 212-16,0-3-20 0,0 0 10 15,0-4-28-15,0-1-60 0,2-1-812 16,-1 0 531-16,1-18-67 0,-1 18 129 16,1-23 55-16</inkml:trace>
  <inkml:trace contextRef="#ctx0" brushRef="#br0" timeOffset="249593.6264">18620 16525 2134 0,'-5'-8'98'0,"-4"-1"355"16,6 5-61-16,1 0 19 0,-1 2 0 15,0 0 5-15,-3 0 184 0,5 2-395 16,0-3-45-16,1 3-27 0,0-2 15 16,0-2-20-16,0-1 54 0,0 4-127 0,0-4-10 15,21-1-4-15,-21 1 0 16,17-8-5-16,7 8-38 0,-9-4-12 16,1 4 3-16,-1-2 2 0,1 3-3 0,14 0-13 15,-17 4 13-15,-3 0 15 0,-2 0 10 16,0 20 5-16,4 6 76 0,-8-11-17 15,-3 3 14-15,2 2-2 0,-3 2 12 16,0 3 6-16,0 23 131 0,-19-23-117 16,19 2-10-16,-21-2-20 0,21 1-11 15,-26 15 18-15,2-21-77 0,10 0-11 16,4-5-9-16,10-2-5 0,-16-4-6 0,8 2-26 16,8-8 19-16,0 0 1 15,0-2-5-15,0-1 5 0,0 0-6 16,0 0 22-16,25 0-2 0,-25 0-1 15,20 0 1-15,-20 0 0 0,36 0-3 0,-23 0 0 16,-2 0 7-16,0 0 17 0,-1 22 20 16,10 2 105-16,-12-12-57 0,-2 4-3 15,13 31 94-15,-13-31-151 16,-2-3-17-16,1 2-3 0,3 11-16 16,-2-14-30-16,-1-2-64 0,-3-1-68 15,3-1-83-15,-2-4-102 0,4 3-538 16,-3-7 414-16,2 0-72 0,-1 0-97 0,2 0-123 15,0-25-197-15,8-2-742 0,-8 11 1157 16</inkml:trace>
  <inkml:trace contextRef="#ctx0" brushRef="#br0" timeOffset="249933.7074">19027 16748 2743 0,'0'-1'312'15,"0"1"-6"-15,0 0 101 0,0 0-18 16,0 0-1-16,0 0-48 0,0 0 235 16,0 16-312-16,0-16 1 0,0 0-12 0,0 23 2 15,0 2 187-15,-14-11-240 16,14 3 7-16,0 3 4 0,0-1 10 0,-14 2-32 16,6 20 10-16,8-21-176 0,-11-1-24 15,11-2 0-15,-6-4 0 0,3 4 0 16,2-13 0-16,1 0 0 0,0-3-28 15,0-1-15-15,0 0-9 0,22 0-92 16,-22 0 67-16,19-16-12 0,-19 16 11 16,29 0 4-16,2 0-10 0,-17 0 63 15,-1 0 7-15,1 0 2 0,-4 0-12 16,-1 0-31-16,5 23-213 0,-8-23 1 16,-3 17-144-16,0-17-79 0,0 0-167 15,2 9-1059-15,-1-9 605 0,3 0 62 0,-2 0 326 16</inkml:trace>
  <inkml:trace contextRef="#ctx0" brushRef="#br0" timeOffset="250266.8469">19221 16262 3285 0,'20'27'832'0,"-20"-27"-349"0,18 27-58 16,-18-6 6-16,29 3-13 0,12 31 280 15,-19-23-458-15,4 9-40 0,-2 0-20 16,-1 3 13-16,18 52 181 0,-26-50-199 15,-1 3-44-15,-5-1-50 0,-2-4-36 16,-5-1-45-16,-2 31 0 0,0-40-68 0,0-3-131 16,-31-5-155-16,31 0-250 15,-49 15-1156-15,28-26 539 0,1 0-196 0,-4-4 229 16,3-1 307-16</inkml:trace>
  <inkml:trace contextRef="#ctx0" brushRef="#br0" timeOffset="251835.6047">14472 17891 709 0,'0'16'5'0,"-22"-16"20"0,22 0 11 16,0 9 26-16,-15-9 186 0,15 0-25 15,-10 0 42-15,10 0 8 0,0 0-5 16,0 0-45-16,0 0 141 0,-5 0-202 15,5 0-8-15,0 0-2 0,-2 0 10 16,0 0 117-16,2 0-168 0,0 0-25 16,0 0-5-16,0 0 14 0,0 0 23 0,0 0 134 15,0 0-139-15,0 0-19 16,29 0-15-16,-12 0-18 0,4 0-18 0,38 0-21 16,-28-14 1-16,7 14-1 0,4 0 24 15,1-14 4-15,49 14 29 0,-43 0-65 16,6 0-4-16,1 0-29 0,5 0-32 15,5 0-53-15,75 0-248 0,-63 0 117 16,1 0-9-16,7 0 23 0,2-19 25 16,102 3-4-16,-89 16 168 0,7-21 25 15,6 21 22-15,3-23 15 0,2 12 19 16,121-13 111-16,-116 15-70 0,0-1 4 16,0 2-13-16,-1 1-3 0,1 0-22 15,121-2-16-15,-120 5-48 0,-3 2-8 0,0-1-27 16,-1-1-49-16,117-1-176 0,-124 1 139 15,5-1 45-15,0-1 43 0,0 2 47 16,0-2 95-16,111-3 350 0,-114 4-133 16,-1 3-3-16,-5-1-51 0,-5 2-33 15,-8 1-74-15,76 0-4 0,-97 0-127 16,-10 0-12-16,-7 15-15 0,-11-15-4 16,22 15-9-16,-45-15-5 0,-4 0-23 15,-8 12-24-15,-3-12-27 0,-5 0-47 16,-3 8-358-16,-2-8 53 0,0 5-115 0,0-5-156 15,0 2-151-15,-22-2-564 16</inkml:trace>
  <inkml:trace contextRef="#ctx0" brushRef="#br0" timeOffset="253267.6413">15547 18248 2045 0,'0'0'58'0,"0"0"52"0,0 0 54 15,0 14 299-15,-16-14 112 0,16 8-207 16,0-8 426 0,0 7-139-16,0-7-413 0,0 2-9 0,0-1 336 15,0-1-270-15,0 0-21 0,0 0 122 16,0 0-267-16,0 17-25 0,0-17-15 15,15 0 4-15,-15 0 82 0,0 0-86 16,0 0-28-16,9 0 0 0,-9 0-75 16,11-18 1-16,-6 18 2 15,2-26-8-15,9-10-10 0,-10 18 16 0,1 0 10 16,-2 0 7-16,-3 3 4 0,1 4-3 16,0-2 5-16,-3 9-15 0,1 4-4 15,-1 0-4-15,0 0-3 0,0 0 2 16,0 0 46-16,2 0 11 0,0 28 1 15,0-12-11-15,2 3-32 0,8 27-5 0,-2-18 0 16,0 4 0-16,19 31 0 16,3 0 0-16,-15-31 0 0,19 27 0 15,-2-14 0-15,-20-26 0 16,-1-3 0-16,1 0 0 0,8 5 0 16,-15-14 0-16,0 0 0 0,-1 1 0 15,-2-4 0-15,1 2 0 0,-5 1 0 16,0-3 0-16,0 2 0 0,0-6 0 0,0 2 0 15,-25 5 0-15,25-5 0 16,-27-2 0-16,12 0 0 0,-20 0 0 16,18 0 0-16,-3 0 0 0,4 0 0 15,3 0 0-15,-8 20 0 0,13-20 0 0,3 0 0 16,1 0 0-16,4 0 0 0,0 0 0 16,0 0 0-16,0 0 0 0,29 0 0 15,-10 0 0-15,3 0 0 0,44-20 0 16,-27 1 0-16,6 19 0 0,4-23 0 15,0 14 0-15,45-8 0 0,-52 17 0 16,-2-10 0-16,-5 10 0 0,13 0-33 16,-32 0-146-16,-6 0-153 0,-2 0-247 0,2 19-1123 15,-10-19 514-15,0 0-195 0,0 0 138 16</inkml:trace>
  <inkml:trace contextRef="#ctx0" brushRef="#br0" timeOffset="253869.022">16785 18226 1604 0,'0'0'116'0,"0"0"95"15,0 0 95-15,0 0 123 0,-15 0 531 16,15 0-419-16,0 0-37 0,0 0-84 15,0 0-31-15,0 0-43 0,0 0 335 16,0 0-375-16,0 0-44 0,0 0-46 0,-8 0-10 16,8 0 92-16,0 0-173 0,0 0-18 15,0 0-30-15,0 18-12 0,0 11-43 16,0-8-22-16,23 2 0 0,-23 4 0 16,21 2 0-16,2 29 0 0,-10-33 0 15,0 1 0-15,1-4 0 0,-3-2 0 16,10 14 0-16,-13-23-57 0,-1-3-140 15,-2 2-133-15,4 6-758 0,-7-16 444 16,-2 0-229-16,2 0-1182 16,-2-19 153-16,0-11 1307 0</inkml:trace>
  <inkml:trace contextRef="#ctx0" brushRef="#br0" timeOffset="254055.606">16641 18385 3127 0,'-5'0'730'0,"3"16"-144"16,2-16 556-16,21 0-85 16,-21 0-597-16,32 0-83 0,18 0 147 15,-18-20-391-15,3 20-78 0,1 0-55 16,35-23-41-16,-37 9-123 0,-4 14-143 16,-3 0-218-16,18-15-939 0,-29 6 444 15,0 9-121-15,-3 0-69 0,16-12-627 0</inkml:trace>
  <inkml:trace contextRef="#ctx0" brushRef="#br0" timeOffset="254645.7311">17584 18250 3308 0,'0'0'147'16,"0"0"10"-16,0 0 115 15,0 0 69-15,0 0 67 0,0 0 277 16,0 0-479-16,0 0-49 0,0 0-2 0,0 0 38 16,-13 0 14-16,13 0 223 0,-8 0-245 15,8 0-23-15,-13 0-26 0,6 0 2 16,-12 0 110-16,9 0-133 0,-1 0-1 16,-1 0-2-16,0 0 13 0,-13 0 35 15,12 0-130-15,0 13-30 0,0-13 0 16,-7 17 0-16,11-10 0 0,1 1 0 15,1 1 0-15,0 6 0 0,7-7 0 16,0-2 0-16,0 1-9 0,29 2-205 16,-29-6 4-16,35-1-57 0,-12-2-3 15,28 0-357-15,-27 0 286 0,0-24-4 16,23 2-231-16,-13 1 180 16,-10 6 155-16,-16 15 161 0,-2-12 46 0,-3 12 43 15,1 0 13-15,-4 0 34 0,0-5 129 16,0 5-65-16,-19 0 15 0,19-3-6 15,0 3-3-15,-19-3 144 0,19 3-116 16,0 0 21-16,0 0-2 0,0 0 53 16,0 0 242-16,0 0-246 0,0 0-37 15,0 20-19-15,0-20 19 0,19 18 194 16,-19 6-251-16,13-8-52 0,6 20-55 16,0 6-21-16,-9-20 0 15,8 27 0-15,-9-27 0 0,-3 2 0 0,-2-2 0 16,2 18 0-16,-6-21 0 0,0-2 0 15,0 0 0-15,-24 10 0 0,24-15 0 16,-26-2 0-16,9-1 0 0,-21 2 0 16,17-8-84-16,-1-2-123 0,-2 4-144 15,-20 3-828-15,23-8 368 0,2 0-266 16,1 0-214-16,-9-22-1088 0</inkml:trace>
  <inkml:trace contextRef="#ctx0" brushRef="#br0" timeOffset="255270.6186">17860 18250 2562 0,'-15'0'27'0,"15"0"41"0,0 0 69 16,0 0 89-16,0 0 340 0,0 0-268 15,0 0-1-15,0 0 13 0,0 0 35 0,0 0-15 16,0 0 307-16,18 0-296 0,-18 0 33 16,0 0-4-16,16 0 30 0,-16 0 235 15,9 0-450-15,-9 20-102 16,6 0-83-16,0 2 0 0,-3-11 0 16,-1 1 0-16,0-1 0 0,3 6 0 15,-4-13 0-15,0 2 0 0,-1-4 0 16,3-2 0-16,2 3 0 0,-1-3 0 15,1 0 0-15,2 0 0 0,11-26-127 16,-10-1-18-16,2 13-45 0,0-3 15 16,13-20-62-16,-1 4 184 15,0 6 80-15,-13 15 0 0,-1 5 16 0,-2 2 7 16,0 5 17-16,0 0 31 0,4 0 128 16,-6 0-100-16,1 0-19 0,1 26-32 15,1-26-17-15,5 23-35 0,-6 0-23 16,-1-8 0-16,0-1 0 0,4 9 0 15,-5-12 0-15,6 12 0 16,-9-19 0-16,3-2 0 16,-2-2 0-16,0 0 0 0,0 0-23 15,6-18-100-15,-3-2 22 0,1 20 2 16,0-27 23-16,0 12 24 0,7-13 56 16,-7 16 44-16,-1 2 22 0,-1 1 16 15,1 1 18-15,4-1 29 0,-4 9-104 16,1 0-29-16,1 0 0 0,0 0 0 0,2 0 0 15,11 23 0-15,-8-1 0 0,0-22 0 16,0 27 0-16,14 2 0 0,-16-14 0 16,1-4-9-16,1 4-161 0,7 11-670 15,-12-15 117-15,-2-4-217 0,9 4-1593 16,-2-11 280-16</inkml:trace>
  <inkml:trace contextRef="#ctx0" brushRef="#br0" timeOffset="256047.6118">18636 18002 1529 0,'0'0'208'0,"0"0"109"0,0 0 127 16,0 0 94-16,0 0 614 0,0 0-626 15,0 0-111-15,0 0-58 0,0 0 25 16,0 0 13-16,0 0 321 0,0 0-463 16,0 0-63-16,0 0-30 0,0 0 0 15,0 0 142-15,0 0-210 0,0 0-37 16,13 17-55-16,-13-17 0 0,17 35 0 15,5 17 0-15,2 8 0 16,-12-30 0-16,7 29 0 0,-9-33 0 0,-1-1 0 16,-2-3 0-16,0-3 0 0,7 15 0 15,-8-23-100-15,-2-1-150 0,2 0-170 16,1-2-836-16,-5-8 485 0,0 0-179 16,0 0-1306-16,0-25 552 15</inkml:trace>
  <inkml:trace contextRef="#ctx0" brushRef="#br0" timeOffset="256580.1879">18621 17928 2708 0,'-8'-4'286'0,"5"3"35"0,-2 1 145 16,4-1 14-16,-1 0-17 0,1 1 147 15,1 0-458-15,0 0-53 0,0 0-37 16,0 0-14-16,0 0-9 0,16 0 46 16,0 0-34-16,-16-15-13 0,24 15-15 15,-7 0-13-15,19-18-10 0,-15 5-5 16,1 13 9-16,-3-10-4 0,1 10-6 0,-1-9 19 16,14 9 27-16,-19 0-13 0,-1 0-3 15,-2 0 26-15,-3 0 35 0,5 24 131 16,-10 0-109-16,-2-8-25 15,-1 2-15-15,0 2-3 0,0 3-26 0,-21 26 0 16,21-22-33-16,-21 4-2 0,21-3 1 16,-19 3-7-16,-1 19-9 0,20-31-5 15,-13-4-10-15,13-2-9 0,0-5-17 16,-9-3-144-16,9-5 32 0,0 0 16 16,0 0 37-16,0 0 27 0,24 0 70 15,-24 0 23-15,18-19-4 0,-18 19 2 16,22 0 26-16,-10-22 38 0,12 8 186 15,-14 14-94-15,4 0-4 0,-3-8-4 16,0 8 14-16,14 0 197 0,-14 21-150 0,1-21 15 16,0 21-42-16,15 8 44 0,-14-14-215 15,-1 0-17-15,0 3 0 0,1-1 0 16,11 19 0-16,-14-21 0 0,1 1 0 16,11 2-68-16,-2-7-436 15,-9-7 15-15,11-3-784 0,-11-1 349 16,0 0-81-16,2-23-143 0,8-4-879 15</inkml:trace>
  <inkml:trace contextRef="#ctx0" brushRef="#br0" timeOffset="256920.6305">19484 18042 4026 0,'0'-2'96'0,"-21"2"80"0,21 0 89 15,-24 0 71-15,24 0-35 0,-44 17 207 16,30-17-324-16,3 0-48 0,1 23-58 16,0-23-9-16,1 33 10 0,9-19-50 15,0-1-12-15,0 3-7 0,0-3 3 0,0 0-4 16,26 9 4-16,1-14-12 16,-10-3 4-16,-1 0-1 0,2-3 0 0,19-2 9 15,-19 0 23-15,2 0 44 0,-2 0 37 16,-2 0 16-16,0 0-5 0,10 0 78 15,-17 0-98-15,-4 0 21 0,-2 24 17 16,-3-2 139-16,0-8-183 0,0 2-32 16,-23 1-32-16,-1 20 12 0,8-19-48 15,16-2-39-15,-30 1-70 0,-1 14-323 16,16-19 88-16,0 0-117 0,-2-6-123 16,-17 0-1395-16,14-6 705 0,2 0 37 15,-6 0 424-15</inkml:trace>
  <inkml:trace contextRef="#ctx0" brushRef="#br0" timeOffset="258461.6243">11237 15899 1340 0,'23'0'43'0,"-23"0"30"0,23 0 37 16,11 14 124-16,-17-14-159 0,4 0-37 15,4 0-23-15,2 0-2 0,3 0-10 16,36 0 5-16,-29-18-13 0,2 18 2 0,7 0-2 16,0 0-2-16,0-14 5 0,59 14 11 15,-49 0 5-15,6-11 7 0,0 11 1 16,6-11 1-16,75-1 2 0,-68 3-25 16,8 0 3-16,4-1 6 0,8 0 13 15,6 0 18-15,106-11 54 0,-97 9-48 16,7 2 6-16,2 0 14 0,2 1 14 15,122-10 112-15,-122 13-108 0,5-1-14 16,2 2-28-16,1 0-15 0,-1 1-13 16,123-3-7-16,-121 3-7 0,5 0 1 15,0-2 1-15,2-1-4 0,0 0 4 0,143-9-4 16,-135 4 3-16,6 3 1 16,-1 1 12-16,3-4 21 0,146-3 106 15,-154 10-64-15,9 1-2 0,272-1 73 16,-296 5-128-16,0 0-14 0,1 0-4 15,0 0-3-15,117 0-13 0,-125 14 3 16,7-14-13-16,0 0-7 0,-3 0-22 16,0 0-20-16,120 0-70 0,-121 0 93 15,-1 0 27-15,-2 0 18 0,-5 0 10 16,104-15 35-16,-121 15 10 0,-1 0 26 16,-7 0 13-16,-7 0-6 0,-10 0-22 15,54 0-20-15,-72 0-37 0,-8 0-3 0,-9 0-4 16,-5 15-2-16,-7-15 4 0,13 11 5 15,-28-11 5-15,-2 0 1 0,-4 10 15 16,1-10 23-16,3 0 89 0,-9 0-68 16,3 0-5-16,-2 0 6 0,0 0 18 15,-1 0 29-15,0 0 155 0,-3 0-124 16,1 0-16-16,0 0-4 0,-1 0 0 16,0 0-25-16,0 0 51 0,0 0-112 15,0 0-14-15,0 0-9 0,0 0-5 16,0 0 4-16,0 0-22 0,0 0-6 15,0 0-4-15,0 0 0 0,0 0 5 0,0 0-6 16,0 0 10-16,0 0 1 0,0 0-1 16,0 0 14-16,0 14 52 0,0-14-8 15,0 15-3-15,0-15-17 0,0 22 8 16,0-5-27-16,0 22 4 0,0-16-25 16,0 4 18-16,0 3-8 0,0 7 10 15,0 48-5-15,26-36-11 0,-26 8 1 16,19 4 11-16,-19 10 33 0,27 7 21 15,3 93 121-15,-16-76-101 0,1 4-17 16,1 5-28-16,1 3-14 0,19 106-41 16,-16-112-16-16,1 6-8 0,4-1-11 0,3-2 1 15,0-4 2-15,35 88 4 0,-31-93 46 16,1-1 42-16,0-5 24 16,-2-4 6-16,24 79 25 0,-32-88-90 0,-2 3-14 15,-4-3-29-15,11 61-128 0,-20-74 28 16,-2-6-16-16,1 89-320 0,-7-123 74 15,0 17-130-15,0 39-653 0</inkml:trace>
  <inkml:trace contextRef="#ctx0" brushRef="#br0" timeOffset="259492.6136">11286 15784 2239 0,'-5'0'53'0,"5"-14"52"0,-5 14 51 0,3 0 68 15,-5 0 29-15,-7 0 335 0,2 0-287 16,-1 20-29-16,-3-20-52 0,-1 16-41 16,-6-16-68-16,-27 22-32 0,19 1-69 15,-5-11-4-15,-1 5-8 0,-5-1 7 16,-47 20 0-16,43-18 7 0,1 2 13 16,1-3 16-16,5 2 22 0,3-3-5 15,-16 11 17-15,31-18-62 0,8 0-8 16,4-3-5-16,3-1 0 0,2 0 8 0,4-1-3 15,0-1-5-15,0-1 9 0,22 4 0 16,-22 0 18-16,20 17 100 0,2-7-25 16,-22 3 29-16,21 7 10 0,-21 6 25 15,31 53 205-15,-18-31-163 0,-1 11 29 16,4 15-2-16,4 9 24 0,1 13-12 16,28 123 168-16,-21-100-261 0,0 9-39 15,0 3-45-15,-2 1-28 0,17 131-25 16,-19-68-17-16,-6-6 0 0,-11-17 0 15,-2-77 0-15,-1 32 0 16,-2-48-103-16,-1-8-122 0,-1 75-648 0,0-91 259 16,0-12-282-16,0 41-1596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14:32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1457 2823 597 0,'-1'0'33'0,"-1"0"35"16,0 0 10-16,1 0-5 0,-2 0-15 15,3 0-49-15,-2 0 5 0,2 0-4 0,0 0-6 16,0-19 10-16,0 6 73 0,0 13 8 16,0-15 57-16,0 15 67 15,0-9 52-15,15 9 301 0,-15-8-312 0,0 8-21 16,0-4-7-16,0 1 30 0,0-1 11 16,0-4 266-16,0 3-322 0,-21-2-39 15,21 0-18-15,0 0 1 0,-19 2 9 16,7-6 156-16,12 9-166 0,-8 0 8 15,8 0-2-15,0 2-7 0,-7 0 42 16,7 0-159-16,-4 28-29 0,2-28-5 16,2 30-9-16,-2-13-1 0,2 24 2 15,0-21 10-15,0-1 1 0,0 0-5 0,18-4 1 16,4 9 1-16,-5-15-1 16,-1-3 2-16,7-6-10 0,-1 0 1 0,1 0 1 15,24-29-5-15,-25 12 1 0,-2-5-14 16,-3-5-4-16,-3-3 4 0,2-31-11 15,-16 30 8-15,0 0 2 0,0 3-17 16,-31 3 1-16,11 3 6 0,-27-11-4 16,20 23 27-16,-2 2 5 0,2 4-9 15,2 4 2-15,-19 0 2 0,25 21 18 16,3-21 4-16,3 32 6 0,4-13 2 16,5 4-6-16,4 25 17 0,0-24-20 0,0-3 7 15,20-1 2-15,-20-3-4 0,29 4 18 16,4-21-26-16,-15 8 0 15,3-8-7-15,-2 0-2 0,23-19-5 0,-25-6 6 16,2 8-4-16,-5-1 0 0,-1-3-1 16,-4 0-3-16,-3-13-2 0,-6 15-3 15,0 2-9-15,0 4-3 0,-21-1 4 16,-2-5-19-16,23 11 16 0,-25 1-7 16,25 0 8-16,-25 2 4 0,14 0 3 15,-1 4-3-15,-4 1 5 0,7 0 9 16,9 0 8-16,-11 0 6 0,8 26 18 15,3 3-28-15,0-9 0 0,0 2-10 0,0 3-26 16,0 2-66-16,26 24-397 0,-7-25 67 16,-4-7-258-16,1-3-180 0,3-7-320 15,26-9-672-15</inkml:trace>
  <inkml:trace contextRef="#ctx0" brushRef="#br0" timeOffset="709.9955">1913 6869 437 0,'0'0'7'0,"0"-16"18"0,0 16 13 0,13-14 107 16,-13 3-20-16,0 11 68 0,0-11 45 15,0 11 28-15,0-7 196 0,-17 0-269 16,17 7 4-16,0-7 20 0,-23 7 42 16,23 0 27-16,-40-1 352 0,21 1-280 15,-1 0-8-15,-2 0-39 0,0 18-17 16,-16 1 115-16,19-5-224 0,6 3-14 15,-1 3 7-15,8 3-3 0,5 4-17 16,1 24 119-16,0-24-159 0,30-3-9 0,-10-2-21 16,7-2-16-16,34 3-20 0,-23-17-43 15,2-5-15-15,3-1-20 0,-1 0-58 16,1-33-117-16,36-9-567 0,-42 17 236 16,-3-4-212-16,-5 0-95 0,-2-2-264 15,-4-2-29-15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5-21T15:15:15.42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18012 1010 2667 0,'0'0'64'0,"0"17"86"0,0-17 100 0,0 0 107 16,0 0 28-16,0 0 13 0,0 0-57 0,0 0-69 15,0 0-62-15,0 0-78 0,0 0-28 0,0 0-14 16,0 0-4-16,0 10 27 0,0-10-10 0,0 15 6 15,0-6-4-15,0 8-16 0,21 2 1 0,-21 3-8 16,20 5-32-16,-20 4-20 0,21 2-10 16,-21 2-27-16,22 1 6 0,-13 1-20 0,0-1-32 15,-2 0-35-15,0-1-56 0,-3 0-72 0,-4-6-28 16,7 0-69-16,-7-5-117 0,0-2-127 0,0-2-123 16,0-8-152-16,0-5-54 0,0-6 102 0,-27-1 185 15</inkml:trace>
  <inkml:trace contextRef="#ctx0" brushRef="#br0" timeOffset="301.8275">17907 1378 2308 0,'0'0'54'0,"-2"0"49"0,2 0 70 0,0 0 103 16,0 0 90-16,0 0 105 0,0 0 32 0,18 0-45 16,-18 0-73-16,29 0-37 0,-8 16-21 0,5-16-17 15,4 17-47-15,4-6-107 0,1 5-76 0,4-1-42 16,2 2-30-16,-2 0-9 0,-2-2-22 16,2-2-49-16,-3-1-63 0,-3-1-130 0,-5-4-105 0,-3 0-147 15,-5-4-236-15,-6 2-116 0,-4-1-261 0,-5-1 59 16,-5-1 306-16</inkml:trace>
  <inkml:trace contextRef="#ctx0" brushRef="#br0" timeOffset="874.7276">18266 5243 4016 0,'-2'-3'135'0,"0"1"66"0,-2 1 52 0,2 1 31 16,2 0-82-16,-2 0 0 0,1 0 40 0,1 0 60 15,0 0 5-15,0 0-19 0,0 0-39 16,22 17-38-16,-22-17-14 0,32 0-7 0,-8 0-9 15,6 0-17-15,4 0-26 0,6 0-29 0,2 0-43 16,1-16-30-16,4 16-10 0,-1 0-16 0,0 0-10 16,-3 0-28-16,-4 0-69 0,-3 0-58 0,-3 0-62 15,-5 0-62-15,-7 0-91 0,-2 0-117 0,-4 16-91 16,-3-16-243-16,-5 0-150 0,-1 0-218 0,-3 0-11 16,-3 0 328-16</inkml:trace>
  <inkml:trace contextRef="#ctx0" brushRef="#br0" timeOffset="1396.6956">18187 3292 2038 0,'0'-5'85'0,"0"0"76"16,-15 3 95-16,15 0 126 0,0 2 56 0,0 0 59 15,-13 0-5-15,13 0-51 0,0 0-58 0,0 0-10 16,0 0 17-16,0 0-2 0,0 18-23 0,0-18-64 16,0 20-47-16,22-6-12 0,-22 4-9 0,29 1-26 15,-11 5-61-15,2-2-60 0,4 4-53 0,2 3-33 16,1-1 0-16,1 2 0 0,0-3 0 0,0 0 0 16,-2-5 0-16,-1 0 0 0,-3-8 0 0,0 0 0 15,-5-6 0-15,0-4 0 0,-5-4 0 0,-2 0 0 16,0 0 0-16,-2-36 0 0,-3 12 0 15,-4-9 0-15,-1-7 0 0,0-6 0 0,0-7 0 16,-19-4 0-16,19-4 0 0,0 3 0 0,-23 2 0 16,23 5 0-16,0 5 0 0,0 7 0 0,-13 10 0 15,13 6 0-15,0 8 0 0,0 5-1 0,0 4-83 16,0 5-99-16,-6 1-113 0,6 0-146 0,0 22-127 16,0-22-54-16,0 31-131 0,0-12-166 0,18 5-91 15,-18-2-157-15,24 2 171 0,-9 0 312 0</inkml:trace>
  <inkml:trace contextRef="#ctx0" brushRef="#br0" timeOffset="1768.4784">18904 3381 3087 0,'1'3'114'0,"2"0"86"0,-2 1 63 0,1-1 64 15,3-1-60-15,-3 3-23 0,-1 0-31 0,3-1-39 16,3 2-29-16,-3 0-53 0,1-1-21 0,0 1-30 15,1 0-15-15,2 0-15 0,-1 1 5 0,2 0 15 16,-1 2 6-16,3-1 3 0,-2 1-14 0,2-1-16 16,0 2 7-16,0-1 19 0,-2-1 16 0,4-2 31 15,-2-2 0-15,1 0 8 0,-1-4-5 0,0 0-12 16,2 0-2-16,-2 0-14 0,3-22-9 16,-3 22-4-16,-1-20-20 0,0 20-20 0,-2-25-7 15,1 12-9-15,-4 1 1 0,-1-3 4 0,0 1-11 16,-4-3 0-16,0 1-8 0,0 2 11 0,0 0 18 15,-29 0 0-15,29 1 19 0,-35 2-4 0,13 0 23 16,-4 4 31-16,0 2 50 0,-2 1 29 0,1 4 18 16,0 0 15-16,4 0-22 0,1 0-9 15,5 26-35-15,5-26-50 0,5 25-79 0,2-8-101 0,5-2-146 16,0 0-247-16,0 1-185 0,26-4-341 0,-26 0-298 16,32-2-28-16,-11-10 224 0</inkml:trace>
  <inkml:trace contextRef="#ctx0" brushRef="#br0" timeOffset="20861.0243">18159 4867 1496 0,'-29'0'31'16,"2"0"16"-16,2 0 27 0,1 24 36 0,1-24 3 15,3 31 25-15,1-8 3 0,1 1-6 16,3 3-14-16,-1 4-9 0,4 3-13 0,2 1-8 0,5 4-1 15,3 0-15-15,2 4 0 0,0 1-12 16,27 5-5-16,-5 2-1 0,7 2-18 0,7 3-14 0,5-1-40 16,6 1-54-16,6-3-46 0,2-5-28 15,4-8 0-15,4-8 36 0,-1-8 47 0,3-11 38 16,1-13 27-16,-2 0 1 0,1-33 12 0,-2 1 9 16,-2-10 1-16,-5-10 0 0,-3-9-18 0,-6-6-25 15,-4-4-30-15,-7-5-27 0,-6-2-30 0,-7 3 0 16,-8 1 19-16,-7 5 50 0,-8 4 51 0,0 7 35 15,-29 6 27-15,0 7-10 0,-10 3 20 0,-14 6-7 16,-11 4-33-16,-13 6-31 0,-11 9-38 0,-6 4-19 16,-6 9 18-16,3 4 36 0,2 0 14 0,5 41 1 15,5-12-3-15,13 7-20 0,7 3-44 0,10 2-63 16,8-2-110-16,7-5-177 0,7-3-140 0,12-7-45 16,4-6 107-16</inkml:trace>
  <inkml:trace contextRef="#ctx0" brushRef="#br0" timeOffset="21542.7076">17674 747 1680 0,'0'-5'44'0,"-20"3"49"15,8-1 42-15,-3 3 39 0,2 0 0 0,-2 0 1 16,-3 0 22-16,1 18 21 0,-3-18 14 0,1 30 14 16,1-2 3-16,0 3 7 0,2 11 10 0,1 9-38 15,2 8-19-15,3 12-54 0,5 10-65 16,5 6-5-16,0 13-31 0,21 6-29 0,1 3-13 16,8 0-82-16,8-3-59 0,8-7 6 0,7-11 13 15,7-14 63-15,8-20 47 0,5-19 3 0,2-19-35 16,3-16-42-16,2 0-56 0,-3-48-52 0,-1 8-28 15,-3-15-21-15,-9-8 12 0,-6-6 55 0,-5-7 52 16,-9-3 62-16,-9-4 31 0,-7 0-33 0,-11-1-30 16,-14 4-24-16,-3 2-16 0,-43 5-11 0,-4 8-112 15,-16 5-184-15,-15 9-86 0,-11 9 10 0,-10 13 113 16,-4 14 153-16,-2 14 111 0</inkml:trace>
  <inkml:trace contextRef="#ctx0" brushRef="#br0" timeOffset="67603.9713">17694 16496 508 0,'0'-6'4'0,"0"-3"-14"0,0 0-13 0,-1-1-16 16,-1-4-24-16,-2 0-23 0,-4 3-18 0,0-2 16 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5-20T15:17:11.60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1511 10008 4004 0,'0'3'170'15,"0"2"80"-15,30-3 77 0,-30-1-32 16,0 1 15-16,0 1 378 0,0-3-340 16,0 0-46-16,0 0-78 0,0 0-50 0,0 0 64 15,0-15-150-15,0 15 6 16,0-15-8-16,0 15 12 0,0-20 3 0,0-11-9 15,0 10-79-15,0 2-23 0,19-8 18 16,-19-3-1-16,18-45 42 0,3 36-46 16,-21-4 12-16,11-2-52 0,-11-6 46 15,0-2-3-15,0-47-6 0,-21 54-8 16,21-2 0-16,0 4 0 0,-24 2 7 16,24-46-4-16,0 66 3 15,0-14-31-15,0 26 28 0,0 2 11 16,0 2 60-16,0 1-58 0,0 5-14 15,0 0 21-15,0 0-17 0,0 0-1 16,0 26 9-16,0-26-37 0,22 46 53 0,-1-21 60 16,-21 1-37-16,29 9 6 0,-11 3-10 15,2 53-32-15,7-39-9 0,0 4 0 16,-17 3 0-16,32 0 0 0,-13-1 0 16,30 52 0-16,-12-58 0 0,-23-9 0 15,-2-2 0-15,19-7 0 0,-17 24 0 16,-11-33 0-16,-3-4-125 0,-3-8-114 15,0 1-186-15,-4-6-323 0,-3 1-906 16,0-9 658-16,-32 0-41 0,12 0-71 0,-1-19 194 16</inkml:trace>
  <inkml:trace contextRef="#ctx0" brushRef="#br0" timeOffset="184.0432">1424 9783 4527 0,'0'-2'135'0,"22"-3"261"15,-22 5-49-15,21 0 12 0,2 0 20 16,3 0 39-16,5 0-134 0,55 0-82 0,-43 0-189 16,3 0-67-16,-8 0-178 0,3 0-204 15,33 0-1112-15,-49 0 538 0,-1 0-171 16,2 0 89-16,-11 0 257 0</inkml:trace>
  <inkml:trace contextRef="#ctx0" brushRef="#br0" timeOffset="579.507">2055 9718 3898 0,'0'0'205'0,"0"0"98"16,25 0 80-16,-25 0 45 0,0 0 10 15,24 18 418-15,43 26-105 16,-23-4-515-16,-22-21-138 16,-1 6 2-16,-6-6 13 0,29 16 152 15,-23-21-187-15,8-4-39 0,-21-1-39 16,10-4 0-16,1-5 0 0,12 0 0 15,-20-37 0-15,-3 19 0 0,-6-9 0 16,-2-3 0-16,0-36 0 0,0 23 0 16,-26 2 0-16,26 5 0 0,-27 0 0 15,27 7 0-15,-33-13 0 0,33 23 0 0,-32 19 0 16,32-5 0-16,-10 5 0 16,4 0-23-16,6 0-121 0,0 26-136 0,0-26-178 15,37 30-223-15,-37-11-95 16,52 18-1293-16,-31-13 858 0,0-10 83 0,-3-2 401 15</inkml:trace>
  <inkml:trace contextRef="#ctx0" brushRef="#br0" timeOffset="773.0872">2682 9488 4922 0,'0'0'102'16,"0"0"107"-16,0 0 149 0,30 0 580 15,-7 20-534-15,-23-20-123 0,35 0-93 16,-13 0-112-16,25 0-61 0,-29 0-107 16,7 0-54-16,-1 0-149 0,-2 0-254 15,0 0-39-15,16 0-1066 0,-25 0 785 16,-1 0-238-16,-2-14 196 0,-4 14 188 16</inkml:trace>
  <inkml:trace contextRef="#ctx0" brushRef="#br0" timeOffset="961.4097">2730 9795 5143 0,'0'4'150'0,"51"-2"164"0,-33-2 93 16,8 0 36-16,17 6 151 0,-18-5-478 16,-2-1-104-16,2 2-99 0,-1-2-251 15,-3 0-249-15,28-21-3065 16,-25 21 1710-16</inkml:trace>
  <inkml:trace contextRef="#ctx0" brushRef="#br0" timeOffset="1370.9431">3319 9772 5315 0,'0'0'63'16,"18"4"115"-16,-18 2 157 0,0-6 79 16,0 0 492-16,0 0-605 0,0-21-84 0,0 21-89 15,0-24-56-15,20 2-73 0,-5-28-66 16,-15 16 51-16,19 1 12 0,-19-10 8 16,20-2 4-16,8-55-43 0,-28 49 29 15,8-6 3-15,-8-1-3 0,0 3 4 16,0-1 4-16,-51-44 48 0,27 57 11 15,24 6 6-15,-22 6 11 0,22 9-11 16,0-4-2-16,0 23-65 0,0 3 0 16,0 0 0-16,0 26 0 0,28-3 0 15,12 35 0-15,-14-19 0 0,5 5 0 16,4 4 0-16,2 1 0 0,41 56 0 16,-40-44 0-16,-1-9 0 0,-3 0 0 0,-3-4 0 15,2-1 0-15,17 29-12 16,-32-43-100-16,3-9-123 0,-4-2-143 0,-5-6-242 15,-2 4-955-15,-8-16 563 16,-2-2-184-16,0-2-15 0,0 0 249 16</inkml:trace>
  <inkml:trace contextRef="#ctx0" brushRef="#br0" timeOffset="1516.0786">3428 9351 5174 0,'24'0'76'0,"29"42"403"0,-16-28-90 16,-4-2-23-16,-1 5-102 0,-2 0-107 16,30 7-142-16,-31-12-206 0,-1-3-300 15,-6-1-241-15,-2-8-394 0,-2 5-249 16,9 3-877-16</inkml:trace>
  <inkml:trace contextRef="#ctx0" brushRef="#br0" timeOffset="1694.976">3947 9385 4373 0,'0'23'256'15,"0"-8"93"-15,0 2 163 0,26-1-66 16,-9 26 196-16,4-23-528 0,-21-1-68 16,32 3-41-16,-32-3-43 0,12-5-107 15,1 12-580-15,-4-18 115 0,-9-2-244 16,0-5-134-16,0 0-185 0,0 0 134 15</inkml:trace>
  <inkml:trace contextRef="#ctx0" brushRef="#br0" timeOffset="1936.0409">3969 9135 4126 0,'0'0'136'0,"0"0"101"16,0 20 87-16,19-1 538 0,1-19-476 0,-20 21-48 15,0-21-114-15,26 23-73 0,-26-23-89 16,13 14-50-16,-13-3-67 0,0-11-74 16,0 0-115-16,0 0-144 0,0 0-563 15,0-28 260-15,0 28-27 0,0-29-161 16,0 10-75-16,0-3 175 0</inkml:trace>
  <inkml:trace contextRef="#ctx0" brushRef="#br0" timeOffset="2233.5071">4487 8780 3000 0,'0'0'309'0,"0"0"268"0,0 0 174 16,0 29 74-16,0-12-13 0,26 26 486 16,-26-14-940-16,19 1-142 0,-19 3-171 0,26 4-45 15,-11 1 0-15,8 45 0 16,3 13 0-16,-14-47 0 0,7 52 0 16,1-23 0-16,-16-42 0 15,14 17-348-15,-9-32-116 0,1-10-287 16,-5 1-169-16,-1-5-197 0,-3 0-78 15,6-7-999-15,-7 0 1506 0</inkml:trace>
  <inkml:trace contextRef="#ctx0" brushRef="#br0" timeOffset="2630.0974">4430 8944 3946 0,'-18'-38'327'0,"2"-8"278"16,9 12-33-16,7 15-280 0,0 1-2 15,0-4-72-15,0 3-25 0,26-2-95 16,11-16-33-16,-14 21-64 0,2-1 6 16,3 0-13-16,-5 5 11 0,37-3-13 15,-33 15 11-15,2 0-5 0,-4 22 1 0,-3-4-13 16,2 10 25-16,17 38 15 16,-25-28 48-16,-5 3-23 0,-4 0 51 15,-5 73 53-15,-2-81-119 0,0 0 29 16,-28 22 85-16,6-31-68 0,22-2-60 15,-22-5-16-15,22 0-4 0,-20 2-40 16,9-14 34-16,11-5-42 0,-11 0 7 16,11 0-22-16,0 0-20 0,0-20-63 15,0 20 89-15,0 0 28 0,0-17 6 16,29 17 7-16,5 0 36 0,-14 0-2 16,6 0 13-16,-2 21-3 0,0-21 8 15,-3 32-14-15,17 9 15 0,-19-19-18 16,26 44-277-16,-34-47-97 15,-1-3-92-15,-1-1-262 0,-1-5-239 16,6-1-1225-16,-8-5 1185 0,1-4 320 16</inkml:trace>
  <inkml:trace contextRef="#ctx0" brushRef="#br0" timeOffset="2881.5854">5059 9010 4558 0,'17'-7'133'0,"-17"-2"437"0,16 9-67 15,-16 24 975-15,14-24-1101 0,-14 31-103 16,0-12-106-16,8 3-67 16,-8 24-72-16,0-20-29 0,0 1 0 0,0-5 0 15,0 4 0-15,0-2 0 0,19 27 0 16,3-29 0-16,-22-3 0 0,32-5 0 16,-12 4 0-16,31-1 0 0,-20-12 0 15,5-2 0-15,1-2 0 0,1-1-5 16,3 0-66-16,37 0-275 0,-41 0 18 15,-3 0-161-15,-3 0-139 0,-2 0-255 16,12 0-1249-16,-26 0 941 0,-2 0 232 16,-8 20 317-16</inkml:trace>
  <inkml:trace contextRef="#ctx0" brushRef="#br0" timeOffset="3129.9871">4349 9939 4737 0,'23'2'78'16,"21"8"245"-16,-9-10-42 0,10 0 46 0,15 0 23 15,8-24-33-15,16 24-59 16,98-20-29-16,-82-9-219 0,4 29-26 0,-3-21-31 15,-5 8-56-15,69 13-335 16,-96 0 38-16,-8 0-195 0,-8 0-279 0,-14 20-266 16,-6-20-120-16,5 24-452 0</inkml:trace>
  <inkml:trace contextRef="#ctx0" brushRef="#br0" timeOffset="3659.9996">5092 10062 2211 0,'0'0'138'16,"0"0"115"-16,0 0 159 0,0 0 112 15,0 0 35-15,0 0 420 0,25 19-545 16,-25-19 0-16,0 13 0 0,21-13 21 0,9 47 285 16,-30-20-459-16,27 2-90 0,-27 7-90 15,37 6-56-15,-37 6-45 0,37 54 0 16,-37-51 0-16,15 5 0 0,-5-2 0 15,-1-2 0-15,7 33-28 16,-10-48-95-16,1-3-130 0,-1-4-160 0,2-9-216 16,-1-5-113-16,6 3-1245 0,-8-14 857 15,0-5-53-15,-4 0 343 0</inkml:trace>
  <inkml:trace contextRef="#ctx0" brushRef="#br0" timeOffset="4058.9605">5003 10210 4417 0,'-12'-23'93'0,"-18"-3"493"16,21 16-162-16,8-3 15 0,1 3-113 15,0 0-42-15,0-7 173 0,28 11-254 16,-28-5-77-16,35 2-49 0,-8 1-24 16,3-2-21-16,45-3-2 0,-34 11-16 15,0 0-13-15,3 2-2 0,-5 0 4 16,25 41-5-16,-36-21 7 0,-6 6 27 15,-4 4 6-15,-7 3 0 0,-6 1 25 16,-2 41 13-16,-3-35-23 0,0-3-16 16,-30 2 13-16,30-4-25 0,-57 32 36 0,35-42-62 15,1-2-8-15,-1-3-3 0,3-6 16 16,0-5-16-16,-8-3-118 0,19-5 55 16,-1-1-13-16,9 0 81 0,0 0-48 15,0-18 21-15,33 18-8 0,-33 0 49 16,33 0 19-16,-3 0 5 0,0 0 13 15,42 26 63-15,-37-26-43 0,-6 34 5 16,14-8 14-16,-11-2-16 0,26 28 7 0,-39-28-84 16,4 1 17-16,-2 2-100 15,-1-5-113-15,-3-3-76 0,7 9-744 0,-14-15 407 16,-1-7-417-16,-4-3-191 0,-1-3-110 16,2-19-589-16</inkml:trace>
  <inkml:trace contextRef="#ctx0" brushRef="#br0" timeOffset="4244.4844">5906 10632 5221 0,'0'0'150'0,"21"0"168"16,-21 21 114-16,0-21 144 0,0 39 358 0,0-26-623 16,0-13-148-16,0 25-102 0,0-12-62 15,0-4-311-15,0 8-35 0,0-17-271 16,0 0-116-16,0 0-291 0,0 0-220 15,0-29-1253-15,0 29 1674 0</inkml:trace>
  <inkml:trace contextRef="#ctx0" brushRef="#br0" timeOffset="4386.5287">5883 10294 3671 0,'16'0'88'0,"-16"28"40"16,16-10 28-1,-2 33 214-15,-4-17-411 0,-10-17-212 0,13 0-220 16,-13-2-319-16,9-6-195 16,5 2 131-16</inkml:trace>
  <inkml:trace contextRef="#ctx0" brushRef="#br0" timeOffset="4632.0126">6219 10580 4618 0,'5'21'151'0,"-4"-21"152"0,-1 45 769 15,0-31-511-15,0 0-43 0,0 1-107 0,0-3-108 16,0-2-121-16,0-1-110 0,0 1-72 16,0-10 0-16,0 0 0 15,0 0 0-15,20-20-37 0,-3-12-37 0,-17 12-46 16,21-5-12-16,-9 2 36 0,1-1 26 16,15-15 153-16,-14 20 15 0,4 8 46 15,-2-1-59-15,0 12 1 0,25 0-53 16,-21 0-33-16,-4 0 0 0,3 28 0 15,2-8 0-15,-4 9 0 0,1-4 0 16,-8 3 0-16,6 37-84 0,-9-35-305 16,-6-4-364-16,-1 4-489 0,0-9-335 15,0 23-1377-15</inkml:trace>
  <inkml:trace contextRef="#ctx0" brushRef="#br0" timeOffset="15506.8575">3489 10203 2527 0,'0'0'101'0,"0"0"89"15,0 0 71-15,-17 0 98 0,17 0 10 16,0 0 319-16,0 0-431 0,0 0-56 16,0 0-48-16,0 0-24 0,0 0 62 15,0 0-149-15,0 0-3 0,-24 0-9 0,24 0 1 16,0 0 13-16,0-17 22 0,0 17-4 15,0-12-62-15,0 12 31 16,0-19-34-16,0-1 15 0,0 11-25 0,23-2 15 16,-23-5-44-16,17 6 45 15,-17-4-16-15,28-9 15 0,-4 11 5 0,-10 0-5 16,0 6 3-16,2 0 13 0,12 1-10 16,-15 5-7-16,17 0 19 15,-19 0-4-15,-4 22-9 0,2-22 26 16,8 19-25-16,-11-19 95 0,2 39 174 15,5-22-114-15,-10 1-45 0,-1 3 7 16,-2 0-13-16,0 17 147 0,0-19-169 16,-21 2-13-16,21 1 30 0,-15-4 1 15,15 3-16-15,-24 21 129 0,1-25-140 0,9 2 5 16,2-3-30-16,-1 0 18 0,-4 16 61 16,10-17-92-16,7 3-23 0,-4 0-20 15,1-2 0-15,-9 16 0 0,12-19 0 16,0 0 0-16,0-2 0 0,0-2 0 15,0 0-38-15,26 5-302 0,-6-8-22 16,-20 0-194-16,0 0-97 0,0-2-249 16,0 0-204-16,0 3-1443 0,0-4 1611 15</inkml:trace>
  <inkml:trace contextRef="#ctx0" brushRef="#br0" timeOffset="15856.1656">3682 10827 2426 0,'0'5'178'15,"0"-5"119"-15,0 2 86 0,0-1 30 0,-14-1 354 16,14 0-441-16,0 0-106 0,0 0-58 15,0 0 10-15,0 0-38 0,0 22 108 16,-24-22-139-16,24 0 4 0,0 16-2 16,0-16 8-16,0 0 43 0,0 0-102 15,0 0-19-15,0 0-9 0,0-17-20 16,0 17-7-16,0-17-14 0,0 0 18 16,0 17 19-16,0-20-32 0,0 20 42 15,0-12-37-15,0 12 44 0,0 0-52 16,0 0 57-16,0 0-61 0,0 0-109 15,0 25-638-15,0 0-75 0,-18-11-301 0,18 3-93 16,0-6 37-16,-18-11 422 0</inkml:trace>
  <inkml:trace contextRef="#ctx0" brushRef="#br0" timeOffset="17835.7036">2013 13946 5361 0,'-18'0'112'15,"18"0"39"-15,-17 0 112 0,17 0 60 16,0 0 45-16,-17 16 302 0,17-16-391 16,0 0-19-16,-13 0-68 0,13 0-53 15,0 0-78-15,0 0-49 0,0 0-12 0,0-31 0 16,0 9 0-16,0-4 0 15,0-39 0-15,0 23 0 0,24-4 0 0,-24-5 0 16,20-4 0-16,-20 2 0 16,19-56 0-16,3 57 0 0,-10 5 0 0,0 6 0 15,-3 2 0-15,-9-19 0 0,0 38 0 16,0-2 0-16,0 6 0 0,20 1 0 16,-20 3 0-16,0 5 0 0,18-5 0 15,-18 7 0-15,0 5 0 16,0 0 0-16,0 19 0 15,0 5 0-15,0-4 0 0,0 31 0 16,0-15 0-16,0 7 0 0,0 3 0 16,26 10 0-16,-9 4 0 0,4 0 0 15,20-1 0-15,21 59 0 0,4-21 0 16,-33-59 0-16,31 24 0 16,-28-12 0-16,-13-30 0 0,14 12 0 15,-14-10 0-15,-18-14-78 16,-4 5-1393-16,-32-13-586 15,31 0 840-15,-44 0-111 0,19 0 321 16,-2 0 342-16</inkml:trace>
  <inkml:trace contextRef="#ctx0" brushRef="#br0" timeOffset="18070.0209">2016 13631 4697 0,'0'-5'107'0,"0"3"501"15,0 2-126-15,0 0 8 0,24 0-101 16,-24 0-102-16,27 0-122 0,12 0-164 16,-15 0-83-16,4 0-92 0,-1 0-163 0,0 17-123 15,22 0-1275-15,10-5-609 16,5 2 686-16</inkml:trace>
  <inkml:trace contextRef="#ctx0" brushRef="#br0" timeOffset="18316.9697">2709 13704 4928 0,'18'17'57'0,"-18"-6"55"0,0 0 53 0,0 3-1 16,0 5 129-16,24-6-172 0,-24-1-25 16,0-3-36-16,0-1-12 0,17-4-45 15,-1 7 10-15,-16-7-19 0,0-4-4 16,0 0-39-16,0 0-52 0,0 0-245 16,-21-24 133-16,21 24-119 0,-34-29-115 15,15 11-142-15,-4-2-66 0,-19-18-514 16,17 19 737-16,7 2-4 0,2 0 75 15,4 5-18-15,5 12 84 0</inkml:trace>
  <inkml:trace contextRef="#ctx0" brushRef="#br0" timeOffset="18785.0338">2637 13300 2253 0,'0'16'113'0,"0"-16"117"15,10 0 108-15,-10 0 74 0,0 13 28 16,0-13 309-16,0 0-477 0,0 11-76 16,0-11-53-16,0 0 3 0,0 6 182 15,0-6-131-15,0 0 15 0,0 0-23 16,0 0-30-16,0 0 56 16,0 0-198-16,-20 0 25 0,1 0 71 15,19 0-57-15,-18-13-43 0,18 13-1 16,-18 0-3-16,18-11-4 0,-11 11 19 0,11 0-10 15,0 0-15-15,0 0 20 0,0 0-41 16,0 0 60-16,0 0-46 16,20 0 3-16,-20 0-30 0,0 0 20 15,0 0-29-15,18 0-56 0,-18 16-422 16,0-16 114-16,0 0-266 0,0 12-227 16,0-12-197-16,18 0-1114 0</inkml:trace>
  <inkml:trace contextRef="#ctx0" brushRef="#br0" timeOffset="19074.0005">3085 13647 3494 0,'32'-16'373'0,"-16"7"-67"16,-16 9 29-16,26-8-56 0,-6 8-35 15,20-7 33-15,-24 7-247 16,15-7 17-16,-8 7-82 0,0-8-105 16,3 6-200-16,15-1-909 0,-27 3 540 0,-2 0-46 15,-4 0 62-15,4 0 36 16</inkml:trace>
  <inkml:trace contextRef="#ctx0" brushRef="#br0" timeOffset="19238.0434">3178 13802 3190 0,'22'0'118'0,"30"0"513"0,-18 0-74 0,-2 0-82 16,3 0-106-16,3 0-153 0,35 0-265 15,-37 0-255-15,-2 0-377 0,0 0-347 16,-4 0-298-16</inkml:trace>
  <inkml:trace contextRef="#ctx0" brushRef="#br0" timeOffset="19681.6062">3928 13781 4627 0,'0'20'215'0,"0"-20"14"0,0 15 85 16,0-9 70-16,0 4 15 0,0-3 322 16,21-4-445-16,-21-2-65 0,0 3-74 15,0-4-42-15,18 0-61 0,-18-25-61 16,14-6 17-16,-5 4-13 0,3-4-5 15,5-5-25-15,22-49-82 0,-19 35 65 16,4-5 6-16,-6-5-10 0,1 2 0 16,0-2-33-16,-2-52-10 0,-11 59 88 15,-3 5 67-15,0 7-27 0,-2 9 13 0,1-11 74 16,-2 30-62-16,0 2-7 0,0 6-27 16,0 2 6-16,0 3 51 0,0 24 130 15,24 14-105-15,-24-10-3 0,68 90 129 16,-47-76-138-16,-1 3 15 15,4 3-12-15,33 48 31 0,-36-53-106 16,4 3 0-16,4-3-35 0,-6-3 18 16,23 22-71-16,-29-38-78 0,0-5-49 15,-4 1-134-15,-1-9-158 0,-10 3-47 16,3-8-1275-16,-5-4 702 0,0-2-5 16,-24 0 248-16,24 0 178 0</inkml:trace>
  <inkml:trace contextRef="#ctx0" brushRef="#br0" timeOffset="19809.6532">4270 13571 3220 0,'21'0'134'16,"28"0"512"-16,-23 19-183 0,2-19-54 16,10 17-135-16,-14-17-121 0,1 19-110 15,18 2-564-15,-23-21-110 0,-6 18-247 0,-1-18-173 16,-5 12 68-16</inkml:trace>
  <inkml:trace contextRef="#ctx0" brushRef="#br0" timeOffset="20357.2443">4809 13626 1953 0,'0'-11'180'0,"0"11"26"16,0-12 192-16,0 12 115 0,0-10 44 0,0 5 596 15,0 5-796-15,0 0-54 0,0 0-35 16,16 0 19-16,-4 0 212 0,-12 19-281 15,19-19-2-15,-8 25 59 0,1-6-17 16,0-19-21-16,12 48 43 0,-11-26-247 16,-1-1-33-16,4-6 0 0,-1-1 0 15,-2-14 0-15,21 20 0 0,-19-18 0 16,15-2 0-16,-5-22 0 16,-11-9 0-16,-4 4 0 0,3-4 0 15,0-5 0-15,4-37-39 0,-8 46-55 0,-2-1-69 16,-3-29-590-16,-4 49 388 15,0 8-114-15,21-6-139 0,-21 6-2085 16,0 0 1650-16,17 17-354 16</inkml:trace>
  <inkml:trace contextRef="#ctx0" brushRef="#br0" timeOffset="20934.0267">5827 13055 517 0,'-4'0'55'0,"2"0"79"16,-7-21 121-16,9 21 130 0,-1 0 471 16,1-15-447-16,0 15 45 0,0 0 32 15,0 0 78-15,0 0-25 0,0 0 335 16,0 0-479-16,0 0 44 0,0 0 35 0,0 17 25 16,0 0 184-16,20-4-534 0,-20 5-125 15,23 2-24-15,-23 9 0 0,29 2 0 16,-15 8 0-16,32 49 0 15,3 13 0-15,-27-46 0 0,1-5 0 16,19 45 0-16,-27-48 0 0,-1-11 0 16,-3-7 0-16,-1-1 0 0,-1-5 0 15,1-9 0-15,1 5-459 0,-9-19-129 16,-1 0-251-16,1 0-181 0,-2-23-150 16,0 23-24-16,0-56-813 0,-28 34 1429 15</inkml:trace>
  <inkml:trace contextRef="#ctx0" brushRef="#br0" timeOffset="21368.185">5723 13072 3970 0,'-12'-13'266'0,"5"3"75"0,4 1 104 16,0-2 22-16,3-4 343 0,0 5-475 16,0 0-111-16,20-1-87 15,-20-4-46-15,31-4-50 0,13-27-67 0,-16 22 22 0,-2 0 4 16,13 1 23-16,2 0-23 15,36-11 4-15,-37 24 45 0,-2 8-53 16,3 2 22-16,-5 0-50 0,-4 21-1 0,17 18 14 16,-30-11 63-16,-3 2-23 15,-6 1 29-15,-7 2 22 0,-3 36 109 16,0-32-101-16,-27 1-1 0,27-1 3 0,-61 78 97 16,46-78-138-16,15-3 29 15,-21 0-26-15,5 16 29 0,16-31-96 16,-14-2 25-16,14-4-47 0,0-5-6 15,-7-3-166-15,7-5 90 0,0 0 18 16,0 0 17-16,25-25 26 0,-25 25 45 16,46-20 35-16,-26 20-4 0,-4 0 19 15,4 0 24-15,-2 0 24 0,21 0 123 0,-1 34 15 16,5 8-29-16,-28-15-158 16,2 1-19-16,2-1-9 0,-1 4 0 15,16 37 0-15,-2-8 0 16,-16-35 0-16,14 16 0 0,-20-27 0 15,0-3-35-15,-5-4-193 0,3-4-206 16,3-3-246-16,-7 0-1208 0,-4-24 770 16,0 24-94-16,0-31 81 0,0 10 316 15</inkml:trace>
  <inkml:trace contextRef="#ctx0" brushRef="#br0" timeOffset="21554.866">6709 13468 5293 0,'0'0'154'16,"0"17"102"-16,0 19 493 0,13-36-393 15,-13 21-134-15,0-6-74 0,10-1-77 16,-10-3-97-16,14-1-51 0,-11-4-65 16,0-6-186-16,2 0-108 0,-3 0-272 15,5-20-1047-15,-7-8 729 0,0 28 97 16,0-36 173-16,0 13 125 0</inkml:trace>
  <inkml:trace contextRef="#ctx0" brushRef="#br0" timeOffset="21736.2669">6720 13213 2546 0,'0'16'-1'0,"19"12"2"0,-9-13-19 15,-10 4-61-15,19 28-1077 16,-14-34 598-16,0 1 160 0</inkml:trace>
  <inkml:trace contextRef="#ctx0" brushRef="#br0" timeOffset="22019.0093">6977 13396 4375 0,'0'19'163'0,"0"-19"110"16,0 0 124-16,0 19 174 0,19-19-28 0,-19 36 496 15,0-24-699-15,21-1-92 0,-21 4-115 16,14 5-66-16,-14 18-25 0,0-28-42 15,0-4 0-15,0-3 0 16,19 4 0-16,-19-6 0 0,0-23 0 0,21 22-20 16,-21-17-35-16,0 17-39 0,0-31-45 15,10-13-156-15,-2-31 57 16,7 30 243-16,-2 26 30 16,-2 2 26-16,1 3 30 0,16-3 78 0,-13 17-71 15,0 0-23-15,2 0-22 0,-5 0 71 16,3 32-105-16,12 9-18 0,-14-22-20 15,2 6 5-15,-2 4-40 0,-3 1-43 16,9 27-508-16,-8-33 49 0,-6 0-180 16,3 3-232-16,-5-7-236 0,2-7-59 15,2 2-711-15</inkml:trace>
  <inkml:trace contextRef="#ctx0" brushRef="#br0" timeOffset="22533.9877">6047 14033 1431 0,'-2'0'72'0,"1"0"63"15,0 0 323-15,1 0-215 0,0 0 49 16,0 0 77-16,0 0 90 0,0 0 121 16,0 0 465-16,0 0-587 0,0 0-69 15,0 0 21-15,0 0 30 0,38 0 403 0,-38 0-553 16,29 0-98-16,-5 0-107 0,3 0-85 16,5 0 0-16,9 0 0 0,64 0 0 15,50 0 0-15,-62 0 0 16,118-19 0-16,10-32 0 15,-105 34 0-15,92-12 0 16,-58 16 0-16,-79 2 0 0,-11 11 0 16,27 0 0-16,-64 0 0 0,-9 29 0 15,-3-29 0-15,-3 28 0 0,-8-12-113 16,-43 2-199-16,-23 24-1037 0,27-25 312 0,-2-2-172 16,0-7-104-16,1 5 30 0</inkml:trace>
  <inkml:trace contextRef="#ctx0" brushRef="#br0" timeOffset="22950.0211">6316 14691 2141 0,'0'0'85'16,"0"0"136"-16,0 0 720 0,0 20 324 15,0-5-252-15,0-15-593 16,21 13 42-16,-21-13 6 0,22 16-31 15,-22-3-96-15,45 17 19 0,-45-11-323 16,25 7-37-16,-10 1 0 0,-1 4 0 0,-2 1 0 16,0 1 0-16,7 35 0 15,-1 10 0-15,-13-37 0 16,3 18 0-16,-4 5 0 0,6-40 0 16,-10 10-490-16,0-25-242 0,0 6-389 15,-23-10-377-15,23-5-185 0,-19 0 368 16</inkml:trace>
  <inkml:trace contextRef="#ctx0" brushRef="#br0" timeOffset="23390.8817">6219 14787 3652 0,'-7'-8'207'0,"0"-8"625"0,2 10-282 15,3-1-111-15,2-1-91 0,0 0-89 16,28-12 12-16,-28 5-243 0,27-2-12 15,-5-1-15-15,9-1-7 0,-5-5-2 16,38-16 8-16,-31 21-83 0,1 3 85 16,-2 3-3-16,-2 6-44 0,20 7 236 15,-32 0-98-15,0 24 91 0,-6-24-67 16,0 39 33-16,-5-10-4 0,-5 25 142 16,-2-19-195-16,0-1-23 0,0 1-60 15,-28-2 26-15,1 33 10 0,13-34-34 0,14-3-12 16,-22-3 2-16,9-4 15 0,2-2-12 15,0 13 50-15,11-26-56 0,0-2 11 16,-10-4-74-16,10-1 61 0,0 0-116 16,0 0 60-16,0-20-14 0,0 20 46 15,0 0-8-15,22 0 24 0,3 0 91 16,-11-22 11-16,-14 22-23 0,29 0 21 16,-8 0-11-16,18 0 73 0,-19 33-112 15,4-33-39-15,-4 33 0 0,6-12 0 16,-3 1 0-16,11 23 0 0,-12-23 0 15,-5 2 0-15,0-3 0 0,3-2 0 0,11 7-188 16,-23-17-123-16,11-4-236 0,-8-5-173 16,17 0-1904-1,-20-21 1803-15,0 21-68 0,2-30 159 0,3 5-400 16</inkml:trace>
  <inkml:trace contextRef="#ctx0" brushRef="#br0" timeOffset="23675.5834">7098 14975 2612 0,'1'-4'88'16,"1"-5"604"-16,-2 6-72 0,0 2 7 16,0 1-64-16,0 0 5 15,0 45 1109-15,0-45-1467 16,0 26 24-16,0-10-83 0,16 17-2 16,-16-14-149-16,0 38 0 15,0-36 0-15,0-4 0 0,0 1 0 16,0-2 0-16,0-4 0 0,0-2 0 15,0-1 0-15,0 1 0 0,20-10 0 16,-20 0 0-16,18 0 0 0,-4 0 0 16,4 0 0-16,2 0 0 0,2 0 0 15,34 0 0-15,5 0 0 16,-35-22 0-16,31 22 0 16,-10 25-3-16,-28-25-221 0,9 44-947 0,-17-30 52 15,-8-1-273-15,-3-13-187 0,0 0 234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13:00.765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716 2447 2323 0,'0'3'110'0,"0"-1"100"16,0 0 583-16,0-2-297 0,0 2-24 0,0 0-94 16,0-1 151-16,0-1-309 0,0 0 21 15,0 0 262-15,0 0-286 0,0 0-47 16,-14 0-36-16,14 0 89 0,0 20 127 16,0-20-229-16,0 26-28 15,0-6-13-15,20 31 18 16,-3 14-58-16,-2-31-40 0,0 38-56 15,-15-38-49-15,10-1-88 0,-10-2-106 16,6 21-668-16,-6-32 420 0,5-3-153 16,-5-5-81-16,3 2-1242 0,0-14 1088 0,-3 0 269 15</inkml:trace>
  <inkml:trace contextRef="#ctx0" brushRef="#br0" timeOffset="0.9991">580 2663 2491 0,'-2'-3'118'0,"0"-2"152"15,2 3 738-15,0 1-460 0,0 1-29 0,0 0-32 16,27 0 380-16,5 18-545 0,-10-18-134 15,7 0-98-15,34 19-91 0,-29-5-168 16,-3-14-199-16,1 14-154 0,-1-14-345 16,-4 13-219-16,17-3-1416 0,-29-3 1671 15</inkml:trace>
  <inkml:trace contextRef="#ctx0" brushRef="#br0" timeOffset="1.9991">877 7115 3064 0,'-8'0'154'0,"-2"0"200"16,3 0 153-16,0 19 616 16,-1-19-344-16,5 14-433 0,3-14 308 15,27 12-35-15,-7-12-382 16,6 0-88-16,3 0-65 0,49 0-99 16,-37-19-135-16,1 19-146 0,-2-22-215 15,-3 22-199-15,26-30-1416 0,-36 19 767 16,0-3 87-16,-6 2 404 0</inkml:trace>
  <inkml:trace contextRef="#ctx0" brushRef="#br0" timeOffset="2.9991">4626 2764 2044 0,'0'-10'269'0,"0"6"32"0,0 1 160 0,0 1 48 16,0-1 38-16,-15-3 290 0,15 5-549 15,0-1 1-15,0 2 35 0,0 0 36 16,0 0-30-16,0 0 179 0,0 0-269 16,0 19 17-16,0-19-7 0,0 27-50 15,19 19-27-15,1-18-170 0,-7 4-3 16,1 3 0-16,3 1 0 0,-1 2 0 15,17 35 0-15,-18-40-33 0,-2-1-133 16,-2-2-144-16,-1-3-195 0,2 17-889 16,-8-29 502-16,-3 0-112 0,2-4-158 0,-3-7-32 15,0-3 348-15</inkml:trace>
  <inkml:trace contextRef="#ctx0" brushRef="#br0" timeOffset="3.9991">4454 3062 2158 0,'-4'0'79'0,"-1"0"75"16,3 0 400-16,2 0-147 0,0 0 108 15,21 0 26-15,-21-12 59 0,71 3 443 0,-35 9-614 16,7-11-100-16,9 5-142 0,0 0-76 15,1-1-76-15,45-3-116 0,-52 10-67 16,-9 0-180-16,-5 0-163 0,-11 0-302 16,-1 23-1645-16,-20 8 1170 0,0-7 330 15</inkml:trace>
  <inkml:trace contextRef="#ctx0" brushRef="#br0" timeOffset="4.9991">5414 6002 1251 0,'0'0'134'0,"-7"9"118"15,7-9 129-15,-4 0 167 16,-1 7 670-16,2-7-621 0,1 0-79 15,0 0-85-15,1 0 8 0,1 2-6 0,-1-1 381 16,1-1-430-16,0 0-64 0,20 0-86 16,-20 0-62-16,59-17-125 0,-30 3-49 15,2 14 0-15,3-15 0 0,0 15 0 16,-2 0 0-16,18 0-209 0,-31 0-232 16,-6 0-339-16,-8 16-446 0,-5-16-334 15,0 24-1314-15</inkml:trace>
  <inkml:trace contextRef="#ctx0" brushRef="#br0" timeOffset="5.9991">27950 1859 711 0,'-9'3'19'0,"4"-1"6"0,-3-2 23 15,2 5 48-15,-1-4 39 0,-1 2 290 16,4-3-172-16,2 1 1 0,0-1-19 16,1 0 0-16,1 0 201 0,0 0-175 15,0 0 73-15,0 2 66 0,0-2 40 16,0 0-24-16,0 1 218 0,0 1-360 16,0-2 7-16,0 0 7 0,0 0 7 15,0 2 134-15,0-2-293 0,15 0-42 16,-15 0-26-16,12-19-14 0,-12 19-13 15,24-44-4-15,-16 20-35 0,3-5-11 16,1-5 10-16,-1-1-4 0,16-46 6 16,-12 42-12-16,-3-4 6 0,-1 2-3 0,1 2 4 15,-3 5 10-15,4-26 23 0,-8 36-14 16,2 1-3-16,-4 4-4 0,0 2-3 16,7-11 9-16,-7 15-7 0,2 1 4 15,0 3 1-15,-1 1-5 0,0 1-4 16,5-3-16-16,-5 6 1 0,0 4 9 15,0 0 12-15,0 0 6 0,9 20 79 16,-4 13-54-16,-1-8-2 0,2 5-26 16,1 7-8-16,1 6 0 0,13 51 8 0,-12-43-21 15,3-2-22-15,-2-3-42 16,0 0-51-16,9 29-284 0,-9-46 92 0,-5-4-95 16,2-4-60-16,-1-4-119 0,-4-4-129 15,7 1-802-15,-7-12 606 16,-3-2 96-16,-1 0 179 0,-2-20 132 0</inkml:trace>
  <inkml:trace contextRef="#ctx0" brushRef="#br0" timeOffset="6.9991">27976 1587 2900 0,'22'0'95'0,"-22"0"84"15,35 0 98-15,-5 0 49 0,2 0 2 16,52-16 121-16,-39 16-354 0,2 0-94 16,-2-13-78-16,-4 13-109 0,-5 0-131 15,17 0-589-15,-35 0 340 0,-4 21-140 16,-7-21-4-16,0 21 95 0</inkml:trace>
  <inkml:trace contextRef="#ctx0" brushRef="#br0" timeOffset="7.9991">28498 1607 4182 0,'0'-9'119'0,"0"9"65"16,9-5 339-16,-9 1-310 0,0 4 8 16,0 0 4-16,0 0 39 0,0 0 18 15,0 18 206-15,0-18-309 0,19 23-41 16,-19-9-38-16,22 4-4 0,5 22 51 15,-13-20-80-15,1 1 0 0,1-4 9 16,-3 3 20-16,1-6 0 0,4 5 97 0,-9-11-104 16,-4-4-18-16,0-1-27 0,-3-3-17 15,3 0-23-15,-2 0-4 16,1-27 0-16,2 27 0 0,-2-32 0 0,2 11 0 16,1-31-128-16,-5 26-2 0,-2 2-50 15,0 3-22-15,0 1-35 0,0-5-369 16,0 25 168-16,0-9-70 0,0 9-85 15,0 0-146-15,0 0-29 0,21 0-1070 16,2 0 1035-16,-23 21 209 0</inkml:trace>
  <inkml:trace contextRef="#ctx0" brushRef="#br0" timeOffset="8.9991">28888 1459 3000 0,'0'-1'48'0,"0"-2"36"0,25-2 226 15,1 1-130-15,-7-3 0 0,3 2-59 16,2-1-32-16,1 0-64 0,26-4-159 16,-28 6-49-16,-5 1-90 0,-1 0-71 15,-5 3-76-15,5 0-659 0,-13 0 510 16,-3 0 69-16,-1 0 190 0</inkml:trace>
  <inkml:trace contextRef="#ctx0" brushRef="#br0" timeOffset="9.9991">29060 1654 4548 0,'33'2'41'16,"-1"1"-4"-16,-6-3-64 0,19 0-501 15,-31 0-24-15,-2 2-215 0,-4-1-113 0,-2-1 54 16,-4 0 203-16</inkml:trace>
  <inkml:trace contextRef="#ctx0" brushRef="#br0" timeOffset="10.9991">29691 1323 1280 0,'0'-5'115'0,"0"-1"360"0,0 2-120 16,0-1-24-16,0 2 3 0,0-1 63 16,0 1 13-16,0-2 381 0,0 3-486 15,0 0-59-15,0-1-44 0,0 1 7 16,17 0 192-16,-17 2-203 0,0 0 11 15,15 0 10-15,-15 19 5 0,21-19-16 16,9 60 121-16,-12-31-197 0,2 5-14 16,0 2-16-16,0 3-10 0,20 34 77 0,-23-40-98 15,2-3-2-15,-4-6-7 0,2-3-22 16,-5-4-8-16,13 3 8 0,-13-15-23 16,-3-5-8-16,1 0-9 0,2 0 0 15,11-49-21-15,-12 26-13 0,-1-9-23 16,-1-3-22-16,-3-5-20 0,-4-4-11 15,-2-45-70-15,-21 43 128 0,21 4 29 16,-25 4 16-16,25 5 5 0,-26-11 0 16,8 31-10-16,18 4-47 0,0 6-16 15,-13 3-51-15,13 0-125 0,0 27-653 16,0 7 281-16,20-12-190 0,-20 4-112 0,28 0-307 16,19 21-703-16</inkml:trace>
  <inkml:trace contextRef="#ctx0" brushRef="#br0" timeOffset="11.9991">29909 1994 1559 0,'0'0'77'0,"0"0"65"16,0 0 53-16,0 0 59 0,20 0-11 15,-20 0 311-15,0 0-212 0,16 0 46 0,-16 0 8 16,20 0-7-16,13 0 173 0,-10 0-366 16,6 0 10-16,6 0 20 0,9 0-7 15,6 0-35-15,64 0-21 0,-54 0-181 16,-1 0-68-16,-6 0-68 0,-6 0-81 15,22 0-358-15,-50 0 146 0,-4 0-137 16,-10 0-125-16,-5 0-272 0,0 0 1 16</inkml:trace>
  <inkml:trace contextRef="#ctx0" brushRef="#br0" timeOffset="12.9991">29969 2331 2216 0,'0'0'98'16,"0"0"87"-16,0 0 109 0,0 0 129 15,0 0 24-15,0-14 378 0,0 14-525 16,0 0-94-16,0 0-71 0,0 0-20 15,0 0 129-15,0 0-97 0,0 18 43 16,0-18-22-16,20 20-4 0,-20-5-4 16,20 21 103-16,-1-16-154 0,-19-1-13 15,18 0-27-15,-9-1-4 0,6 16 35 16,-10-21-60-16,0-3-11 0,-1-2 0 16,0-1 11-16,-1-2 16 0,0-3 132 0,-1-2-98 15,3 0-28-15,-1 0-41 0,1-24-25 16,11-13-50-16,-5 16 4 0,1-8-32 15,0-3-18-15,-1-2-6 0,-3 0 7 16,8-25-78-16,-12 36 76 0,-1 1-48 16,0 7-64-16,-1 6-103 0,-1 4-48 0,1 5-392 15,0 0 291-15,-1 0-145 16,0 22-142-16,0-22-225 0,4 46-615 16</inkml:trace>
  <inkml:trace contextRef="#ctx0" brushRef="#br0" timeOffset="13.9991">30382 2559 3358 0,'0'0'231'0,"0"0"109"16,0 0 79-16,0 0-51 0,0 0-105 15,0 0 53-15,0 0-179 0,0 0 20 16,0 0 13-16,0 0-9 0,0 22 33 0,0-1-164 15,0-8-21-15,0 1-15 0,15-2-26 16,-15 10-215-16,0-15 23 0,10 0-27 16,-10-7-56-16,0 7-137 0,0-7-172 15,0 0-1088-15,0 0 809 0,0-28 199 16,0 28 230-16</inkml:trace>
  <inkml:trace contextRef="#ctx0" brushRef="#br0" timeOffset="14.9991">30443 2326 3227 0,'0'0'18'0,"12"25"59"0,-12 2-30 15,0-15-22-15,0 1-60 16,0 2-120-16,0-2-136 0,0 10-810 0,0-12 472 16,0-4 66-16,0 0 193 0</inkml:trace>
  <inkml:trace contextRef="#ctx0" brushRef="#br0" timeOffset="15.9991">30574 2464 3915 0,'0'15'395'16,"0"-3"-43"-16,0-12 105 0,0 12-51 0,-15-2-10 16,15-3-62-16,0 12 86 0,0-11-324 15,-14 1-42-15,14-1-22 16,0-1-11-16,0 5-3 0,0-10-15 0,0 1-6 15,0-3-15-15,0 0-18 0,0 0-20 16,24-17-84-16,-24 17 69 0,20-24 7 16,-7 9 3-16,3-2 5 0,15-21-35 15,-16 20 84-15,1-2 47 0,-1 5 52 16,0 2 35-16,-6 3-1 0,9-4 29 0,-13 14-82 16,-1 0 19-16,-2 0 17 0,-2 0 16 15,0 31 47-15,0 4-127 0,0-11-28 16,0 3-62-16,0-1-81 0,0-2-110 15,-15 22-667-15,15-28 354 0,0-5-188 16,0-1-94-16,30-5-229 0,-30-7-115 16,51 0-341-16</inkml:trace>
  <inkml:trace contextRef="#ctx0" brushRef="#br0" timeOffset="16.9991">30360 1577 471 0,'-10'0'20'15,"10"0"40"-15,0 0 75 0,0 0 53 16,0 0 33-16,0 0 184 0,0 0-235 15,0 0-19-15,0 0-7 0,0 0 15 16,0 0 116-16,0 0-156 0,0 0-23 16,0 0-19-16,0 0-18 0,0 0-23 15,0 0 25-15,0 0-2 0,0 15 23 16,0-15 10-16,-19 15-6 0,19-3-21 16,-17 20 44-16,17-15-53 0,0 3-11 0,0-2-19 15,0 1-11-15,0 10-8 16,0-17-8-16,26-3-12 0,-26-1-15 0,30-4-30 15,-12-2-27-15,19-2-170 16,-19 0 109-16,-2-26 6 0,0 26 29 0,-3-32 10 16,7-11 1-16,-20 21 80 0,5 0 15 15,-5 0 1-15,0 1-1 0,0 4-1 16,-27-11-3-16,-9 24 13 0,13 4 3 16,-2 0 1-16,-2 0-3 0,-26 32-42 15,32-14-119-15,5 2-233 0,4 1-160 16,12-1-26-16,0-2 124 0</inkml:trace>
  <inkml:trace contextRef="#ctx0" brushRef="#br0" timeOffset="17.9991">16679 1221 461 0,'9'0'-7'15,"-1"0"11"-15,1 0 1 0,9 0 54 16,-9 0-1-16,1-18 36 0,-2 18 20 16,1 0 23-16,-1-14 21 0,10 14 201 15,-10 0-155-15,-1 0 4 0,1 0 6 0,-1 0 17 16,-1 0 10-16,4 0 280 16,-8 0-223-16,1 0 31 0,-1 0 22 0,-2 0 14 15,2 0-58-15,0 0 240 16,0 0-296-16,-2 0-85 15,0 0 23-15,0 0-5 0,0 0 12 0,0 0-19 16,0 0 135-16,0 0-171 0,0 0-5 16,0 0-8-16,0 0 17 0,-14 0 127 15,14 0-136-15,0 0 0 0,0 0 5 16,0 0-31-16,0 0-35 0,0 0-37 16,0 0-38-16,-9 0 0 0,9 0 0 15,-10 0 0-15,-8 0 0 0,6 0 0 16,-2 0 0-16,-1 0 0 0,-1 17 0 0,0-17 0 15,-17 15 0-15,16-15 0 0,1 0 0 16,0 14 0-16,0-14 0 16,1 8 0-16,-14-1 0 0,2-2 0 15,15-5 0-15,-1 2 0 0,-8-2 0 16,8 0 0-16,1 2 0 0,-1-2 0 16,-1 0 0-16,-2 0 0 0,0 0 0 15,-2 0 0-15,-17 0 0 0,2 0 0 16,19 0 0-16,-14 0 0 15,5 13 0-15,13-13 0 16,-13 0 0-16,-1 0 0 16,13 0 0-16,-2 0 0 0,-15 0 0 15,15 0 0-15,1 0 0 0,-3 0 0 0,1 0 0 16,-1 0 0-16,1 0 0 0,0 0 0 16,-14 0 0-16,3 0 0 15,14 0 0-15,-9 0 0 16,6 0 0-16,7 0 0 0,-8 0 0 15,3 0 0-15,6 0 0 16,-3 0 0-16,-4 0 0 0,-3 0 0 16,7 0 0-16,-10 0 0 15,-1 0 0-15,7 0 0 16,-8 0 0-16,2 14 0 16,11-14 0-16,1 0 0 0,-4 0 0 0,7 0 0 15,-2 7 0-15,3-7 0 0,-2 0 0 16,-2 0 0-16,1 0 0 0,0 0 0 15,-8 0 0-15,-2 0 0 16,7 0 0-16,-7 0 0 16,1 0 0-16,4 0 0 0,-6 0 0 15,-2 0 0-15,12 0 0 16,-1 0 0-16,-6 13 0 0,9-13 0 16,0 0 0-16,1 0 0 0,1 0 0 15,-3 0 0-15,3 0 0 0,1 0 0 16,-4 0 0-16,4 7 0 0,1-7 0 15,-1 0 0-15,1 0 0 16,0 4 0-16,0-4 0 0,0 0 0 16,0 0 0-16,0 0 0 0,1 0 0 15,0 0 0-15,0 0 0 0,0 0 0 16,0 0 0-16,0 0 0 16,0 0 0-16,0 0 0 0,0 0 0 15,0 0 0-15,0 0 0 0,0 0 0 16,0 0 0-16,0 0 0 0,0 0 0 0,0 0 0 15,0 0 0-15,0 0 0 16,0 0 0-16,0 0 0 0,0 0 0 0,0 0 0 16,0 0 0-16,0 0 0 15,0 0 0-15,0 0 0 0,0 0 0 0,0 0 0 16,0 0 0-16,0 0 0 0,0 0 0 16,0 0 0-16,0 0 0 0,0 0 0 15,0 0 0-15,0 0 0 0,0 0 0 16,0 0 0-16,0 0 0 0,0 0 0 15,0 0 0-15,14-14 0 0,-14 14 0 16,12-15 0-16,-12 5 0 0,27-15-3 0,-17 12-3 16,1 0-7-16,-2 3-5 0,0-1 3 15,4-3-7-15,-8 9 16 0,-3 1-6 16,0 1 2-16,2 3-9 0,-4 0-2 16,0 0-41-16,0 0 33 0,0 0-1 15,0 0 7-15,0 0 6 16,0 0 7-16,0 0 21 0,0 0 4 0,0 15-3 15,-18-15-2-15,18 11-8 0,-14 6-2 16,-7-9 7-16,7 0-1 0,-1 2-4 16,-2-2 0-16,-18 13-8 0,16-13 5 15,0 2-2-15,0 0 5 0,3 0 2 16,-1-3-4-16,-5 7 1 0,13-12-5 16,2 2 7-16,2-2 7 0,3-1 5 0,2 0-7 15,0-1-20-15,0 0 2 0,0 0 12 16,0 0 12-16,18 0 5 0,3 0-6 15,-21 0-17-15,27 0-2 0,-12 0 7 16,3 0-1-16,14 15 9 0,-15-15-6 16,-3 0 2-16,4 11 7 0,-3-11 0 15,0 0 8-15,7 7 20 0,-12-7-28 16,-4 0 3-16,-2 0-2 0,0 0 4 16,-2 5 18-16,-2-5-25 0,0 0-10 15,0 0 0-15,0 0 0 0,0 0 0 0,0-24 0 16,0 24 0-16,-19-19 0 15,19 5 0-15,0-1 0 0,-14-10 0 16,14 13 0-16,0 0 0 0,-9 0 0 0,9 1 0 16,0 2 0-16,-7-4 0 15,7 7 0-15,-4 3-37 0,4 3-122 0,-1 0-114 16,1 0-736-16,0 0 349 0,0 0-231 16,0 22-166-16,0-22-283 0,28 0 110 15</inkml:trace>
  <inkml:trace contextRef="#ctx0" brushRef="#br0" timeOffset="18.9991">16101 1737 1495 0,'0'0'61'0,"0"0"236"0,0 0-69 16,0 0 9-16,0 0 18 0,0 0 63 16,0 0 41-16,0 0 392 0,0 0-425 15,0 0-49-15,0 0-57 0,0 0-21 16,0 0 194-16,0 0-159 0,0 0 40 15,0 36 450-15,0-25-565 0,0 1-33 16,0 5-19-16,0 0-10 0,15 17 6 16,-15-17-84-16,0 1-16 0,10-1-9 15,-10-2-48-15,7 10-296 0,-1-16-49 16,-6-1-97-16,4-4-150 0,-1-1-237 16,-1-3-89-16,7 0-1236 0,-4-21 1492 15</inkml:trace>
  <inkml:trace contextRef="#ctx0" brushRef="#br0" timeOffset="19.9991">16033 1518 2167 0,'0'-9'97'0,"16"-1"377"0,-16 7-51 16,0 1 64-16,0 1 23 0,0 0 3 16,0 1-65-16,0 0 273 0,0 0-433 15,0 0-63-15,0 0-105 0,0 0-52 16,0 0-64-16,0 0-80 0,0 14-137 16,0-14-137-16,0 0-209 0,0 0-288 0,0 0-1347 15,0 0 1127-15,0 0 348 0</inkml:trace>
  <inkml:trace contextRef="#ctx0" brushRef="#br0" timeOffset="20.9991">16553 1735 2713 0,'0'0'105'16,"0"0"138"-16,0 14 151 0,0-14 127 15,0 0-20-15,-17 0 232 0,17 0-476 16,-16 0-32-16,16 0-16 0,-16 0-17 15,-3 0 94-15,9 0-157 0,-1-15-8 16,1 15-9-16,3 0-9 0,-5 0-30 16,-4 0 14-16,7 0-64 0,-1 0 2 0,1 22-7 15,1-22-4-15,-9 19 2 16,10 2-11-16,0-8 4 0,0-1-2 0,4 1-1 16,1 0 1-16,1 10-9 0,1-12 2 15,0-1-6-15,0-1 1 0,27-1-1 16,-3 1-44-16,-9-6-1 0,2-2-29 15,1-1-24-15,1 0-23 0,0 0-6 16,15-23-145-16,-19-1 137 0,-1 24-10 0,-2-29 8 16,-2 14 9-16,0-19-62 0,-8 18 145 15,-2-1 10-15,0-3 18 16,0-1 9-16,-23-1 0 0,-1-19 29 0,24 20 11 16,-26 2 27-16,10 0 5 0,3 3 24 15,-11-16 81-15,14 19-59 0,-1-1 21 16,3 0 3-16,1 0 31 0,-1 4 6 15,1-9 117-15,3 14-164 0,1 0-37 16,1 2-34-16,2 1-24 0,-1 2-38 16,1 0-5-16,0 0 18 0,0 0 21 15,0 0 17-15,0 24 27 0,22 3 103 16,-22-13-57-16,0 7 11 0,20 3 10 16,-20 1 11-16,28 32 135 0,-19-28-190 15,2 0-30-15,-2 2-43 0,1-5-13 0,3 0-13 16,9 13-271-16,-15-25-32 0,2-1-205 15,-2-5-143-15,0-1-270 0,2-3-1559 16,-8-3 1213-16,2-1 346 0</inkml:trace>
  <inkml:trace contextRef="#ctx0" brushRef="#br0" timeOffset="21.9991">12077 95 613 0,'2'-6'49'0,"3"-2"123"0,-4 5-34 16,-1 0-17-16,0 0-5 0,0-4 90 16,0 2-134-16,0 0-18 15,0-1-6-15,-17-5 28 0,1 4-41 0,16 0-10 16,-23 2-14-16,-8-5 19 16,15 7-18-16,-4 3 14 0,-26 0 44 15,-9 22 65-15,24 10-55 0,-41 17 87 16,0 12 74-16,40-28-107 15,-22 45 170-15,22 8 6 0,27-40-193 16,5 0-38-16,26 50-6 0,-3-48-52 16,9 1-11-16,7 0 0 0,67 43 0 15,-39-49-47-15,7-7-48 0,10-3-47 16,8-10-26-16,2-7-9 0,103-9-151 16,-97-7 149-16,-3-35-14 0,1 8-31 15,-3-8-56-15,82-49-244 0,-98 37 278 16,-3-5 48-16,62-56-76 15,-40-3 163-15,-64 57 69 0,4-64 16 16,-38-1 47-16,-38 63-9 16,-45-48 61-16</inkml:trace>
  <inkml:trace contextRef="#ctx0" brushRef="#br0" timeOffset="22.9991">11475 130 3736 0,'-27'58'-132'0,"11"-1"-115"16,5 57-647-16,57-21-326 16,-9-58 655-16,7-1 156 0</inkml:trace>
  <inkml:trace contextRef="#ctx0" brushRef="#br0" timeOffset="23.9991">19160 7741 1663 0,'0'0'225'0,"0"0"-5"16,0 0 93-16,0 0 21 0,0-8 74 16,0 8 448-16,0 0-476 0,0 0-62 15,0 0-67-15,0 0-16 0,0 0-11 16,0 0 214-16,0 0-259 0,0 0-54 15,0 0-60-15,25 0-33 0,6-18 12 16,-8 18-31-16,2-13-3 0,5 13-11 16,2 0 2-16,0-12 5 0,24 12 23 15,-28 0-1-15,-5 20 4 0,0-20-4 16,-3 27 11-16,12 12 39 0,-17-16-25 0,-2 5 9 16,-4 1 10-16,-1 2 17 0,-5 5 1 15,5 42 42-15,-8-38-95 0,0 1-15 16,1-2-9-16,0 0 5 0,4 26 10 15,-1-38-18-15,2-2-3 0,5-3-2 16,3-2-2-16,4-5 3 0,27 4-1 16,-19-11-4-16,5-4-6 0,0-3-9 15,2-1-3-15,29 0-17 0,-34-19 29 16,-2 19-4-16,-3-20 2 0,-5 20 3 16,-3-24 9-16,2-1 21 0,-13 9-12 15,-1-2-13-15,-2-3 3 0,-1-1-4 16,0-31 0-16,0 26-7 0,-19-4 6 0,19-1 5 15,0 1-9-15,-23-3 8 0,10-32 1 16,13 33-4-16,-12 1-1 0,12 1-5 16,-10 2 6-16,3-24 10 0,7 30 6 15,-8 0 4-15,8 1 10 0,-4 4 4 16,2 0 1-16,2-11 13 0,0 15-50 16,0 1-30-16,0 1-39 0,26 2-53 15,-2-6-357-15,-24 10 76 0,27 1-72 0,-14 2-102 16,1 2-145-16,-1 1-48 15,9 0-1102-15,-11 24 1064 0,-1-24 214 0</inkml:trace>
  <inkml:trace contextRef="#ctx0" brushRef="#br0" timeOffset="24.9991">20228 8217 2354 0,'0'0'64'0,"0"0"57"15,0 0 322-15,-16 0 150 0,16 0 49 16,-18 0-385-16,18 11-19 16,0-11-50-16,-12 0-31 0,12 0-28 0,-9 14 44 15,1-4-102-15,3-2 1 16,1 1 8-16,0 0 12 0,-1 12 102 0,3-10-113 15,1 1-10-15,1 0-10 0,0-2-20 16,0 2-6-16,21 10-5 0,-21-13-20 16,21 2-6-16,-21-4-1 0,32-3 4 15,4 1-15-15,-18-5-23 0,-1 0-31 16,1 0-21-16,-1 0-28 0,-3-25-4 16,12 1-78-16,-18 10 140 0,1-1 25 0,-3-2 17 15,-4 0 1-15,-2-17-22 0,0 18 19 16,-26-2 4-16,26 3 4 0,-34 2-8 15,13 4 0-15,-23 1-32 0,21 8-39 16,1 0-102-16,2 0-181 0,6 21-210 16,-6 3-1004-16,20-24 658 0,0 22 173 15,0-22 217-15</inkml:trace>
  <inkml:trace contextRef="#ctx0" brushRef="#br0" timeOffset="25.9991">20637 8153 2422 0,'15'0'682'15,"-1"14"84"-15,-8-14-371 16,2 10-59-16,2-10-92 0,13 12 58 16,-9-12-239-16,1 5-34 0,-1-5-14 0,0 4-6 15,2-1-23-15,14 1-54 0,-18-3-20 16,0-1-68-16,-3 0-112 0,1 3-161 15,2-1-659-15,-9-1 428 0,0 0-79 16,0-1 46-16,-2 2 100 0</inkml:trace>
  <inkml:trace contextRef="#ctx0" brushRef="#br0" timeOffset="26.9991">20744 8460 2329 0,'19'0'61'0,"-19"0"47"15,21 0 40-15,-2-15 207 0,-19 15-224 16,18 0-40-16,-9 0-57 0,-1 0-76 16,10 0-313-16,-10 0 17 0,4 0-192 15,-3 0-70-15,2 0-12 0,1 0 137 16</inkml:trace>
  <inkml:trace contextRef="#ctx0" brushRef="#br0" timeOffset="27.9991">21400 8235 2937 0,'0'0'95'0,"18"0"79"0,-18 0 78 16,29 0 99-16,-11 0-6 0,29 0 225 15,-21 0-433-15,1 0-137 0,2 0-197 16,-3 0-236-16,17 0-1024 0,-28 0 486 15,-2-11 168-15,-5 11 221 0</inkml:trace>
  <inkml:trace contextRef="#ctx0" brushRef="#br0" timeOffset="28.9991">19147 1881 1540 0,'-2'6'133'0,"2"-4"-11"0,-3 0 41 0,3-2-11 16,0 0 6-16,0 0 134 0,0 0-163 15,0 0-6-15,0 0-22 0,0 0-19 16,0 0-24-16,0-18 1 16,0 18-31-16,0-13 5 0,0-19 12 15,16 21-46-15,-16-4-1 0,0-1 3 16,13-3-3-16,-4-22-6 0,-9 15 3 15,8 2 5-15,-8 0 25 0,8 2 50 16,-2-20 197-16,-4 30-107 0,0 0-20 16,-1 3-33-16,-1 6-28 0,1-2-41 15,-1 3-37-15,0 2-13 0,0 0-17 0,0 0 13 16,0 0 1-16,0 0 21 16,0 17 1-16,18-17-3 0,-18 0-4 0,21 19-7 15,-6-19 1-15,24 30 14 0,-16-16 1 16,6-2 13-16,-2 2 11 0,5-1-3 15,36 15 24-15,-36-15-46 0,0-4-10 16,-3 3-9-16,-4-4 13 0,-4 1 8 16,7 5 118-16,-21-8-14 0,-3 2 23 15,-4-2-14-15,0 4-5 0,-28-1-47 16,-19 12 2-16,14-10-65 0,-6 0-9 16,-4 0-8-16,-1 1-13 0,-41 7-51 15,49-10-104-15,1-1-212 0,8-1-249 0,4-2-295 16,9-2-151-16,6 3-443 0</inkml:trace>
  <inkml:trace contextRef="#ctx0" brushRef="#br0" timeOffset="29.9991">22411 8148 636 0,'0'0'148'0,"0"0"19"15,0 0 77-15,0 0 17 0,0 0 46 16,0 0 0-16,0 0 253 0,0 0-308 15,0 0 2-15,0 0 25 0,0 0 52 16,0 0 360-16,0-15-388 0,0 15-43 16,0 0-51-16,0 0 7 0,0 0-24 0,0 0 146 15,0 0-169-15,0 0 34 16,0 0 8-16,0 24 9 0,21 6 90 16,-21-11-216-16,0 3-27 0,21 2-27 0,-21 2-20 15,12-1-25-15,1 19-146 0,-13-25-41 16,10-3-156-16,-10-3-122 0,7-3-154 15,-1-4-1060-15,-6-6 615 0,0 0-36 16,0-22 303-16</inkml:trace>
  <inkml:trace contextRef="#ctx0" brushRef="#br0" timeOffset="30.9991">22353 7860 3408 0,'15'0'88'0,"-15"0"69"16,0 0 58-16,0 0 171 0,0 0-306 15,0 0-75-15,0 0-140 0,0 0-175 16,0 14-766-16,0-14 285 0,0 0 11 0,0 0 172 16</inkml:trace>
  <inkml:trace contextRef="#ctx0" brushRef="#br0" timeOffset="31.9991">22991 8119 1897 0,'0'0'55'0,"-17"-16"52"16,17 16 247-16,-15-13 44 0,15 5 58 16,-16-4-193-16,16 7 50 0,-12-2-7 15,12 2 17-15,-11 1-44 0,0-6 83 16,4 7-240-16,2 1-18 0,0-1 18 16,-2 3 13-16,-9 0 115 0,5 0-151 15,-1 0-16-15,-4 27-9 0,-1-27 1 16,-2 30-18-16,-21 10 16 0,21-18-57 15,3 0-16-15,2 0-13 0,5-1-11 16,-1 16-81-16,10-23 25 0,0 1-22 0,0-6-19 16,24-1-26-16,-24-8-20 0,61 0-189 15,-35-17 158-15,1 17-52 0,2-37-61 16,0 13-15-16,22-34-223 0,-30 27 385 16,-1-6 30-16,-5 1 27 0,1-5 29 15,-7 2 24-15,0-43 21 0,-9 39 31 16,0 2 2-16,0 2 18 0,-24-1 28 15,24 5 37-15,-46-24 246 0,29 32-86 16,1 6 42-16,1 4 6 0,0 3 30 16,-4-2 165-16,19 12-324 0,-8 0-65 15,8 1-43-15,0 3-25 0,0 0-15 0,0 0 68 16,0 20 4-16,0-20 32 0,20 29 53 16,-20-5 60-16,37 36 315 15,-21-24-306-15,2 8-50 0,0 1-49 0,-1 6-22 16,0-2-39-16,10 44-5 15,-18-50-95-15,0-6-85 0,-1-7-132 16,0-7-235-16,-1 8-977 0,-2-24 427 0,-3-2-248 16,4-5 69-16,-3 0 210 0</inkml:trace>
  <inkml:trace contextRef="#ctx0" brushRef="#br0" timeOffset="32.9991">23906 7315 1879 0,'8'-15'300'15,"1"9"3"-15,-9 1 144 0,0 1 34 16,0 2 52-16,0 0-20 0,0 0 268 16,0 2-484-16,0 0-23 0,0 0-5 15,0 0-6-15,0 0 171 0,-12 0-243 16,12 0 9-16,0 0-3 0,-14 18 20 16,6-18-6-16,-16 37 94 0,10-19-231 0,-3 8-52 15,0 6-22-15,-2 7 0 0,1 5 0 16,-10 62 0-16,8 24 0 15,13-60 0-15,2 73 0 16,5-11 0-16,0-70 0 0,53 41 0 16,0-25 0-16,-23-47 0 15,3-6 0-15,35 13 0 0,-39-26 0 16,-2-2 0-16,-2-3-79 0,-5-2-194 16,-6-2-230-16,3-1-1164 0,-15-2 529 15,-2 0-281-15,0 0 142 0,0-28 203 16</inkml:trace>
  <inkml:trace contextRef="#ctx0" brushRef="#br0" timeOffset="33.9991">24489 7473 2400 0,'-14'-3'189'16,"9"3"19"-16,0-2 131 0,5 1 83 15,-3 1 82-15,2 0 4 0,1 0 326 16,0 0-485-16,0 0 0 0,0 0-7 15,0 0-4-15,0 0 207 0,0 0-262 16,0 0-41-16,0 16-66 0,0-16-38 16,0 21-113-16,18 40-25 15,-18-32 0-15,0 5 0 0,22 7 0 16,-5 48 0-16,-17-41 0 0,18 2 0 0,-18-3 0 16,14-1 0-16,-14-4 0 0,9-6 0 15,0 19-1-15,-7-35-179 0,2-5-179 16,0-1-231-16,0-6-184 0,-4-3-87 15,9-5-1139-15,-7 0 868 0,3-23 124 16,-2 23 340-16</inkml:trace>
  <inkml:trace contextRef="#ctx0" brushRef="#br0" timeOffset="34.9991">24410 7565 2538 0,'-9'-6'155'0,"8"2"27"0,-2 1 126 16,0-1 41-16,1 1 16 0,-1-2-58 15,2-7 26-15,1 5-247 0,0-2-9 16,0-1-17-16,0 0-10 0,0-1 5 16,25-14 43-16,-2 11-47 0,-6 1-19 15,1-1-4-15,3 0 4 0,26-9 33 16,-25 14-36-16,3 5-6 0,0 2 4 0,-3 2 5 15,-2 0 10-15,16 21 133 16,-22 14-51-16,-1-13 37 0,-2 2 0 0,-4 3 19 16,2 31 126-16,-9 2-154 15,0 0-123-15,-23-30-17 0,23-3 0 16,-23-1 11-16,23 3-7 0,-27-6-1 16,-2 20-9-16,16-27 1 0,2-2-7 15,1-1-4-15,10-5 11 0,-12 0-23 16,6-5-4-16,6-2-3 0,0-1 5 15,0 0-1-15,0 0 16 0,20 0 69 16,-20 0 21-16,24 0 28 0,-7 0 11 0,3 0 11 16,22 0 148-16,-24 0-138 0,0 19-14 15,0-4-21-15,-3 4-32 0,-1 0-39 16,12 22-47-16,-14-20-75 0,-3 1-92 16,1-4-97-16,-1-3-147 0,9 10-672 15,-11-17 429-15,1-2-155 0,0-6-73 16,2 0-253-16,3 0 89 0</inkml:trace>
  <inkml:trace contextRef="#ctx0" brushRef="#br0" timeOffset="35.9991">25077 7849 4662 0,'-16'0'255'16,"16"0"-17"-16,0 0 107 15,0 0 31-15,0 0 49 0,0 16-20 0,0 1 152 16,0-7-404-16,0 4-39 0,0 3-22 16,0 2-11-16,15 23-12 0,1-19-62 15,-16-3-24-15,17 4-29 0,-17-5-74 16,17 1-78-16,-4 9-454 0,-13-17 185 16,9-4-71-16,-2-2-133 0,-4-3-151 0,0-1-60 15,2-2-1071-15,-2 0 1240 0,0-26 235 16</inkml:trace>
  <inkml:trace contextRef="#ctx0" brushRef="#br0" timeOffset="36.9991">25047 7848 3868 0,'-3'0'133'0,"-1"-3"326"0,2 3-163 15,2-3-90-15,-2 0-59 0,2-1-36 16,0 0-42-16,0-7-40 0,0 5-21 15,27-2-3-15,-27 4 14 0,29-1-4 16,10-1 11-16,-19 6-10 0,3 0-8 0,0 0-1 16,-2 0 6-16,-1 21-9 0,17 0 55 15,-21-21 7-15,-1 27 30 0,-5-13 26 16,-1 1 45-16,1 16 213 0,-10-12-185 16,0-1-27-16,0 3-43 0,-27-1-20 15,27-1-40-15,-52 22 0 0,29-21-60 16,2-2-30-16,0-2-47 0,-2-4-80 15,-14 4-407-15,20-11 175 0,2-4-97 16,1-1-210-16,0 0-215 0,4-20-273 16,-2-12-771-16</inkml:trace>
  <inkml:trace contextRef="#ctx0" brushRef="#br0" timeOffset="37.9991">25662 7211 2477 0,'0'-6'110'0,"0"0"141"16,0 2 713-16,0 4-401 0,0 0-40 0,0 0-56 15,0 0-22-15,0 28-57 0,0 2 246 16,0-9-373-16,0 5 1 0,15 2 26 15,-15 5-35-15,0 41 34 0,0-34-269 16,0 7-18-16,0-2 0 0,0 4 0 16,-19-4 0-16,2 38 0 0,17-45-44 15,0-4-143-15,-18-2-153 0,18-8-213 16,0 10-898-16,0-24 518 0,0-6-122 16,0-4-130-16,0 0 50 0,24-29 360 15</inkml:trace>
  <inkml:trace contextRef="#ctx0" brushRef="#br0" timeOffset="38.9991">25735 7187 2276 0,'0'-12'97'15,"0"3"119"-15,0 2 136 0,0 1 147 16,17 1 512-16,-17 3-590 0,17 2-44 15,-17 0-8-15,15 0 40 0,-15 27 12 16,14 6 324-16,-4-11-415 0,-10 10-46 16,7-1-84-16,-7 5-62 0,0 47-92 0,0-40-46 15,0 6 0-15,0 1 0 0,0 1 0 16,-20-2 0-16,20 47 0 0,-15-50 0 16,15-9 0-16,0 1 0 0,0-9-38 15,0 16-463-15,0-30-35 0,0-4-185 16,0-4-115-16,0-7-228 0,0 0-90 15,25-31-1067-15,2 9 1542 0</inkml:trace>
  <inkml:trace contextRef="#ctx0" brushRef="#br0" timeOffset="39.9991">26043 7292 3923 0,'0'0'169'0,"0"0"128"16,0 0 125-16,0 0 102 0,0 19 13 15,0 10 406-15,0-13-604 0,0 6-78 16,0 7-55-16,15 3-12 0,-15 2-41 16,0 43 32-16,12-36-155 0,-12-2-22 15,0 0-21-15,0-4-59 0,8 27-338 16,-8-38 58-16,0-3-130 0,0-5-91 15,0-1-130-15,0-9-186 0,7-1-1104 16,-3-5 900-16,1 0 298 0,0-22 260 0</inkml:trace>
  <inkml:trace contextRef="#ctx0" brushRef="#br0" timeOffset="40.9991">26016 7323 4951 0,'-5'0'72'0,"-4"0"250"0,4 0-85 16,5-3-51-16,0-1-62 0,0-1-60 15,0-1-59-15,23-13-83 0,-23 9 18 16,29-4-13-16,-8 1 11 0,4 3 8 16,26-6-5-16,-27 9 38 15,1 7 5-15,-6 0 16 0,-2 0 11 0,-1 25 11 16,2 11 71-16,-12-14-31 0,-2 2 21 15,-2 2 14-15,0-1 29 0,-2 29 139 16,0-26-147-16,0 1-24 0,-21 0-15 0,21-2-5 16,-24 1 2-16,-2 23 56 15,11-29-76-15,1 0-28 0,1-3-10 0,2-3-10 16,-9 11-5-16,15-19-17 0,-1-1-11 16,6-1-14-16,-6-3-15 0,6 0-3 15,0-3-63-15,0 0 84 0,0 0 33 16,23 0 38-16,-23 0 40 0,46 0 165 15,-29 0-87-15,1 0 27 0,-2 0 21 16,2 0 34-16,-5 0-35 0,12 20 20 16,-19 9-203-16,4-12-17 15,8 38 0-15,-14-40 0 0,1 2 0 0,-5-4 0 16,9 11-364-16,-7-15-21 0,2 0-232 16,-1-6-51-16,3-1-234 15,6-2-1265-15,-5 0 935 0,3-27 318 0</inkml:trace>
  <inkml:trace contextRef="#ctx0" brushRef="#br0" timeOffset="41.9991">26514 7583 5373 0,'0'0'95'16,"0"0"114"-16,0 18 126 0,0-18 108 15,-17 0 24-15,17 0 371 0,0 15-576 16,0-7-120-16,-17 2-115 0,17 2-27 0,-6 17 0 15,6-12 0-15,0 1 0 0,0-1 0 16,-5 0 0-16,5 1 0 0,0 0 0 16,0 14 0-16,0-8 0 15,0-12 0-15,0-4 0 0,0 1 0 16,0-5 0-16,14 1 0 0,-14-5 0 16,0 3 0-16,20-3 0 0,-11 2 0 15,7-2 0-15,15 0 0 0,-15 0 0 16,2 0 0-16,1 0 0 0,0 0-101 15,1 0-123-15,12 0-602 0,-19 0 257 16,3 0-50-16,-5 0-173 0,1 0-179 16,5 0-1235-16,-9 0 1306 0,-4 0 294 15</inkml:trace>
  <inkml:trace contextRef="#ctx0" brushRef="#br0" timeOffset="42.9991">26890 7108 3858 0,'0'-8'149'15,"21"1"104"-15,-21 3 94 0,13 0 573 16,13 4-429-16,-10 0 14 0,2 19-33 15,5-19-21-15,-1 33-112 0,27 17 23 16,-26-17-318-16,-3 5-44 0,0 4 0 16,-6 6 0-16,6 57 0 0,-18-47 0 15,-2 4 0-15,0 0-21 0,-20 1-96 16,20-5-115-16,-54 48-652 0,31-55 221 16,-1-7-263-16,2-6-266 0,1-4-317 0,-28 15-649 15</inkml:trace>
  <inkml:trace contextRef="#ctx0" brushRef="#br0" timeOffset="43.9991">19571 517 1356 0,'-10'0'123'0,"0"14"87"16,1-14 84-16,-4 0 441 0,11 0-334 0,-3 0 61 15,-1 0 13-15,-7 0 339 0,8 0-555 16,-2 0-45-16,0 0-7 0,-3 0 297 16,7-12-282-16,1 12-24 0,-1 0 142 15,3 0-45-15,0 0-210 16,27 0-35-16,-4 0-52 0,10 0-16 15,16 0-31-15,87-21-130 16,50 4 18-16,-85 17 120 0,103-21 27 16,-109 3 26-16,-8 18 1 0,-10-12-1 15,-15 12-9-15,29-7-66 0,-63 7 32 0,-13 0 24 16,-11 0 80-16,-72 0-14 16,23 19-50-16,-9-19 0 15,-86 17 34-15,64 0-18 0,-7-17 12 16,-93 26 76-16,8-9 21 15,89-10-87-15,-62 8-16 0,37-5-30 16,67-5-10-16,-16 1-21 16,31-2-17-16,17-2 26 0,5-2-11 15,75 0-62-15,-31 0 12 16,86-17-106-16,50 2 62 16,-78 15 99-16,116-20 27 0,-109-1 44 15,-1 21 47-15,-11-18 36 0,62 4 106 0,-101 14-179 16,-18-7-31-16,-11 7-1 0,-19-4 55 15,-34 4-35-15,-8 0-12 0,-12 0-24 16,-80 21-1-16,47-21-7 0,-7 16 6 16,-7-16-10-16,-95 17-12 15,98-1-4-15,8-16-3 0,2 12-5 0,-43-5-96 16,75-7 32-16,14 0-19 0,7 0-5 16,1 0-85-16,23 0 125 0,1 0-11 15,21 0-17-15,35 0-164 0,-14 0 136 16,8 0 6-16,82-19-34 0,28 2 110 15,12 2-81-15,-84 7-17 16,-2-1-189-16,64-11-1022 16,-42 5-797-16,-73 7 1377 0</inkml:trace>
  <inkml:trace contextRef="#ctx0" brushRef="#br0" timeOffset="44.9991">20572 6102 2766 0,'-23'6'131'0,"15"-5"7"16,1-1 81-16,6 0 24 0,0 2 72 15,-1-2 43-15,0 3 370 0,2-3-423 16,0 0-63-16,0 1-58 0,39-1-20 15,26 0 88-15,-15 0-142 0,15 0 15 0,17-20 1 16,16 20-5-16,16-16-22 16,143-1 2-16,-116 17-93 0,8-22-25 0,-2 10-11 15,-4 0-5-15,102-9-3 0,-147 13 29 16,-13-1-4-16,-20 4-1 0,-22 0 20 16,-16 2 28-16,-17 0 149 0,-10 3-71 15,-48 0 1-15,9 0-7 0,-14 0 16 16,-84 0 136-16,55 0-134 0,-10 0-6 15,-4 0-16-15,-5 0-8 0,-93 13 41 16,105-13-100-16,4 0-18 0,14 11-11 16,11-11-14-16,13 0-5 0,-3 6-26 15,42-2 24-15,8 0-11 0,38-2-21 16,3 0-45-16,74 2-200 0,-40-4 137 0,13 0 40 16,8 0 46-16,6 0 28 0,-2 0 29 15,88-25 8-15,-103 6 9 0,-14 19 9 16,-14-17 1-16,-19 17-1 0,-19-15 2 15,-19 5 37-15,-57 10-18 0,3 0-8 16,-19-6-16-16,-16 6-33 0,-127 0-269 16,96 19-94-16,-8-19-187 0,2 23-315 15,6-23-398-15,12 26-209 0</inkml:trace>
  <inkml:trace contextRef="#ctx0" brushRef="#br0" timeOffset="45.9991">22392 8764 788 0,'0'-18'42'0,"0"18"74"15,8 0 75-15,-8 0 325 0,0 0-270 16,0 0-15-16,0 0-9 0,0 0 4 15,0 0 191-15,0 0-230 0,0 0-22 16,0 0-10-16,0 0 7 0,0 0 14 16,0 0 220-16,0 0-173 0,0 0 6 0,0 0 2 15,0 0-1-15,0 0 1 0,-11 0 208 16,11 0-226-16,0 0-26 0,-10 0-25 16,10 0-8-16,-9 0 82 0,7 0-137 15,0 0-9-15,0 0-2 0,2 0 2 16,0 0-10-16,0 0 35 0,0 0-79 15,0 0-14-15,18 14-7 0,-18-14 1 16,62 12 30-16,-26-12-12 0,8 0 8 16,9 0 8-16,5 0 10 0,6 0 12 15,67 0 77-15,-67-26-77 0,-4 26-14 16,-6-19-14-16,-8 19-11 0,25-16 10 0,-51 5-22 16,-3 11 2-16,-6 0-9 0,-3 0-9 15,-6 0-2-15,-2 0-3 0,0 0 0 16,0 0 0-16,0 0 0 0,-19 0 0 15,0 17 0-15,19-17 0 0,-19 14 0 16,19-14 0-16,-18 0 0 0,18 8 0 16,-10-8 0-16,10 0 0 0,0 0 0 15,0 0 0-15,0 0 0 0,0 0 0 16,0 0 0-16,0 0 0 0,0 0 0 16,0 0 0-16,0 0 0 0,0 0-267 0,0 0-87 15,0 0-240-15,0 0-164 16,0 0-293-16,0 0-1553 0,-19 0 1397 15,19 0 393-15</inkml:trace>
  <inkml:trace contextRef="#ctx0" brushRef="#br0" timeOffset="46.9991">19284 10231 1364 0,'-6'-13'148'0,"3"13"112"16,-2 0 105-16,3 0 141 0,0 0 12 0,-5 0 581 15,5 0-617-15,-2 0-73 16,-1 0-61-16,0 0 15 0,-6 0 288 0,8 0-382 16,-2 0-37-16,1 0-26 0,2 0 0 15,2 0-15-15,-1 0 80 0,1 0-209 16,0 0-46-16,22 0-28 0,-22 0 2 16,65-21 6-16,-33 0 3 0,1 21 3 15,0-17 1-15,3 17 3 0,-2 0 23 16,23 0 77-16,-33 21-52 0,-7-4-19 0,-4 5-19 15,0 2-15-15,-3 34-1 16,-10-24 0-16,0 3 0 0,0 1 0 0,0 3 0 16,0 0 0-16,-23 42 0 15,23-43 0-15,0-3 0 0,0-3 0 16,0-2 0-16,0 18 0 0,34-30 0 0,-17-2 0 16,5-5 0-16,2-3 0 0,3-5 0 15,33 0 0-15,-31-5 0 0,2 0 0 16,1 0 0-16,-2-20 0 0,21 1 0 15,-31 19 0-15,-4-23 0 0,0 23 0 16,-4-26 0-16,-5 12 0 0,1-17 0 16,-4 13 0-16,-4-3 0 0,0 0 0 15,0-4 0-15,-25-35 0 0,25 28 0 16,-27-7 0-16,10-1 0 0,-1-4 0 0,-1 0 0 16,-13-46 0-16,17 44-21 0,2 5-40 15,4 2-23-15,9 1-13 0,-5-27-25 16,5 37 108-16,0 2 20 0,0 2 11 15,24 4-2-15,-24 3-10 0,24-9-27 16,4 17-50-16,-14 1-98 0,-1 6-112 16,-3 1-143-16,0 1-684 0,3 20 396 15,-13-20-129-15,9 32-112 0,-4-9-209 0,-1 5 206 16</inkml:trace>
  <inkml:trace contextRef="#ctx0" brushRef="#br0" timeOffset="47.9991">20250 10614 2878 0,'-6'3'81'0,"3"-1"90"0,-2 1 110 15,-3 5 536-15,5-5-401 16,-1 3-32-16,-3 1-41 0,2 1 1 0,-8 12 252 16,9-8-361-16,-1 1-47 0,3 1-40 15,1 2-14-15,1 1-30 0,0 17 21 16,0-19-93-16,26 1-7 0,-26-2-4 16,27-3-1-16,8 3-3 0,-16-11-17 15,2-2-15-15,0-1-23 0,2 0-27 16,-3 0-18-16,15-29-122 0,-17 1 103 15,-4 14-11-15,-2-5-8 0,-3-2-22 16,0-22-161-16,-9 19 173 0,0 0 10 16,0-1 38-16,-30 4 11 0,30 1 31 15,-54-9 15-15,31 21 28 0,2 5-13 0,2 3 0 16,0 0 3-16,-11 20-116 0,18 10-61 16,1-13-218-16,3 1-242 0,8 0-182 15,0 0-223-15,0 8-704 0</inkml:trace>
  <inkml:trace contextRef="#ctx0" brushRef="#br0" timeOffset="48.9991">20869 10458 5433 0,'0'14'10'0,"0"-14"21"16,0 0 29-16,0 0 140 0,0 0-68 16,0 0-5-16,0 0-24 0,32 0-36 15,16-22-140-15,-19 8-89 0,4 14-70 16,-1 0-60-16,0-14-80 0,-4 14-72 16,15 0-608-16,-27 0 496 0,-3 0-39 0,-8 0-43 15,1 0-56-15,-6 0 147 0</inkml:trace>
  <inkml:trace contextRef="#ctx0" brushRef="#br0" timeOffset="49.9991">20821 10664 4653 0,'59'0'248'0,"-31"0"-5"16,1 0 90-16,4 0-79 0,0 0-77 15,26 0-361-15,-33 0-154 0,-4 0-243 16,-5 0-168-16,-6 0-251 0,-3 0-174 0</inkml:trace>
  <inkml:trace contextRef="#ctx0" brushRef="#br0" timeOffset="50.9991">22095 10563 736 0,'0'0'28'0,"0"0"44"0,0 0 234 0,0 0-95 15,0 0 13-15,0-3-13 0,0 3 0 16,0 0 127-16,0 0-198 0,0 0 6 16,0 0 15-16,0 0 23 0,0 0 15 15,0 0 206-15,0 0-209 0,0 0 6 16,0 0 4-16,0 0 12 0,0 0 157 15,0 0-233-15,0 0-34 0,0 0-14 16,0 0-6-16,0 0-4 0,0 0 84 16,0 0-81-16,0 0-4 0,0 0 14 15,0 0 3-15,0 0 98 0,0 0-108 16,0 0 2-16,0 0-1 0,0 0 3 16,0 0-4-16,0 0 61 0,0 0-92 0,0 0-3 15,0 0-7-15,0 0 4 0,0 0 36 16,0 0-49-16,0 0-1 0,0 0 0 15,0 0 2-15,0 0 1 0,0 0 35 16,0 0-36-16,0 0-7 0,0 0-3 16,0 0-2-16,0 0 15 0,0 0-33 15,0 0 2-15,0 0 6 0,0 0 1 16,0 0 17-16,15 0 40 0,-15 0-44 16,0 0-11-16,13 0-2 0,-13 0-7 0,0 0 6 15,8 0-13-15,-8 0 0 16,0 0 1-16,6 0-6 0,-3 0-1 0,3-13-7 15,-4 13 3-15,-2 0-3 16,2 0 1-16,-2 0-3 0,0 0-7 16,0 0 14-16,0 0 2 0,0 0 4 0,0 0 6 15,0 0 3-15,0 0 26 0,0 0-9 16,0 0-1-16,0 0 5 0,0 0 4 16,0 0 14-16,0 0-33 0,0 0-5 15,0 0 3-15,0 0-2 0,0 0 3 16,0 0 9-16,0 0-13 0,0 0-8 0,0 0-2 15,0 0-4-15,0 0-12 16,0 0 16-16,0 0-4 0,0 0 7 16,0 0-6-16,0 0 0 0,0 0 9 0,0 0 3 15,0 0-2-15,0 0 17 0,0 0 3 16,0 0 24-16,0 0-42 0,0 0-9 16,0 0-4-16,0 0 0 0,0 0 0 15,0 0 0-15,0 0 0 0,0 0 0 16,0 0 0-16,0 0 0 0,0 0 0 15,0 0 0-15,0 0 0 0,0 0 0 16,0 0 0-16,0 0 0 0,0 0 0 16,0 0 0-16,0 0 0 0,0 0 0 15,0 0 0-15,0 0 0 0,21 0 0 16,-21 0 0-16,20 0 0 0,-20 0 0 16,11 0 0-16,-11 0 0 0,14 0 0 15,-3 0 0-15,-6 0 0 0,1 0 0 16,-1 0 0-16,-3 0 0 0,2 0 0 15,-3 0 0-15,-1 0 0 0,0 0 0 16,0 0 0-16,1 0 0 0,-1 0 0 16,0 0 0-16,0 0 0 0,0 0 0 15,0 0 0-15,0 0 0 0,0 0 0 16,0 0 0-16,0 0 0 0,0 0 0 0,0 0 0 16,0 0 0-16,0 0 0 15,0 0 0-15,0 0 0 0,0 0 0 16,0 0 0-16,0 0 0 0,0 0 0 0,0 0 0 15,0 0 0-15,0 0 0 16,0 0 0-16,0 0 0 0,0 0 0 0,0 0 0 16,0 0 0-16,0 0 0 15,0 0 0-15,0 0 0 0,0 0 0 0,0 0 0 16,0 0 0-16,0 0 0 0,0 0 0 16,0 0 0-16,0 0 0 0,0 0 0 15,0 0 0-15,0 0 0 0,0 0 0 16,0 0 0-16,0 0 0 0,0 0 0 15,0 0 0-15,0 0 0 0,0 0 0 16,0 0 0-16,0 0 0 0,0 0 0 0,0 0 0 16,0 0 0-16,0 0 0 0,0 0 0 15,0 0 0-15,0 0 0 0,0 0 0 16,0 0 0-16,17 0 0 0,-17 0 0 16,11 0 0-16,-11 0 0 0,0 0 0 15,12 0 0-15,-12 0 0 0,16 0 0 16,-11 0 0-16,0 0 0 0,2 0 0 15,-1 0 0-15,-1 0 0 0,3 0 0 16,-5 0 0-16,0 0 0 0,-2 0 0 16,0 0 0-16,0 0 0 0,-1 0 0 15,0 0 0-15,0 0 0 0,0 0 0 16,0 0 0-16,0 0 0 0,0 0 0 0,0 0 0 16,0 0 0-16,0 0 0 0,0 0 0 15,0 0 0-15,0 0 0 0,0 0 0 16,0 0 0-16,0 0 0 0,0 0 0 15,0 0 0-15,0 0 0 0,0 0 0 16,0 0 0-16,0 0 0 0,0 0 0 16,0 0 0-16,0 0 0 0,0 0 0 15,0 0 0-15,0 0 0 0,0 0 0 0,0 0 0 16,0 0 0-16,0 0 0 0,0 0 0 16,0 0 0-16,0 0 0 15,0 0 0-15,0 0 0 0,0 0 0 0,0 0 0 16,0 0 0-16,0 0 0 0,19 0 0 15,-19 0 0-15,14 0 0 0,-14 0 0 16,0 0 0-16,0 0 0 16,9 0 0-16,-9 0 0 0,0 0 0 0,0 0 0 15,0 0 0-15,0 0 0 0,5 0 0 16,3 0 0-16,-4 0 0 0,1 0 0 16,3 0 0-16,0 0 0 0,-1 0 0 15,7 0 0-15,-6 0 0 0,-2 0 0 0,-1 0 0 16,1 0 0-16,4 0 0 0,-6 0 0 15,1 0 0-15,-1 0 0 0,-2 0 0 16,1 0 0-16,2 0 0 0,-4 0 0 16,0 0 0-16,0 0 0 0,-1 0 0 15,0 0 0-15,0 0 0 0,0 0 0 16,0 0 0-16,0 0 0 0,0 0 0 16,0 0 0-16,0 0 0 0,0 0 0 15,0 0 0-15,0 0 0 0,0 0 0 16,0 0 0-16,0 0 0 0,0 0 0 15,0 0 0-15,0 0 0 0,0 0 0 0,0 0 0 16,0 0 0-16,0 0 0 16,0 0-40-16,0 0-212 0,0 0 22 15,0 0-61-15,0 0-77 0,0 0-147 0,0 0-83 16,0 0-989-16,0 0 698 0,0 0-194 16,0 0 134-16,0 0 191 0</inkml:trace>
  <inkml:trace contextRef="#ctx0" brushRef="#br0" timeOffset="51.9991">24034 10335 2237 0,'-18'-7'79'0,"18"-2"84"15,0 3 132-15,-17-1 174 0,17 2 89 0,-12-4 521 16,12 3-656-16,-6 2-89 0,6 1-22 16,0 1 0-16,0 0 179 0,-4-1-300 0,4 3-16 15,-2-1-23-15,2-1-17 16,-1 0-29-16,-4-1 64 0,0-1-93 0,2 2 5 16,-3-1-14-16,-4 0 6 0,-15 1 55 15,8 2-84-15,-2 0-20 0,-5 0-15 16,-3 22-10-16,0-22 0 0,-27 39 0 15,26-22 0-15,2 2 0 0,1-1 0 16,3 1 0-16,-8 19 0 0,19-21 0 16,4 0 0-16,7-1 0 0,0 0-61 15,0-4-79-15,51 5-324 0,-22-13 205 16,4-4 8-16,3 0-19 0,2 0-52 0,34-22-336 16,-41-2 392-16,-3 24 79 15,-5-26 77-15,-5 12 29 0,-6-2 35 0,0-10 0 16,-12 9 34-16,0 5 12 0,0-2 16 15,0 2 26-15,-24-8 131 16,4 13-46-16,20 4 38 0,-21 1 7 0,21-1 10 16,0 1-24-16,-17 2 37 0,17 0-105 15,0 0 11-15,0 0 16 0,0 22 22 16,0 2 147-16,0-7-114 0,24 2 30 16,-24 4 28-16,24 2 13 0,-9 3-53 15,15 35-17-15,-15-25-173 0,-2-1 0 0,0 1 0 16,-2 3 0-16,9 37 0 0,-14-42 0 15,-2 0 0-15,0-2 0 0,-4-2 0 16,0-2 0-16,0 23 0 0,-22-3 0 16,-23-11 0-16,24-23 0 15,-3-4-62-15,-7-4-135 0,-3-1-136 16,-2-4-170-16,-32-1-725 0,36-2 506 16,3 0-117-16,4-29-68 0,7 29-207 15,5-43-584-15</inkml:trace>
  <inkml:trace contextRef="#ctx0" brushRef="#br0" timeOffset="52.9991">24253 10419 2726 0,'3'-9'91'0,"1"0"131"16,-2 1 178-16,3-4 675 0,-5 7-587 16,3 1-104-16,-2 1-86 0,-1 2-1 15,0 0 114-15,0 1-236 0,2 0 23 0,2 0 26 16,0 23 47-16,0-23-11 0,7 52 167 16,-3-31-293-16,-1 4-55 0,-2-1-52 15,0 2-23-15,6 17-4 0,-8-26 0 16,0-1 0-16,0-6 0 0,-1-1 0 15,0-7 0-15,1 1-3 0,-1-3-67 16,3 0-64-16,2-25-62 0,1 8-48 16,10-28-199-16,-5 18 255 0,-1-4 31 15,2 1 55-15,-3 0 33 0,2 3 46 16,12-17 25-16,-12 25 23 0,-2 6 29 16,-3 1 16-16,1 7 3 0,1 1 56 15,-5 4-40-15,0 0 28 0,2 0 11 0,-3 0-7 16,3 26-19-16,12-1 42 0,-11-11-95 15,-1 1-18-15,0 2-9 0,2-1-2 16,6 9 3-16,-13-16-22 0,2-1 0 16,-1-3 5-16,-1-5 6 0,0 6 19 15,2-6-9-15,-3 0-43 0,1 0-45 16,1-29-22-16,2 29-25 0,7-49-101 16,-4 31 144-16,-1 1 35 0,3 1 23 15,1 1 20-15,11-7 57 0,-11 22-8 16,-1-8 31-16,1 8 35 0,3 0 54 15,-5 0 10-15,12 31 53 0,-13-14-209 16,3 2-31-16,-4 3 0 0,2 1 0 16,-3 3 0-16,7 23-236 0,-7-25-54 0,1-4-182 15,1-2-152-15,-1-4-160 0,15-1-1328 16,-10-13 887-16,3 0 119 0,2 0 387 16</inkml:trace>
  <inkml:trace contextRef="#ctx0" brushRef="#br0" timeOffset="53.9991">25068 9843 3509 0,'-15'0'121'0,"4"17"128"0,1-17 104 15,2 0 88-15,4 0-60 0,-1 0 143 16,5 0-379-16,0 0-59 0,0 0-50 16,0 0-24-16,32 0-19 0,6 0 2 15,-14 0-8-15,6 0 2 0,4-13 12 16,2 13-5-16,32 0-9 0,-37 0 13 0,-2 0 36 16,-7 0 54-16,-2 21 76 0,3 13 288 15,-16-11-217-15,-5 3-29 0,0 3-25 16,-2 1 2-16,0 4-21 0,0 36 83 15,0-31-165-15,0 1-4 0,-19-2 7 16,19 2-11-16,0 33 19 0,0-41-89 16,0 2-4-16,0-8 0 0,31-1 0 15,-31-3 0-15,53 7 0 0,-30-17 0 16,0-5 0-16,2-5-2 0,-2-1-35 16,23-1-120-16,-29 0 47 0,2-20 29 15,-1 20 26-15,-3-17 14 0,-1 17 27 16,10-21-4-16,-12 1 18 0,-3 7-4 0,-1 1 13 15,0-1 3-15,5-17 19 0,-8 14-21 16,-1-3 6-16,-4-1 0 0,0-4 0 16,0-4-2-16,0-31-35 0,-24 23-7 15,24 1-9-15,-25-3-2 16,25-1-10-16,-44-36-42 0,31 41 62 0,-1 0 3 16,2 0 0-16,1 4 2 0,11 2-1 15,-14-25 21-15,7 30 19 0,7 0 11 16,0 5 4-16,0-1-8 0,0-12-2 15,0 19-24-15,27 0-6 0,-27 0-19 16,23 2-37-16,-23 1-56 0,36-5-384 16,-26 11 106-16,-1 0-69 0,1 3-85 0,-2 0-174 15,4 20-999-15,-5 9 700 0,0-7 200 16,-1 3 241-16</inkml:trace>
  <inkml:trace contextRef="#ctx0" brushRef="#br0" timeOffset="54.9991">26166 10134 2335 0,'3'0'70'16,"1"0"95"-16,-2 0 113 0,-2 0 119 15,0 0 43-15,0 0 341 0,0 0-490 16,0 0-73-16,0-15-55 0,-20 15 11 15,20-11 177-15,-18 11-130 0,18-8 22 16,-15 8 3-16,5 0-8 0,-1-3-20 16,-12 3 182-16,8 0-195 0,-3 0 10 15,0 25-11-15,0-25-37 0,-16 43-6 16,16-23-151-16,3 2-10 0,1 2 0 0,5-2 0 16,1 1 0-16,2 19 0 15,6-22-45-15,0-3-68 0,25-4-77 0,-25-2-69 16,56 3-281-16,-31-14 274 0,2 0-21 15,-4 0-32-15,1 0-30 0,15-19-191 16,-22-2 372-16,-3 21 86 0,-5-25 28 16,-9 12 27-16,9-2 18 0,-9-13 27 15,0 14 23-15,0-1 58 0,-23 4 33 16,23 4 41-16,0-1 10 0,-19 5 122 16,19 3-189-16,-17 0-17 0,17 0-1 15,0 0 0-15,0 17 38 0,0-17-86 0,0 20-16 16,0-20 8-16,0 25 17 0,25-12 16 15,2 19 156-15,-27-14-70 0,27 2 38 16,-12 2 30-16,-3 2 35 0,-1 32 75 16,3-27-274-16,-14 2-63 0,0 1-2 15,0 0 0-15,0-1 0 0,-27 25 0 16,27-30 0-16,-29 0 0 0,13-4 0 16,-2 0 0-16,-23 11 0 0,24-17 0 15,-4-4-29-15,1-1-138 0,2-1-123 16,-2-3-133-16,-12 1-706 0,19-6 533 15,2-2-195-15,2 0-110 0,4 0-282 16,3-23 20-16</inkml:trace>
  <inkml:trace contextRef="#ctx0" brushRef="#br0" timeOffset="55.9991">26635 10028 3660 0,'3'-10'128'0,"-3"5"113"16,0-1 102-16,0 0 86 16,0 2-34-16,-22 1 350 0,22 3-416 0,-16 0-61 15,16 0-101-15,-22 19-50 0,1 6-20 16,11-7-77-16,0 2-4 0,3 2-10 15,7 5-4-15,-8-1-3 0,8 25-25 16,0-24 10-16,0-5 3 0,29-1-5 16,-29-4 0-16,49 5-10 0,-29-15 27 15,-2 1 2-15,0-4 3 0,-2-1 2 16,11 4 16-16,-16-3 11 0,-4 2 28 16,-1 1 30-16,-6 1 30 0,0 3 1 0,0 21 66 15,-19-15-139-15,19 2-26 0,-32 4-17 16,11 0-5-16,-28 21-50 0,27-23-31 15,-3-2-52-15,2 0-54 0,3-2-82 16,3-3-93-16,-11 9-529 0,17-16 371 16,2-2-131-16,2-4-120 0,3-1-301 15,2 0-3-15</inkml:trace>
  <inkml:trace contextRef="#ctx0" brushRef="#br0" timeOffset="56.9991">28119 9542 1732 0,'0'-8'78'0,"2"1"71"0,0 2 78 16,-2-1 104-16,0-3 439 0,0 4-331 16,0 1-8-16,0-1-54 0,0 1-35 15,0 4-64-15,0-5 211 0,0 3-244 16,0 1 8-16,0-2-17 0,0 3-22 0,0-1 93 15,0 1-208-15,0 0 14 16,0 0 52-16,-18 0 71 0,-7 23 251 0,5 16-346 16,-4-8-89-16,-5 9-52 0,-7 13 0 15,1 9 0-15,-2 12 0 0,-24 95 0 16,28 14 0-16,28-92 0 16,30 77 0-16,34-32 0 15,-18-81 0-15,10-7 0 0,65 18 0 16,-52-46 0-16,0-4 0 0,0-8 0 15,-4-1 0-15,-9-5-29 0,-6 1-223 16,14-2-974-16,-42 0 195 0,-5-1-170 0,-6 0-197 16,-3 0 68-16</inkml:trace>
  <inkml:trace contextRef="#ctx0" brushRef="#br0" timeOffset="57.9991">28537 9781 902 0,'-2'0'112'0,"2"0"-1"15,0-2 61-15,0 1 21 0,0-1 68 16,0 0 41-16,18-1 365 0,-18 2-296 16,0 0 54-16,14 1 43 0,-14 0 36 15,0 0-20-15,0 0 452 0,0 0-479 16,0 0-11-16,0 0-54 0,0 0-4 15,0 0 94-15,0 0-380 0,0 19-86 16,0-8-16-16,-16 5 0 0,16 5 0 16,0 43 0-16,0 22 0 15,0-34 0-15,0 5 0 0,18 56 0 0,-18-61 0 16,20 2 0-16,-20-5 0 16,0-4 0-16,17-6 0 0,-17-9 0 0,12 19-159 15,-12-32-168-15,0-5-232 0,7-7-189 16,-7-1-204-16,0-4-172 0,0-26-1442 15,0 6 1617-15,0-6 351 0</inkml:trace>
  <inkml:trace contextRef="#ctx0" brushRef="#br0" timeOffset="58.9991">28397 9852 3095 0,'-2'-7'128'15,"-1"1"137"-15,1-1 132 0,1-9 456 16,1 7-570-16,0-1-102 0,0-3-45 16,18 0-18-16,-18-1-21 0,44-15 53 15,-23 15-99-15,1-1-18 0,4 1-17 16,2 1-1-16,32-9 27 0,-30 15-4 16,1 2-3-16,0 3 1 0,-4 2 9 0,-2 0 13 15,18 24 113-15,-28 14-58 0,0-14 1 16,-4 4 6-16,-2 1-6 0,5 32 71 15,-14-29-119-15,0 1-2 0,0 0-3 16,0-1-9-16,-29 2-7 0,-5 29 17 16,11-33-44-16,1-1-6 0,-2-2-8 15,2-2-2-15,-24 16 0 0,27-22 0 16,4-4-2-16,2-3-4 0,3-1-3 16,5-4-7-16,-1 2-17 0,6-8 23 15,0 0 6-15,24-1 16 0,-24 0 25 16,57 3 135-16,-33 0-41 0,1 0 9 15,2 2 9-15,-2 2-7 0,-1 4-45 0,19 23-17 16,-26-15-82-16,-2 1 0 0,1 6 0 16,-4-1 0-16,10 22-184 0,-16-27-73 15,1-1-134-15,1 0-157 0,0-5-100 16,-1-2-144-16,14 0-1127 0,-11-12 815 16,7 0 105-16,-5 0 316 0</inkml:trace>
  <inkml:trace contextRef="#ctx0" brushRef="#br0" timeOffset="59.9991">29053 10131 4269 0,'-8'-4'309'15,"8"4"-62"-15,0 0 80 0,0 0-23 16,0 0 115-16,0 0 479 0,0 22-485 16,0-22-83-16,20 29-54 0,-20-10-63 15,21 6-82-15,2 32-76 0,-23-25-55 16,22 3 0-16,-22 0 0 0,18-3 0 15,-4 24 0-15,-14-33 0 0,9-4-35 16,-5-4-125-16,-4-3-121 16,5-6-143-16,-2 2-727 0,-3-8 480 0,0 0-178 15,0 0-50-15,0-23-199 0,0-10-722 16,0 9 1283-16</inkml:trace>
  <inkml:trace contextRef="#ctx0" brushRef="#br0" timeOffset="60.9991">29062 10163 3455 0,'-4'0'362'0,"3"0"-3"0,-2-2 88 16,3 0-76-16,0 2-31 0,0 0-62 15,23-5 174-15,-23 2-281 0,27-1-51 16,-8 1-15-16,3 1-7 0,23 0 89 16,-25 2-110-16,2 0-8 0,-2 0-11 15,-1 23 3-15,-2-23-1 0,10 26 71 16,-15 4-57-16,-2-13 8 0,-3 3 5 0,-2-4 12 15,-3 23 80-15,-2-19-109 0,0 0-24 16,0 1-28-16,-30-3-9 0,30 2-30 16,-49 18-146-16,29-22 10 0,-2-3-60 15,-3 0-59-15,1-6-115 0,-22 3-585 16,24-10 339-16,-2 0-124 0,5 0-81 16,2-21-243-16,3 21 97 0</inkml:trace>
  <inkml:trace contextRef="#ctx0" brushRef="#br0" timeOffset="61.9991">29676 9418 4496 0,'6'-4'95'0,"3"-1"302"16,-5 5-27-16,1 0 35 0,1 23 33 0,-1-23 3 16,0 43-64-16,5 28 177 15,-5-24-346-15,-1 9-43 0,-4 8-53 16,0 6-31-16,0 90-29 0,-21-75-52 16,21 4 0-16,-24-4 0 0,24-3 0 0,-24-7 0 15,6 46 0-15,18-72-23 0,-12-9-111 16,12-10-133-16,0-8-162 0,0 4-844 15,0-24 402-15,0-2-179 0,0 0-174 16,0-30-39-16,27 4 353 0</inkml:trace>
  <inkml:trace contextRef="#ctx0" brushRef="#br0" timeOffset="62.9991">29895 9506 4888 0,'-15'0'121'0,"15"0"132"16,0 0 148-16,0 18 75 0,0 14 422 15,0-8-543-15,0 5-36 0,0 9-89 16,26 7-59-16,-26 5-92 0,44 59-79 16,-31-49 0-16,1 3 0 0,-14 1 0 15,18-2 0-15,-18 57 0 0,0-63 0 0,0-3 0 16,0-5 0-16,0-5-15 0,0-6-140 15,0 19-595-15,-21-35 75 0,21-5-53 16,0-5-166-16,0-7-190 0,0-4-1311 16,0 0 1549-16</inkml:trace>
  <inkml:trace contextRef="#ctx0" brushRef="#br0" timeOffset="63.9991">30312 9721 2614 0,'3'-13'141'0,"-1"5"180"16,-2-3 792-16,0 8-574 0,0 1-93 0,0 2-67 15,0 0 53-15,0 0 33 0,0 24 410 16,0 10-535-16,0-8-91 0,0 6-92 15,0 7-59-15,0 48-76 0,0-38-22 16,17 4 0-16,-17 4 0 0,0 0 0 16,19-2 0-16,-19 48 0 0,14-56 0 15,-14-4-63-15,10-7-134 0,-10-6-147 0,8 11-835 16,-2-28 496-16,-3-4-171 16,0-2-89-16,-2-7-212 0,3 0-12 0</inkml:trace>
  <inkml:trace contextRef="#ctx0" brushRef="#br0" timeOffset="64.9991">30217 9626 3459 0,'-3'-6'154'0,"0"3"136"15,-1 0 103-15,2-2 63 0,2 2-129 16,0-10-68-16,0 5-256 15,0-2-27-15,32 0 5 0,-10-1 8 0,38-11-5 16,-24 14 15-16,0 4-4 0,0 4-5 16,0 0 23-16,21 26 21 0,-37-7 11 15,-1 4 11-15,-7 3 31 0,0 3 34 16,-4 3 29-16,-1 33 171 0,-7-32-186 16,0-1-30-16,0-1-27 0,-20-2 2 15,-4 27 49-15,7-31-77 0,-1-1-14 16,-2 0-14-16,-1-4-7 0,0-1-10 15,-14 9-10-15,18-16-3 0,2-4-8 0,4-1-10 16,4-2-19-16,2-1-90 0,1-3 56 16,4 1 3-16,0-2 27 0,0 1 23 15,26 1 33-15,6 5 105 16,-13-3-7-16,2 4 31 0,3 0 24 0,1 4 29 16,16 19 170-16,-24-11-188 0,-2 2-3 15,0 2-23-15,-6 0-33 0,0 1-43 16,4 20-99-16,-10-23-125 0,1-3-118 15,-1-4-158-15,3-2-177 0,3 2-938 16,-4-13 554-16,2-2-142 0,5 0-29 16,-1-23 245-16</inkml:trace>
  <inkml:trace contextRef="#ctx0" brushRef="#br0" timeOffset="65.9991">30824 9931 3991 0,'0'0'136'0,"0"0"93"0,0 0 94 16,0 0 561-16,0 0-393 0,0 0 7 16,-15 0-39-16,15 26-59 0,0-26-95 15,-9 44 68-15,9-22-297 0,-10 2-50 16,10 1-26-16,-10 3 0 0,0 26 0 16,5-27 0-16,0 1 0 0,3-4 0 0,-1-1 0 15,3 9 0-15,0-21 0 0,0-2 0 16,0-3 0-16,20-2 0 0,-20-4 0 15,20 1 0-15,10-1 0 0,-11 0 0 16,4 0 0-16,0 0 0 0,20 0 0 16,-22 0 0-16,-5 0 0 0,0 0 0 15,-4 0 0-15,-5 0 0 0,-1 19-211 16,-6-19-144-16,0 15-299 0,0-15-231 0,0 15-305 16,0-15-286-16,0 13-1033 15</inkml:trace>
  <inkml:trace contextRef="#ctx0" brushRef="#br0" timeOffset="66.9991">31371 9220 2316 0,'0'-3'101'0,"18"1"113"16,-18 1 145-16,16 1 668 0,-16 0-519 15,13 0-45-15,-13 20-51 0,24-20 20 16,13 44 348-16,-14-16-431 0,5 9-32 16,1 6-39-16,3 13 1 0,0 8-93 15,28 85-16-15,-33-65-170 0,-8 4 0 16,-3-1 0-16,-8 3 0 0,-8 84 0 0,0-94 0 16,-29-2 0-16,9-4 0 15,-1-5-96-15,-3-9-189 0,-26 38-1042 0,23-56 198 16,2-6-368-16,-4-4 14 15,1-8 198-15</inkml:trace>
  <inkml:trace contextRef="#ctx0" brushRef="#br0" timeOffset="67.9991">20071 5304 325 0,'-2'0'20'0,"-1"0"7"0,-1 0 21 16,-3 0 85-16,3 22-44 0,0-22 25 16,1 15 40-16,0-15 52 0,1 14 18 15,0-3 204-15,1-11-228 0,1 7 10 16,0-7 5-16,0 0 16 0,0 0 202 16,0 0-222-16,16 0 8 0,-16 0 0 15,0 0 30-15,0 0-1 0,10 0 207 16,-10 0-255-16,0 0-21 0,0 0-25 0,0 0 2 15,0 0-3-15,0 0 181 0,0 0-156 16,0 0 4-16,0 0 3 0,0 0-8 16,0 0 105-16,0 0-207 0,0 0-33 15,0 0-27-15,0-18-4 0,0 18-3 16,0-35 14-16,15 19-7 0,-15 0-5 16,0-1 2-16,0 0 2 0,0-15 23 15,0 15-22-15,0 0-3 0,0-1-8 16,0 0-1-16,0-19-6 0,0 17 2 15,0 2-7-15,0-1 8 0,0-2-2 16,0 2 0-16,-16-19 13 0,16 20-10 0,-16 0 3 16,16-1 1-16,-11-1-4 0,0-19 2 15,11 18-5-15,-13 1 0 0,8-1 7 16,1 0-4-16,-1 0-4 0,-3-17 20 16,3 17-6-16,3 1 4 0,-1-2-10 15,1 1-3-15,-2-23-9 0,2 23 2 16,-1 0-1-16,0 0 2 0,-1 3-1 15,-1-2-2-15,-5-15-18 0,3 16 18 16,0 3-5-16,0-1 8 0,1 1-3 0,-5-18 0 16,7 18 9-16,-3-4-2 15,4 1 5-15,-1-1 5 0,2-1-6 0,-1-23 4 16,3 22-9-16,0-3 2 0,-2 0 3 16,2 1-3-16,-1-22 2 15,-1 21 1-15,-2 4-1 0,0-1-1 0,-2-2-11 16,0 2 3-16,-10-19-4 0,7 19 13 15,2 3-5-15,0-3 3 0,1 2 0 16,-6-18 12-16,9 18 2 0,0 0 2 16,1 0 2-16,0 1 9 0,1-1 11 15,-1-17 70-15,0 20-60 0,0 0-21 0,-1 0-14 16,0 1-9-16,-5-15-8 0,4 15-1 16,0 1 1-16,-1-2 3 15,1 1-3-15,1-1 0 0,-5-17-5 0,4 13 3 16,2 1 1-16,1-3 9 0,0 0 8 15,1-23 48-15,0 25-18 0,0-1 3 16,0 0 1-16,0 3-6 0,0 3-8 16,0-10 15-16,0 12-25 0,0 0-11 15,-21 1-6-15,21 2-12 0,-16-16-29 16,16 11 14-16,-16 0 3 0,16 2-1 16,-14-3-5-16,6 0-1 0,-8-20-23 15,9 19 31-15,0 0 7 0,1 0 6 16,0 1 5-16,-2-17 6 0,3 19 8 15,1 0 2-15,1 0-1 0,-2 2 0 0,2-1-9 16,-2-12-4-16,1 14-1 0,1-1 1 16,1 0-4-16,-4 0 1 0,-5-12-13 15,6 12-4-15,-2 1-11 0,2-3-10 16,-1 1-6-16,2-3-2 0,-1-14-7 16,3 13 47-16,1 2 7 0,0-4-1 15,1 3 5-15,0-17 23 0,-1 17-4 16,-1 3 4-16,0-1 2 0,-1-2 0 15,0 3-4-15,-7-10-4 0,4 10-17 16,3 1-4-16,-2 0-1 0,2 0-3 0,-3-9-28 16,4 9 8-16,-1 0 3 0,-1-1 5 15,1-1 5-15,0 0 8 0,0-18-6 16,1 15 25-16,0 1 7 0,2 0 1 16,0-1 1-16,0-14 22 0,0 20-4 15,0-3 2-15,0 2-2 0,0 2-5 16,0 1-15-16,0-5-2 0,0 7-17 15,-17 1-2-15,17 1-5 0,0 0-5 16,-9-10-32-16,9 8 11 0,0-2-3 16,-8-2 11-16,8-1-2 0,-7 0 15 0,-1-16 11 15,6 14 6-15,0 1-2 0,0 2-1 16,1 0 2-16,-1-8 20 0,2 13-10 16,0 0-2-16,0-1-19 0,0 3 4 15,0 0 0-15,0-4-9 0,0 4 4 16,0 3-1-16,0-2 3 0,0 0 1 15,0 0-6-15,0 1 1 16,0-9 1-16,0 8 7 0,0-2-2 16,0 2 4-16,0-3-4 0,0-3 6 15,0 3 2-15,0 2 10 0,-12 1 5 16,12-1 8-16,0 1 6 0,0-3 19 16,-8 5-42-16,8 2 0 0,0-2-5 15,0 2-9-15,0 0-26 0,0 0-12 0,-3 0-9 16,3 0-1-16,0 0-11 0,0 0 3 15,0 0-42-15,0 0 67 0,0 0 9 16,0 17 3-16,0-17-2 0,-18 36-12 16,18-19 25-16,0 0 2 0,-23 3 9 15,23-1-5-15,-17 1 3 0,-2 22 3 16,8-22 3-16,1 0-6 0,0-2-4 16,-2-1 1-16,-3 12-1 0,10-19 2 15,-2-3 6-15,4-2 4 0,1-2 5 16,2-2 6-16,0-1-7 0,0 0-17 15,0 0-7-15,0-21-6 0,0 21 8 0,18-36-6 16,-18 21 10-16,0-2-9 0,0-2-5 16,14-1-3-16,-14 1-3 0,0-20-21 15,0 18 31-15,0 3 5 0,0-3 10 16,0 2-3-16,-22-14 2 0,22 17-1 16,0 2 7-16,-16 2 8 0,16 3 1 15,0 1 6-15,0-1 23 0,0 6-34 16,0 0-1-16,0 2-9 0,0 1-3 15,0-1-7-15,0 1 6 0,0 0 7 0,0 0 10 16,0 0 7-16,0 0 6 16,27 0 33-16,1 0-23 0,-9 17 8 0,0-17 5 15,3 18 24-15,44 20 171 16,-46-22-189-16,16 14 3 16,-23-16-56-16,0-2-2 0,-5 0 0 0,-3-2 0 15,4 8 0-15,-6-10 0 0,-3-2 0 16,0 1 0-16,0 0 0 0,0-2 0 15,-28 4 0-15,-5-4-69 0,10-1-84 16,-4-1-98-16,-3 0-111 0,-30 0-631 16,34-2 411-16,2 0-166 0,6 1-94 15,3 1-132-15,8-1-124 0,7 8-504 16</inkml:trace>
  <inkml:trace contextRef="#ctx0" brushRef="#br0" timeOffset="68.9991">21740 431 875 0,'0'-8'147'0,"0"0"127"0,-7 1 95 0,7-6 478 16,0 7-459-16,0 1 26 16,0 2 10-16,-6-1 333 0,5 4-516 15,1-1-76-15,-1 1-61 0,1 0 81 16,0 0-127-16,0 0 55 0,0 0 83 15,17 19 398-15,-17-19-297 0,20 23-55 0,-20-3-55 16,38 27 65-16,-25-21-199 0,-3 2-33 16,-1 35-42-16,5-1-217 15,-9-7-435-15,-5-32 195 0,0-3-178 16,0-5-160-16,0 0-141 0,0-1-1161 16,0-14 1427-16</inkml:trace>
  <inkml:trace contextRef="#ctx0" brushRef="#br0" timeOffset="69.9991">21546 531 3479 0,'-13'-4'412'15,"6"0"382"-15,7 4-459 16,24 0 172-16,26 0 24 15,-11 0-342-15,62-18-167 0,-40 18-209 16,4-17-104-16,0 17-82 0,60-17-814 16,-75 6 416-16,-8 11-264 0,-6 0 78 15</inkml:trace>
  <inkml:trace contextRef="#ctx0" brushRef="#br0" timeOffset="70.9991">23149 5305 1737 0,'-1'2'186'0,"0"0"107"0,1-2 145 16,-2 2 92-16,2-1 73 0,0 2 541 15,-1-3-597-15,1 0-44 0,0 0 8 16,0 0 28-16,29 0-63 0,16-20 93 16,-17 20-455-16,8-13-113 0,2 13-1 0,0-16 0 15,35 4-205-15,-45 12-82 16,-3 0-220-16,-7 0-202 0,-6 0-317 16,-6 0-322-16,-6 0-1469 0</inkml:trace>
  <inkml:trace contextRef="#ctx0" brushRef="#br0" timeOffset="71.9991">7976 9261 2457 0,'-4'0'194'0,"2"0"153"0,1 0 155 15,-2 0 46-15,1 0-43 0,2 0 195 16,0 0-477-16,-2 0-32 0,2 0-21 15,0 0-1-15,0 0 112 0,0 0-155 16,0 0-8-16,0 0 5 0,0 0 6 16,0 0-3-16,23 0 133 0,-23 0-122 0,23 0 5 15,-7-19-22-15,5 19-9 0,27-13 2 16,-26 13-90-16,2 0-6 16,-3 0 5-16,-1 0 21 0,-1 0 26 0,13 20 86 15,-16-20-104-15,-3 33-31 0,2-9-20 16,-3 5 0-16,10 42 0 0,-15-35 0 15,2 6 0-15,-4-2 0 0,1 1 0 16,-1-2 0-16,9 25 0 0,-4-34 0 16,0-6 0-16,2-3 0 0,4-4 0 15,19 5 0-15,-13-16 0 0,1-4 0 16,4-2 0-16,0 0 0 0,1 0 0 16,26-29 0-16,-28 3 0 0,-6 11 0 0,0-2 0 15,-3 3 0-15,6-15 0 16,-15 12 0-16,-2 2 0 0,-2-2 0 0,-2-1 0 15,-2 0 0-15,0-22 0 0,0 18 0 16,-20-4 0-16,20 0 0 0,-21-1 0 16,-5-32 0-16,10 29 0 0,1-1 0 15,-1-2 0-15,3 1 0 0,0 0 0 16,-6-31 0-16,14 32 0 0,5 2 0 16,0 0 0-16,0 0 0 0,19-22 0 0,-19 27 0 15,27 2 0-15,-8-1 0 16,-2 3-4-16,19-6-270 0,-21 17-21 0,1 7-154 15,-1 2-124-15,-3 0-133 0,1 25-213 16,4 18-1279-16,-8-14 1026 0,-1 4 339 16</inkml:trace>
  <inkml:trace contextRef="#ctx0" brushRef="#br0" timeOffset="72.9991">9086 9542 3065 0,'0'5'68'0,"-13"-1"85"16,13 1 526-16,-7-5-245 0,7 3-4 16,0-3-51-16,0 1-7 0,0-1-18 15,0 0 319-15,0 0-374 0,0 0-4 16,0 0 21-16,0 0-22 0,14 18 56 15,-14 4-320-15,0-8-30 0,15 6 0 16,-15-1 0-16,12 5 0 0,-5 19 0 16,-2 1 0-16,-5-26 0 0,6 10-22 15,-6-16-187-15,2-7-173 16,-1 1-259-16,-1-6-227 0,2 0-1384 0,-1-23 964 16,0 23 131-16,0-34 424 15</inkml:trace>
  <inkml:trace contextRef="#ctx0" brushRef="#br0" timeOffset="73.9991">8963 9248 5926 0,'-3'0'52'0,"1"0"14"16,-3 0 283-16,3 0-155 0,2 18-12 0,-1-18-95 16,1 16-134-16,0-16-194 0,0 38-699 15,19-24 178-15,-19-2-178 0,27-1-248 16,-9-4-8-16</inkml:trace>
  <inkml:trace contextRef="#ctx0" brushRef="#br0" timeOffset="74.9991">9244 9542 4557 0,'0'17'123'15,"0"1"96"-15,0 0 122 0,0 4 131 16,0 12 336-16,0-15-522 0,0 0-112 15,22 0-64-15,-22-4-19 0,16 11 11 16,-2-18-81-16,-14 0-15 0,14-2-14 0,-14-3-13 16,12-1-21-16,1-2-59 0,-5 0 39 15,-1-24-1-15,-1 24-21 0,1-34-15 16,6-9-72-16,-6 16 123 0,-4-1 38 16,1 0 37-16,-1 1 44 0,3 4 47 15,-1-14 186-15,-4 24-158 0,1 5-13 16,-1 1-17-16,1 7 48 0,5 0 173 15,-2 0-213-15,1 30-74 0,4-30-50 16,1 35 0-16,2-12 0 0,14 29 0 0,-15-23 0 16,1 0 0-16,1-2 0 15,-2-1-105-15,13 15-497 0,-16-27 30 0,2-4-123 16,-2-3-224-16,-2-7-274 0,1 0-173 16,6-24-761-16</inkml:trace>
  <inkml:trace contextRef="#ctx0" brushRef="#br0" timeOffset="75.9991">9659 9422 5279 0,'0'0'94'16,"0"0"131"-16,0 8 157 0,0-8 97 15,0 0 361-15,0 0-558 0,0 0-50 16,26-19-60-16,-26 19-36 0,56-13-66 16,-33 13-70-16,2 0 0 0,1-15 0 15,-2 15 0-15,-1 0-71 0,18-8-336 16,-24 8 57-16,-4 0-94 0,-2 0-88 16,-4 0-100-16,0 0-199 0,-4 21-1042 15,-3-4 806-15,0-17 201 0,0 17 267 16</inkml:trace>
  <inkml:trace contextRef="#ctx0" brushRef="#br0" timeOffset="76.9991">9708 9624 5566 0,'25'0'129'0,"-25"0"183"0,43-17 804 16,-22 17-589-16,-1 0-183 0,5 0-183 15,-1 0-125-15,3 0-74 0,23 0-532 16,-27 0-73-16,-3 0-289 0,-2 0-281 15,-4 0-370-15,11 0-901 0</inkml:trace>
  <inkml:trace contextRef="#ctx0" brushRef="#br0" timeOffset="77.9991">5970 6953 1329 0,'-8'0'90'0,"8"-16"65"16,-7 16 68-16,1 0 278 0,3 0-296 15,0 0-24-15,-1 0-8 0,2 0 27 16,-2 0 24-16,4 0 343 0,0 0-233 15,0 0-19-15,0 0-34 0,0 0-4 16,0 0 218-16,0 0-233 0,0 0 6 16,0 0-21-16,0 0 0 0,0 0-47 15,0 0 74-15,0 0-188 0,0 0-24 16,-23 0-4-16,23 16 6 0,-22 0 69 0,2-16-69 16,9 12-6-16,11-12-11 0,-12 8-14 15,12-8-15-15,0 0-29 0,0 0 2 16,0 5 7-16,0-1 11 0,25-1-1 15,7 2 2-15,-10-5-15 0,3 0 0 16,4 0-5-16,1 0-3 0,0-29 3 16,31-3 6-16,-34 13 7 0,-3-2 7 15,-5 1 2-15,-4 2 16 0,-1-19 55 16,-14 22-49-16,0-1-11 0,0 3-4 16,-36 3-1-16,11 0-1 0,-37-2-11 15,26 10-14-15,-1 1 1 0,1 1 4 16,1 0-1-16,-24 0-8 0,40 23 5 15,1-23 7-15,3 21 9 0,5-6 7 16,3 19 29-16,7-14-15 0,0 3-2 0,0 2 1 16,0 1 11-16,24 1-12 0,3 20 23 15,-12-24-38-15,-1-4 3 0,0-4-7 16,1-3-2-16,12 1 0 0,-16-12-5 16,1-1-9-16,1 0-1 0,1-20-15 15,1 20-9-15,10-48-21 0,-14 30 35 0,-2 3 9 16,-3 0 6-16,0 3-2 15,-2-3-55-15,-4 15 20 0,0-8 4 16,0 8 10-16,-23 0 8 0,23-7 0 0,-24 7-9 16,-5 0 16-16,15 0-4 0,1 0 6 15,2 0 0-15,-7 22-2 0,18-4 11 16,-7-18 10-16,7 26 7 16,0-9 7-16,0 3 5 0,0 18 35 0,0-21-42 15,0 3 2-15,27-6-6 0,-27-2-12 16,37 3 7-16,-21-15-15 0,-1 0 2 15,4 0-19-15,-4 0-18 0,2-19-45 16,15-11-134-16,-18 9 115 0,-4 1 28 16,-3-4 24-16,-4-1 9 0,-3-19-20 15,0 23 34-15,-30 2 5 0,30 5 6 0,-38 2 1 16,17 4-1-16,-22 3-4 16,22 5 15-16,4 0 3 0,2 0 3 0,1 29 2 15,-6 0 19-15,14-12-5 0,1-2 10 16,5 4 4-16,-3-2 3 0,3 1 2 15,0 15 18-15,0-19-28 0,21 1-1 16,-21-5 5-16,24-1-4 0,11-4 10 16,-14-5-35-16,4 0-15 0,2-17-29 15,-2 17-30-15,2-35-23 0,18-7-118 16,-28 18 131-16,-2 2 22 0,-4 4 13 16,-6 0-2-16,-3-14-66 0,-2 18 65 15,0 2 1-15,-33 0 16 0,16 2 3 16,-5 0 8-16,-17 0 8 0,21 7 23 15,2 3 17-15,1 0 9 0,5 0 9 16,-4 23 25-16,14-1-38 0,0-22 1 16,0 29 8-16,0-13 7 0,0-1 1 0,20 11 51 15,-20-15-70-15,0-3-6 0,19 0-11 16,-19-8-6-16,0 7 1 0,12-7-7 16,-12 0-3-16,0 0-4 0,0 0-4 15,0 0-3-15,0 0-21 0,0 0-50 16,0 0-56-1,0 0 15-15,0 0-60 0,0 0-39 0,0 0-311 16,0 0 259-16,0 0-42 0,0 0-116 16,0 0-114-16,0 0-54 0,0 0-808 15,16 0 663-15,-16 0 88 0,0 0 203 16</inkml:trace>
  <inkml:trace contextRef="#ctx0" brushRef="#br0" timeOffset="78.9991">11906 6602 1607 0,'0'-15'94'0,"0"15"60"16,0-9 61-16,0 4 63 0,0-7 305 15,0 9-196-15,0 1 63 0,0-2-15 16,-16 3 0-16,16-4 169 0,0 5-339 15,0-2 6-15,0 2 25 0,0 0 22 16,0 0-31-16,0 0 157 0,0 0-264 16,-11 0 11-16,11 0 0 0,0 0 16 15,-7 0 46-15,7 17-207 0,-10-17-46 0,4 14 0 16,-1-2 0-16,3 3 0 16,-5 17 0-16,5-13 0 0,4-2 0 0,0 2 0 15,0-4 0-15,0 9 0 0,29-17 0 16,-29-1 0-16,36-6 0 0,-11 0 0 15,-1 0 0-15,35-28-61 0,-32-6-35 16,0 12-40-16,-5-2-12 0,-3 1 4 16,2-21-57-16,-21 22 126 0,0 1 21 15,0-2 16-15,0 6 11 0,-36-2 25 16,-6-8 59-16,17 18 21 0,-4 4 32 16,4 5 30-16,0 0 34 0,-17 26 129 15,24-26-219-15,2 34-48 0,3-13-36 0,4-1 0 16,2 0 0-16,3 17 0 15,4-21 0-15,0-2 0 0,0-4 0 16,0 0 0-16,26-3 0 0,-2 0 0 16,-24-7 0-16,30 0 0 0,-14 0 0 0,0-21-54 15,12-4-247-15,-16 9 32 0,-5 0-79 16,-7-2-127-16,0-1-153 0,0-18-1069 16,-32 20 697-16,14 2-142 0,-2 3 167 15,-4 3 222-15</inkml:trace>
  <inkml:trace contextRef="#ctx0" brushRef="#br0" timeOffset="79.9991">10643 9257 3133 0,'-7'0'139'15,"0"15"103"-15,1-15 117 0,2 0 35 16,1 0-1-16,-5 0 231 0,4 0-392 15,3 0-40-15,1 0-37 0,0 0-18 16,0 0-55-16,0 0-15 0,24 0-52 16,-24 0 8-16,28 0 12 0,-8 0-11 15,24 0 37-15,-21 14-35 0,2-14 16 0,-2 13 1 16,-1-13 13-16,0 20 15 0,12 7 98 16,-17-12-76-16,-3 2 9 0,-1 3 3 15,-3 0 6-15,3 23 89 0,-9-19-129 16,-2 1-1-16,-1 4-20 0,-1 2-2 15,0-1-6-15,0 27 23 0,0-25-34 16,0-3-7-16,0-2-4 0,0-1-6 0,0 18 10 16,0-24-18-16,25-3 5 0,-25-1-2 15,30-3-4-15,-11-3-11 16,27-1-31-16,-22-9-3 0,3 0-7 0,0 0-14 16,-1-19-12-16,19-2-50 0,-29 21 76 15,0-24 11-15,-3 24 6 0,-3-22 7 16,-2 22 8-16,1-33 25 0,-4 20 7 15,-3 1 3-15,0-2-10 0,-2-3-6 16,0-16-9-16,0 16 4 0,0-3 6 16,0-4-8-16,0 2 9 0,-18-24 0 15,18 21-3-15,-21-3-4 0,21 0 6 16,-16-1-3-16,16 3 13 0,-10-27 38 0,10 26-17 16,0 5-6-16,0-1-15 0,0 3-5 15,0-16 7-15,21 21-7 0,-21-2-1 16,16 1-8-16,-16 4-9 0,19 0-17 15,-7-2-118-15,-12 11 5 0,0 1-26 16,9 2-36-16,-9 0-137 0,0 0-109 16,7 26-1052-16,-7-1 506 0,4-7-202 15,0 2 153-15,1 4 250 0</inkml:trace>
  <inkml:trace contextRef="#ctx0" brushRef="#br0" timeOffset="80.9991">11684 9617 1533 0,'0'0'83'0,"0"0"74"15,0 0 67-15,0 0 73 0,0 0 350 16,0 0-267-16,0 0 37 0,0 0-18 15,0 0-9-15,0 0-50 0,0 0 227 16,0 0-286-16,0 0 16 0,0 0 2 0,-16 0 6 16,16 0 180-16,-11 0-302 0,11 0-21 15,-13 0-18-15,3 15 0 0,-3-15 2 16,-15 25 78-16,11-13-159 0,1 3-43 16,-4 2-22-16,4 0 0 0,-4 4 0 15,-11 21 0-15,18-20 0 0,1 2 0 16,3-4 0-16,5 1 0 0,2 16-4 15,2-23-79-15,0-2-78 0,30-3-88 16,-13-3-95-16,29-6-447 0,-20 0 342 16,-1-23 1-16,2 23-14 0,-1-30-50 15,-2 13 13-15,14-15-305 0,-24 18 611 16,-3 0 121-16,-4 3 73 0,-1-1 61 16,-6 12 74-16,0-15 410 0,0 7-170 0,0 8 10 15,-20 0-29-15,20 0-21 0,-18 0 198 16,18 0-302-16,0 20-26 0,0-20-39 15,0 0-19-15,0 24-33 0,0-5 59 16,0-19-94-16,0 21-8 0,0-10 1 16,20 2 11-16,0 18 80 0,-20-13-84 15,21 2 5-15,-10 3 3 0,-2 1 26 16,0 3 29-16,5 33 92 0,-14-31-171 16,5 3-51-16,-5 0-13 0,0 0 0 0,0 25 0 15,0-32 0-15,-25-2 0 0,25 1 0 16,-19-2 0-16,19-3 0 15,-23 13 0-15,-2-18 0 0,12-2-113 0,-2-3-145 16,0-5-197-16,-17-4-1073 16,16 0 448-16,0-31-176 0,1 14-61 0,1-6 180 15</inkml:trace>
  <inkml:trace contextRef="#ctx0" brushRef="#br0" timeOffset="81.9991">12052 9563 2531 0,'0'-4'79'0,"0"1"79"0,0 0 477 0,0 2-203 16,-20 1 29-16,20 0-44 0,-14 0-41 15,14 21-85-15,-18 3 152 0,0-8-247 0,12 2-23 16,-4-1-37-16,10 4-33 16,-12 20-14-16,9-20-86 0,3-2-10 15,0-1-7-15,0-1-16 0,18-4 5 16,11 7-19-16,-13-11 31 0,4-3 1 0,0-3 11 16,3 0-1-16,21-2 24 0,-23 1 13 15,-3-2 30-15,0 1 19 0,-2 1 28 16,-3 3 0-16,7 4 119 0,-13-1-116 15,-5 1 2-15,-2 4-12 0,0 0-13 16,0 19 22-16,-31-15-76 0,31 4-12 16,-30-1-6-16,12-2-10 0,-4 3-37 0,-19 12-149 15,19-21-21-15,0 0-121 16,1-4-170-16,1-4-203 0,-13-3-1463 16,19-1 791-16,1 0 243 0</inkml:trace>
  <inkml:trace contextRef="#ctx0" brushRef="#br0" timeOffset="82.9991">12834 9248 2187 0,'0'0'108'0,"0"0"127"16,0-14 154-16,0 14 166 0,0 0 518 15,0 0-655-15,0 0-84 0,0 0-51 16,0 0 24-16,0 0 218 0,0 0-335 15,0 0-40-15,0 0-7 0,0 0 19 16,0 0 26-16,0 36 200 0,0-20-198 16,0 7-34-16,16 3-43 0,-16 5-37 15,18 37-55-15,4-33-21 0,-22 3 0 16,22-1 0-16,-8-1 0 0,-3-3 0 16,10 21 0-16,-15-29 0 0,3-7-111 15,-1-3-136-15,-2-1-157 0,3-1-843 16,-5-9 546-16,0-4-204 0,-2 0-49 0,2 0-212 15,-2-21 66-15</inkml:trace>
  <inkml:trace contextRef="#ctx0" brushRef="#br0" timeOffset="83.9991">12791 9544 2334 0,'-4'0'91'0,"-1"0"405"0,5 0-15 16,0 0 72-16,0 0-2 0,0 0-28 15,0 0-84-15,23 0 339 0,-23 0-358 16,32-17 6-16,-6 17-10 0,2 0-79 16,5 0-109-16,28-11-110 0,-30 11-118 15,-2 0 0-15,-4 0 0 0,-5 0 0 0,16 0-320 16,-22 0-114-16,-3 0-291 15,-5 0-287-15,0 0-315 0,-4 0-287 16</inkml:trace>
  <inkml:trace contextRef="#ctx0" brushRef="#br0" timeOffset="84.9991">14908 9436 650 0,'0'0'53'16,"0"0"65"-16,0 0 311 0,0 0-189 0,0 0-8 15,0 0-17-15,0 0 20 0,0-16 32 16,0 16 377-16,0 0-246 0,0 0 22 16,0-11-7-16,0 11-22 0,0 0 202 15,0 0-320-15,0 0 32 0,0 0 12 0,0 0 20 16,0 0-39-16,0 0 196 15,0 0-277-15,0 0-5 0,0 0-29 0,0 0-41 16,0 0-27-16,0 0-115 0,0 0 0 16,0 0 0-16,0 0 0 0,0 22 0 15,0 7 0-15,21 18 0 16,-21-15 0-16,15 39 0 16,3-1 0-16,-7-35 0 0,0 24 0 15,-4-13 0-15,-7-30 0 16,7 12-249-16,-5-20-120 0,1-2-261 15,-1-1-141-15,0-3-222 0,-2-2-206 16,0 0-1310-16,0-21 1641 0</inkml:trace>
  <inkml:trace contextRef="#ctx0" brushRef="#br0" timeOffset="85.9991">14870 9372 1972 0,'-2'-7'99'0,"-1"2"94"16,0 0 106-16,1 0 123 0,-5-4 508 15,6 5-486-15,-1 1-81 16,0 0-129-16,1 0-54 0,1-5-21 0,0 5-129 15,0-3-15-15,0-3-12 0,21 1-5 16,-21-4 1-16,50-14-1 0,-26 9-7 16,4 0 27-16,4-2 11 0,2 1 37 15,34-12 155-15,-35 19-103 0,-4 5 17 16,-4 3 14-16,-2 3 29 0,-7 0 17 16,2 29 154-16,-10 9-207 0,-8-13-21 15,0 0-44-15,0 4-23 0,0 32-21 16,0-29-30-16,-27 1 5 0,27 0-4 0,-28-1-5 15,10 2 2-15,-19 27-14 0,17-33 3 16,1-3-7-16,0-2-13 0,2-2 0 16,-7 9-30-16,13-18 33 0,3-4-1 15,1-1 8-15,3-3 5 0,1-4 17 16,1 1 4-16,2-1 9 0,0 0 20 16,0 0 23-16,0 0 11 0,0 0 86 15,0 0-40-15,20 0 46 0,-20 0 24 16,18 17-1-16,-18-17-55 0,43 33-31 0,-28-19-98 15,1 1 0-15,2-2 0 16,0 2 0-16,16 11 0 0,-17-13 0 0,0-2 0 16,-1 0 0-16,1-1 0 0,-3-1 0 15,14 3-129-15,-17-6-126 0,1-4-153 16,-3 0-212-16,-4-2-101 0,12 0-1144 16,-13 0 835-16,1-21-89 0,2 21 233 15,4-25 206-15</inkml:trace>
  <inkml:trace contextRef="#ctx0" brushRef="#br0" timeOffset="86.9991">15584 9563 3701 0,'0'-2'88'15,"0"2"356"-15,0 0-117 0,0-1-34 16,-18 1-64-16,18 0-29 0,-16 0 48 15,16 0-162-15,0 21-8 0,-12-21 5 16,12 19 5-16,0-5-5 0,-8 11 36 16,8-12-74-16,0 0-12 0,0-1 6 15,0-3-2-15,21 8 31 0,-21-12-36 16,18 0 1-16,-18-3 6 0,25 0 13 16,-10-2 29-16,17 0 146 0,-17 0-105 15,1 0-19-15,-2 0-19 0,-1 0-11 0,7 0 46 16,-14 0-56-16,-1 21 5 0,0-21-1 15,-4 21 8-15,-1-8-17 0,0 16 8 16,0-12-59-16,-18 1-7 0,18 0-3 16,-21-4-6-16,-8 15-20 0,15-17-16 15,-6-2-26-15,2-1-55 0,-3-4-63 16,-1-2-94-16,-23 0-583 0,20-3 306 16,3 0-189-16,-2 0-122 0,5 0-299 15,-7-20-810-15</inkml:trace>
  <inkml:trace contextRef="#ctx0" brushRef="#br0" timeOffset="87.9991">13571 9395 528 0,'0'0'40'0,"0"0"231"0,0 0-23 16,0 0 43-16,0 0 21 0,0 0 42 15,0 0 1-15,0 0 387 0,0 0-345 16,0 0 29-16,0 0-22 0,0 0-8 16,0 0 234-16,0 0-341 0,0 0 7 15,0 0 18-15,0 0 46 0,0 0-14 16,0 20 247-16,18 8-378 0,-18-10-48 16,18 5-56-16,-18 3-36 0,22 29-44 15,-8-30-31-15,-14 2-1 0,13-1-81 16,-13-4-105-16,9-2-123 0,-4 5-686 0,-5-18 403 15,4-4-210-15,-1-3-162 0,-3 0-222 16,0-55-998-16,0 29 1573 0</inkml:trace>
  <inkml:trace contextRef="#ctx0" brushRef="#br0" timeOffset="88.9991">13492 9098 3996 0,'0'0'82'0,"0"0"96"0,0 18 71 0,0-18 20 16,0 0-87-16,0 12-245 16,0-12-238-16,0 0-238 0,0 7-201 0,0-7-293 15,27 0 67-15</inkml:trace>
  <inkml:trace contextRef="#ctx0" brushRef="#br0" timeOffset="89.9991">14096 9357 3406 0,'0'0'84'0,"-15"0"62"0,15 0 87 15,-16 0 93-15,16-14 314 0,-15 14-366 16,8-8-33-16,0 8-43 0,0 0 6 15,-6-4 144-15,2 4-198 0,2 0-7 16,-2 0 2-16,-3 0 11 0,3 0 2 16,-16 22 109-16,10 2-139 0,0-8-6 15,-3 4 8-15,0 2 4 0,-19 28 48 16,22-22-137-16,-2 3-29 0,4 0-25 0,3-2-35 16,8-2-53-16,2 21-194 15,2-28 120-15,23-8-24 0,-23-5-60 0,38-5-101 16,14-2-474-16,-25-34 407 0,2 12-18 15,2-4-55-15,-5-5-58 0,2-3 32 16,17-39-167-16,-24 34 523 0,-6-1 82 16,-4 0 58-16,-2 0 33 0,-7-2 53 15,-2-39 141-15,-20 40-88 0,20 2-4 16,-34 0 26-16,14 3 86 0,-19-25 443 16,19 38-258-16,5 4-13 0,3 4-32 15,12 6-28-15,-15 3-70 0,15 3 120 16,-7 3-211-16,7 0-3 0,0 0-6 0,0 24-2 15,18 9 140-15,-18-11-110 0,18 7 46 16,-18 4 19-16,27 5 19 0,-12 5-70 16,19 57-20-16,-13-42-185 0,-3 1 0 15,-1 3 0-15,2-1 0 0,12 45-185 16,-20-63-213-16,3-4-356 0,-5-8-450 16,0-8-424-16,-2-7-22 0</inkml:trace>
  <inkml:trace contextRef="#ctx0" brushRef="#br0" timeOffset="90.9991">9658 1842 752 0,'0'0'62'0,"0"0"86"16,0 0 61-16,0 0 67 0,0 0 276 15,0 0-293-15,0 0-8 0,0 0-17 16,0 0 14-16,-12 0 22 0,12 0 358 16,0 0-297-16,0 12-29 0,0-12-66 15,0 0-37-15,-7 0 20 0,7 0-167 0,0 0-20 16,0 0-10-16,0 0 12 16,-5 0 17-16,1 0 83 0,1 0-49 15,-1 0-3-15,0 19-16 0,0-19 4 0,-5 14 4 16,7-14-44-16,0 0-14 15,-1 14 1-15,3-14-9 0,0 12-10 0,0 5 5 16,0-5-4-16,0-3 3 0,0 0-9 16,24-1-25-16,-8 5-47 0,-16-9 25 15,15-1 17-15,-15-3-6 0,15 0-3 16,-15 0-3-16,13 0-74 0,-1-20 73 16,-6 20 8-16,-2-17 28 0,-4 17-1 15,4-20-25-15,-4 2 21 0,0 18 10 0,0-13 11 16,0 13-3-16,-19-10-13 0,19 10-38 15,-18 0 13-15,18 0-4 0,-13 0-17 16,13 18-76-16,-12 1-481 16,1-19 86-16,11 21-110 0,-6-21-204 0,6 17-57 15,0-17 192-15</inkml:trace>
  <inkml:trace contextRef="#ctx0" brushRef="#br0" timeOffset="91.9991">9328 2375 530 0,'0'0'22'0,"-15"0"9"16,15 0 44-16,-12 0 178 0,12 0-82 0,-10 0 7 15,10 0-7-15,-9 0 6 0,9 0-17 16,-7 0 80-16,2 0-162 0,2 0-10 15,-1 19-4-15,0-19 5 0,-11 27 70 16,8-13-81-16,1-2 2 0,-1 1-3 16,2 3 3-16,0-1-4 0,-3 14 14 15,3-15-50-15,3 2 0 0,0 1 3 16,0 0 3-16,1-1 0 0,1 22-3 16,0-18-23-16,0-1-6 0,0 0 11 15,0-2-2-15,23 17 22 0,-7-17-13 16,-16-2 0-16,26 2-5 0,-12-2-3 15,2 1-5-15,23 16 4 0,-16-15-7 16,0 0 3-16,1 3-5 0,-2 0 3 0,2 2 6 16,16 24-1-16,-23-21 0 0,-4 1 0 15,-2 0 6-15,-4-4 10 0,0 22 58 16,-7-24-26-16,0-1-2 0,0-2-19 16,0 0-12-16,0-1-7 0,-20 12-5 15,20-14-7-15,-19 0 3 0,19-2-2 16,-13 1 7-16,13 6-6 0,-11-11-5 15,11-2-1-15,0-3 2 0,0 0 6 16,0-1 5-16,0 1 10 0,0-2-13 16,0 0 0-16,20 2-4 0,-20 1-1 0,14 5-2 15,5-2 10-15,-19 2 22 0,20 2 30 16,-11 1 20-16,2 2 5 0,10 18 31 16,-12-15-95-16,3 2-10 0,-3 1-10 15,0-1 8-15,1 1 5 0,6 17 1 16,-9-17-9-16,1-3 9 0,-2-2 19 15,0 0 11-15,1 7 64 0,-5-15-53 16,0 0 5-16,-1-2 3 0,0 0 2 16,-1-3-6-16,1 0 60 0,-1-1-60 15,0-1 0-15,0 0-19 0,0 0-11 16,0 0-15-16,22 0-14 0,-22 0 1 16,27 0-6-16,-9 0 0 0,4 0 11 0,1 0-3 15,28 0-4-15,-23 0-12 0,0 23 9 16,-2-23 14-16,-1 25-5 0,21 6 1 15,-28-16-10-15,0 5 1 0,0-2 1 16,-2 2-8-16,-3 2 18 0,12 22-2 16,-12-19 7-16,14 51-17 15,-20-52-1-15,4 1 1 0,-1-1 11 16,-1 2 3-16,17 18 10 0,-11-25-23 0,1 2-4 16,3-5-5-16,1-2-13 15,3-2-15-15,24 2-117 0,-20-9 63 16,0-5 3-16,2 0 21 0,0 0-11 0,2 0-3 15,31-21-109-15,-31 0 105 16,1 21 4-16,-4-23 14 0,-1 23-1 0,15-15-33 16,-27 15 57-16,-2 0-19 0,-3 0-42 15,-4 0-43-15,-3 0-59 0,-3 20-493 16,0-20 156-16,0 18-33 0,-28-18 123 16</inkml:trace>
  <inkml:trace contextRef="#ctx0" brushRef="#br0" timeOffset="92.9991">11007 4201 1800 0,'0'0'161'0,"0"0"-23"0,0 0 41 16,0 0-19-16,0 0 19 0,0 0 12 15,0 0 141-15,0 0-214 0,-20 0-47 16,20 0-18-16,-15 0-10 0,-3 0 20 16,9 0-32-16,-1 0 12 0,-1 0 14 15,1 0 21-15,-3 20 8 0,-11 7 88 16,11-8-103-16,-2 2 11 0,0 4 15 16,-1 4 10-16,3 2 22 0,-12 35 69 15,16-30-131-15,2 1-38 0,2 1-13 0,4 2-13 16,1 33-46-16,0-39 1 0,0 1-10 15,22-5 0-15,-22-1 8 16,0-4 7-16,18 21-27 0,-18-25 28 0,0-2 2 16,0 0 10-16,0-1-2 0,0 0 17 15,-23 16-9-15,23-16 16 0,-22-1-1 16,22 1 4-16,-28-1 1 0,1 14 4 16,15-19-2-16,1 2 1 0,0-6 6 15,4 2-2-15,0-5 29 0,0 0 89 16,7-5-61-16,0 0-35 0,0 0-26 0,0 0-10 15,0 0-5-15,19-23-10 16,-1 23 15-16,-18-14 0 0,21 14 0 0,-21 0 8 16,18 0-4-16,-1 0-2 0,-17 0 1 15,16 0 3-15,-9 19-3 0,1-19 11 16,3 17 62-16,-6 5-3 0,0-10 12 16,3 4-2-16,-1 1 6 0,-1 0-10 15,10 25 50-15,-7-19-79 0,2 3-4 16,0-1-12-16,-2 3 16 0,16 32 19 15,-15-31-27-15,2 2-29 0,0 1-5 16,-1-3-1-16,1 4-7 0,6 30 2 0,-7-31-15 16,-4-1-11-16,-1 1 2 0,-1 0 4 15,3 25 24-15,-5-30-2 0,1 2-4 16,1-1-10-16,2-1-9 0,-1 3-1 16,11 23-39-16,-8-28 39 0,2 4-9 15,1-3-8-15,-1 3-34 0,17 25-271 16,-14-28 59-16,0 0-76 0,3-3-46 15,-1-2-61-15,2 0-107 0,14 7-851 16,-17-19 843-16</inkml:trace>
  <inkml:trace contextRef="#ctx0" brushRef="#br0" timeOffset="93.9991">8288 11112 2013 0,'0'0'204'16,"0"0"-7"-16,-15 0 80 0,15 7 7 16,0-7 26-16,-14 10 269 0,14-10-331 15,0 3-31-15,0-1-38 0,-6-2-9 16,6 0-37-16,0 0 105 0,0 0-126 16,0 0-5-16,0 0-29 0,0 0-1 15,0 0-32-15,17 0 40 0,-17 0-31 16,23 0-6-16,-9 0-20 0,2 0 0 15,23 0 33-15,-20 0 21 0,-1 0 21 16,0 0 25-16,-4 30 33 0,7 7 132 16,-14-13-177-16,-1 1-27 0,-3 1-23 15,-1 3-14-15,-2 2-18 0,0 33 9 16,0-30-29-16,0 0-4 0,0 2-6 0,0 0-10 16,-19 31 0-16,19-37 4 0,0 1 2 15,0-2-1-15,0-5-4 0,0-2-13 16,0 12-45-16,22-19 8 0,-4-6-4 15,3-1-8-15,4-6-3 0,32-2-6 16,-27 0 65-16,1-19 10 0,-1 19-1 16,-4-16 4-16,-3 16-1 0,14-16 17 15,-23 2-2-15,0 14 2 0,-4-17-7 16,0 4 3-16,3-14-8 0,-9 11-2 16,0-3-2-16,-2-1-4 0,-2-4-2 0,0 0 1 15,0-29-1-15,-25 24 7 0,25 0-2 16,-23 0 7-16,23-1 16 0,-41-26 62 15,29 31-44-15,0-2-7 0,-1 1-9 16,13 1 4-16,-13 1 8 0,13-20 31 16,-5 24-49-16,5 2-15 0,0 1-15 15,0 4-16-15,27-11-126 0,-2 15-19 16,-25 4-112-16,31 2-96 0,-16-1-114 16,0 4-193-16,10 0-999 0,-16 24 620 0,1-24 185 15,-10 31 254-15</inkml:trace>
  <inkml:trace contextRef="#ctx0" brushRef="#br0" timeOffset="94.9991">9090 11604 4849 0,'0'1'45'0,"-8"-1"40"16,8 2 69-16,0-1 98 0,0 3 55 16,0 4 370-16,0-2-417 0,0 2-81 15,0 4-79-15,0 0-39 0,0 15-27 16,0-12-44-16,0 1-34 0,0-3-68 16,16-1-101-16,-16-2-121 15,0 3-502-15,0-9 320 0,0-4-107 0,0 0-100 16,0 0-245-16,0-31-788 0,0 14 1190 15</inkml:trace>
  <inkml:trace contextRef="#ctx0" brushRef="#br0" timeOffset="95.9991">8959 11383 2876 0,'18'26'342'16,"-18"-26"-32"-16,19 29 35 0,-19-12-128 15,21 1-99-15,-11 2-181 0,9 17-542 16,-11-20 73-16,2-2-212 0,-1-2-50 15,-2-2 89-15,2-1 186 0</inkml:trace>
  <inkml:trace contextRef="#ctx0" brushRef="#br0" timeOffset="96.9991">9254 11591 4540 0,'0'19'147'0,"0"3"512"0,0-10-150 16,0 0-73-16,0 4-84 0,-19-1-71 15,19 14-5-15,0-16-210 0,0 1-29 0,0-2-19 16,0-3-22-16,0-1-35 0,20 4-122 16,-20-10 44-16,0-2-26 0,21 0-10 15,-21 0-13-15,15-21-109 0,1-5 158 16,-8 8-6-16,2-3-3 0,0 1 4 16,1-1 43-16,10-17 39 0,-14 20 88 15,4 2 34-15,-3 3 47 0,0 3 10 16,6 4 168-16,-9 6-135 0,3 0 32 15,-1 0 3-15,0 0 4 0,0 25-34 0,13 7 72 16,-11-13-189-16,1 2-30 0,-1 1-18 16,1 1-17-16,5 23-135 0,-7-27-61 15,-2 0-113-15,0-2-143 0,1-3-116 16,-2-4-155-16,2-1-1127 0,-5-9 729 16,4 0 131-16,-2 0 314 0</inkml:trace>
  <inkml:trace contextRef="#ctx0" brushRef="#br0" timeOffset="97.9991">9620 11552 3855 0,'0'0'243'15,"0"0"142"-15,0 0 141 0,28 0 57 16,-13 0-63-16,22 0 169 0,-16-17-564 15,4 17-88-15,1 0-73 0,-3-17-62 16,20 17-361-16,-24-9 114 0,-1 9-55 16,-2 0-70-16,-4 0-133 0,0 0-67 15,0 0-724-15,-9 0 686 0,-3 21 19 16,0-21 155-16</inkml:trace>
  <inkml:trace contextRef="#ctx0" brushRef="#br0" timeOffset="98.9991">9677 11781 3693 0,'0'1'135'0,"39"1"141"0,-15-2 127 16,4 0 124-16,36 0 325 0,-32 0-631 15,0-22-235-15,-2 22-238 0,-2 0-267 16,15-12-1484-16,-30 12 705 0,-3 0 256 16</inkml:trace>
  <inkml:trace contextRef="#ctx0" brushRef="#br0" timeOffset="99.9991">10671 11366 1290 0,'0'-6'122'16,"-21"1"104"-16,21-4 447 0,-18 5-326 16,18 1 34-16,-11 1 68 0,11 0 68 15,-10 2-31-15,10-2 216 0,0 2-454 0,-6 0-9 16,6 0-3-16,0-1 14 16,0 0-47-16,0 1 113 0,0 0-209 0,0 0-37 15,0 0-39-15,0 0-20 0,23 0-26 16,2 0 8-16,-6 0-1 15,0 0 1-15,5 0-4 0,1-14 2 0,18 14 0 16,-21 0 24-16,-2 29 21 0,-2-11 30 16,0 3 29-16,6 34 100 0,-16-23-124 15,-2 2-28-15,-2 1-23 0,-1 0-6 16,-1 1-5-16,2 27 3 0,1-34-6 16,0-2-8-16,1-3 1 0,4-3-4 15,14 13-3-15,-10-21-2 0,1-3-17 16,3-2-20-16,2-6-17 0,1-2-9 15,20 0-39-15,-19-25 72 0,0 25 1 16,-3-34 6-16,-1 14-1 0,8-19 18 16,-17 21 27-16,-3-2 11 0,-2 1-2 0,-2 2 3 15,-2-11 17-15,0 15-29 0,0-1-6 16,-24-3-6-16,24 2-1 0,-22-2 7 16,-4-21-8-16,13 18 5 0,-2-3-2 15,0 0-3-15,2-3 2 0,1 2-2 16,-6-21-2-16,10 22-1 0,8 1 2 15,0 2-2-15,0 1-10 0,22-17-17 0,-22 20 6 16,29 3-20-16,-29 1-64 16,31 5-104-16,-15 4-100 0,7 3-517 0,-23 23 270 15,15-5-188-15,-15 4-262 0,0 9-179 16</inkml:trace>
  <inkml:trace contextRef="#ctx0" brushRef="#br0" timeOffset="100.9991">11589 11704 2774 0,'-14'1'83'0,"14"-1"55"15,0 0 103-15,0 0 76 0,-9 0 34 16,3-17 277-16,6 17-407 0,-6 0-15 15,0 0-28-15,0 0 1 0,-3 0 27 16,-12 0 299-16,8 0-208 0,-2 0 6 16,-1 20-31-16,-2-20-2 0,-18 43 135 15,17-22-255-15,4 0-33 0,-4 4-28 16,6-2-23-16,1 0-40 0,-2 21-71 16,10-22-21-16,3-4-22 0,1-2-37 15,0-4-49-15,23 5-297 0,10-17 166 16,-13 0-47-16,5 0-36 0,0-22-15 0,0 22 18 15,22-50-271-15,-25 29 393 16,-4 3 72-16,-4 0 84 0,-1 1 35 0,-4 0 55 16,-4-14 93-16,-5 19 55 0,0 0 64 15,0 4 40-15,0 0 29 0,-20 1 188 16,20 7-233-16,-16 0 9 0,16 0 15 16,-14 0 6-16,14 27-51 0,-11 1 54 15,11-10-165-15,0 0 2 0,0 1-8 16,0 1-3-16,20 25 34 0,-20-23-64 0,20 2 2 15,-20 1 10-15,25 3 19 0,-25 1 15 16,23 25 166-16,-4-25-102 0,-19-1-11 16,10-1-46-16,-10 2-32 0,0 19-47 15,0-26-22-15,-29 0 0 0,29-2 0 16,-28-1 0-16,9-4-20 0,-17 9-198 16,15-15 0-16,1-4-82 0,0-3-80 15,1-2-183-15,-20 0-923 0,25-28 507 16,0 28-142-16,4-34-32 15,5 12 233-15</inkml:trace>
  <inkml:trace contextRef="#ctx0" brushRef="#br0" timeOffset="101.9991">11982 11589 1845 0,'-23'-5'65'0,"23"0"80"16,-24 5 93-16,-3 0 455 0,11 0-320 16,-1 0-20-16,1 25-62 0,-4-25-45 15,4 30-80-15,-11 8 24 0,13-17-134 16,6 2-26-16,1 0-14 0,4 0-15 16,3 1-16-16,0 18-77 0,27-23 27 15,-27-4 7-15,31-2 27 0,-11-5 7 0,26 0 7 16,-24-6 16-16,3-2 11 15,-3 0 27-15,3 0 23 0,-3 0 36 0,13 0 173 16,-20 0-118-16,-6 0 25 0,-2 0 10 16,-5 15 45-16,-2 9 202 0,0-11-269 15,0 3-65-15,-27 1-49 0,27 2-20 16,-31-1-32-16,-7 16-107 0,13-17-29 16,3-4-76-16,3-3-42 0,1-3-91 15,-11-2-718-15,16-5 321 0,2 0-263 16,4 0 32-16,1-26 173 0</inkml:trace>
  <inkml:trace contextRef="#ctx0" brushRef="#br0" timeOffset="102.9991">12416 11601 2648 0,'0'0'94'0,"0"0"87"16,-15 0 536-16,15 0-252 0,0 0 22 15,0 0-14-15,0 14 32 0,0-14-30 0,0 14 329 16,0 8-530-16,0-9-87 0,0 3-51 16,0 4-36-16,19 23-6 0,-19-21-79 15,21 4-6-15,-21-1-20 0,13 0-55 16,-13-1-79-16,12 19-428 0,-1-23 115 15,-11-3-91-15,8-6-177 0,-5-1-183 16,2 2-1174-16,-5-11 1135 0,0-1 285 16</inkml:trace>
  <inkml:trace contextRef="#ctx0" brushRef="#br0" timeOffset="103.9991">12192 11735 4874 0,'33'0'242'0,"-16"0"136"16,6 0 191-16,6 0 50 0,-3 20-36 16,3-20-221-16,25 17-393 0,-32 0-351 15,2-17-287-15,-5 19-364 0,-2-19-423 0,8 13-1419 16</inkml:trace>
  <inkml:trace contextRef="#ctx0" brushRef="#br0" timeOffset="104.9991">13270 11441 2767 0,'0'14'44'16,"0"-14"56"-16,0 0 94 0,0 0 151 0,0 0 576 16,0 0-467-16,0 0-81 15,0 0-82-15,0 0-7 0,0 0 243 16,0 0-296-16,0 0-27 0,0 0-45 0,0 0-19 15,0 0-28-15,0 0 62 0,0 0-98 16,0 0-4-16,0 0-2 0,0 0 19 16,0 0 75-16,0 0-90 0,0 0-20 15,0 0-9-15,0 0-18 0,-21 0-22 16,8 0-24-16,13 0 6 0,-22 0-8 16,8 0-3-16,-4 0-10 0,-13 0-36 15,15 0 43-15,-4 17 5 0,2-17-5 16,4 20-7-16,-2-20-9 0,-8 38-39 15,12-21 35-15,4 0-10 0,3 3-24 0,1-1-33 16,4 20-209-16,0-21 88 0,19-2-81 16,-19-1-62-16,32-6-56 0,-9-4-42 15,31-4-519-15,-25-1 508 0,0 0 42 16,-1-28 79-16,-1 28-9 16,17-44-328-16,-26 27 395 0,-5 0 73 0,-4 0 133 15,-1 1 132-15,-4-1 84 0,-4-11 265 16,0 16-201-16,0 3 39 0,0-1 13 15,-27 4 31-15,27 0 3 0,-18-1 242 16,2 7-238-16,16 0 2 0,-12 0 0 16,12 0 7-16,0 0 187 0,0 25-287 15,0-25-23-15,0 21-14 0,0-6 10 0,25 2 22 16,2 19 193-16,-12-15-188 0,4 2-10 16,2 2-13-16,-1 3 20 0,20 37 126 15,-21-32-159-15,0 4-16 0,-3 1-4 16,-3-1 12-16,-4 0 2 0,3 30 151 15,-10-35-159-15,-2-3-39 0,0 0-37 16,0-3-28-16,-25 18-23 0,0-25 0 0,10 2 0 16,-5-4 0-16,1-3-31 15,-3-2-57-15,-25 7-289 0,22-12 94 0,-4-5-103 16,5-2-124-16,-1 0-105 0,-20 0-1064 16,29-27 728-16,0 27-137 15,9-27 172-15,7 12 204 0</inkml:trace>
  <inkml:trace contextRef="#ctx0" brushRef="#br0" timeOffset="105.9991">13674 11605 3037 0,'0'0'100'16,"0"0"114"-16,0 0 137 0,0 0 634 16,0 0-530-16,0 20-56 0,0-20-88 15,0 14-12-15,0-4-41 0,0 15 124 16,0-9-250-16,0 0-53 0,0 1-33 16,0-1-21-16,0 13-3 0,0-18-18 15,16-1-2-15,-16-3-13 0,0-2-15 16,0-5-28-16,9 0-112 0,-9 0 73 15,14-19 2-15,-6 19-9 0,1-25-15 0,12-7-78 16,-10 13 127-16,0 1 15 16,-2 1 14-16,2 0 5 0,-1 2 15 15,11-11 35-15,-11 16 15 0,1 3 24 0,-4-1 5 16,2 3 18-16,6 3 96 0,-8 2-79 16,0 0-11-16,11 22 106 15,-14-4-140-15,0-18-14 0,0 21-9 16,0 3-2-16,-2-14-24 0,-2-1-1 15,0 1 2-15,2-4 0 0,-2 1-7 0,1-1 3 16,1-6-2-16,-2 0-11 16,0 0-38-16,0 0-33 0,4-22-165 15,-2 22 133-15,0-24 8 0,2 24 24 16,-1-27 13-16,4 13 53 0,4 2 125 0,-6-5 0 16,3 17 9-16,-2-9 12 0,2 9 22 15,5 0 174-15,-5 0-164 0,0 21-18 16,-1-21-40-16,0 24-25 0,2-7-39 15,2 17-98-15,-6-14-95 0,-1-1-145 16,0-3-215-16,0-2-187 0,2 4-1350 16,-4-18 808-16,3 0 83 0,-1 0 389 15</inkml:trace>
  <inkml:trace contextRef="#ctx0" brushRef="#br0" timeOffset="106.9991">14075 10996 2305 0,'0'0'124'16,"-2"0"139"-16,1 0 137 0,0 0 147 0,-3 0 423 16,2 0-594-16,0 0-85 0,0 0-47 15,2 0 8-15,0 0 119 0,0 0-271 16,0 0-49-16,0-20-38 0,0 20-7 15,23 0-4-15,6-17 4 0,-12 5 2 16,6 12 2-16,-1-12-6 0,1 12-2 16,20 0 14-16,-27 0 28 0,-3 19 36 15,1-19 34-15,-5 34 24 0,-3-12-11 16,2 33 47-16,-8-23-128 0,0 3-11 0,0 1-10 16,0 2 9-16,0 37 21 0,-17-37-32 15,17-1-9-15,0-1-3 16,0-4-7-16,29-3-1 0,5 19-18 15,-13-28-21-15,5-6-21 0,3-3-19 0,1-7-19 16,32-2-108-16,-32-2 75 0,-1 0-9 16,0-22 13-16,-2 22 19 0,-5-24 29 15,14-3-21-15,-22 11 53 0,-3 3 22 16,-4-3 16-16,0-1 15 0,-3-15 28 16,-4 15-11-16,0-1-1 0,0-1 3 15,-18-2 4-15,18-1-6 0,-23-24 18 16,-6 21-7-16,12 0 11 0,1 1-2 0,-3-1-5 15,-14-26-22-15,18 26-20 0,0 0-17 16,1-2-24-16,4 0-30 0,1-1-10 16,2-19-67-16,7 26 116 0,0 1-9 15,0 2 12-15,24 2-9 0,7-10-41 16,-14 15 29-16,2 2-39 0,-1 2-41 16,-1 3-40-16,2 4-69 0,10 0-501 15,-18 0 187-15,1 30-101 0,-4-13-177 16,-3 5-101-16</inkml:trace>
  <inkml:trace contextRef="#ctx0" brushRef="#br0" timeOffset="107.9991">15169 11377 2293 0,'0'0'92'0,"0"0"102"0,0 0 123 16,-23 0 143-16,3-17 482 0,20 17-534 16,-28 0-85-16,13 0-39 0,-3 0 24 0,0 0 19 15,-22 0 356-15,18 0-402 0,1 0-43 16,-3 23-47-16,1-23-16 15,-20 43 76-15,23-26-173 0,3 3-32 0,1 2-21 16,4 0-18-16,3 1-26 0,0 19-99 16,9-21 6-16,0-2-39 0,0-2-26 15,30-4-20-15,12 3-238 0,-18-14 181 16,5-2-55-16,1 0-26 0,1 0-43 16,0-28-7-16,22 1-361 0,-31 12 414 15,-6 1 62-15,-3 0 93 0,-5 2 57 0,-4-15 60 16,-4 5 133-16,-26 1 138 15,26 14-29-15,-19 2 53 0,19 0 32 16,-16 4 4-16,16-1-50 0,0 2 36 16,0 0-172-16,0 0-4 0,0 0 17 15,0 22 18-15,0-22 14 0,0 22 157 16,0 7-157-16,23-12-20 0,-23 0-5 16,18 4 7-16,4 23 121 0,-22-21-118 15,18 5-5-15,-10 1 14 0,-8 2 22 16,19 31 192-16,-15-33-165 0,-4 2-11 15,4 0-17-15,-4-2-11 0,0-3-37 0,0 23-7 16,-26-25-85-16,26-2-17 16,-27-1-36-16,11-4-56 0,-20 14-294 15,18-21 119-15,-2-1-73 0,1-3-106 0,-2-3-132 16,0-3-215-16,-19-22-1210 0,24 22 854 16,1-42 246-16,4 12 307 0</inkml:trace>
  <inkml:trace contextRef="#ctx0" brushRef="#br0" timeOffset="108.9991">15456 11326 2118 0,'0'-1'67'0,"0"-2"58"0,0-1 75 0,-19 1 97 16,19-2 40-16,-23 3 430 15,23-1-420-15,-19 3-59 0,19 0-77 0,-19 0-33 16,19 20-49-16,-27 1 24 0,20-21-108 16,0 30-10-16,3-12-4 0,4 2-9 15,0 16 15-15,0-19-26 0,22-1 3 16,-22-2-8-16,33-1-6 0,-10-2 4 16,25 3-14-16,-22-10 5 0,-1 0 1 0,0-1 3 15,-5-2 7-15,16 7 45 0,-25-3 18 16,-2 1 45-16,-2 2 47 15,-7 2 40-15,0 2-10 0,0 18 32 0,-29-13-197 16,29 3-25-16,-35-3-14 0,13 3-38 16,-25 13-240-16,22-20 26 0,-1-1-82 15,3-3-175-15,0-5-242 0,-1-3-241 16,-11-1-1181-16</inkml:trace>
  <inkml:trace contextRef="#ctx0" brushRef="#br0" timeOffset="109.9991">16260 11002 2682 0,'0'0'121'0,"-11"0"144"16,4 10 1185-16,7-10-1039 0,0 0-99 15,-4 0-8-15,4 0 274 0,0 0-355 16,0 0-25-16,0 0 7 0,0 18 23 15,0-18 15-15,0 52 187 0,0-25-252 16,19 6-22-16,-19 5-48 0,0 3-35 16,15 48-47-16,-15-41-26 0,11-2 0 15,-11-1 0-15,0-3-77 0,0-3-97 16,0 22-507-16,0-37 159 0,0-5-84 16,0-6-136-16,0-6-247 0,0-5-1287 15,0-2 1260-15,0-26 349 0</inkml:trace>
  <inkml:trace contextRef="#ctx0" brushRef="#br0" timeOffset="110.9991">15978 10994 2802 0,'-1'-2'103'15,"0"-1"69"-15,1-2 49 0,0 0 48 16,0-13 178-16,24 7-233 0,-24-4-18 0,30 1-67 15,-7-6-28-15,3 1-59 0,41-21-3 16,-29 21-13-16,-1 1 39 0,4 4 0 16,-1 4 15-16,33 4 48 0,-45 6-68 15,-1 0 10-15,-6 29 16 0,-3-9 53 16,-6 3 33-16,1 31 189 0,-12-20-196 16,-1-2-26-16,0 1-21 0,-20 2-12 15,-10 38 27-15,12-38-94 0,-4 3-6 16,0-1-8-16,0 0-11 0,-2-1-8 15,-18 27-24-15,24-34 2 0,2-6-13 16,3-3-28-16,5-5-25 0,1 4-165 16,3-16 108-16,4-1-52 0,0-2-2 15,0 0-15-15,0 0 52 0,32-24 79 16,0 24 129-16,-12-15 24 0,1 15 41 0,2-14 51 16,20 14 255-16,-24 0-201 0,-1 0-5 15,-1 0-27-15,-1 29 4 0,-3-10-20 16,6 22 130-16,-13-15-179 0,0-1-20 15,-2 2-41-15,0 1-21 0,6 21-23 16,-6-28-55-16,1-1-80 0,0-1-94 16,0-6-134-16,1-1-173 0,9-2-822 15,-5-10 432-15,0 0-64 0,1 0-132 16,2-31 67-16</inkml:trace>
  <inkml:trace contextRef="#ctx0" brushRef="#br0" timeOffset="111.9991">16856 11308 3456 0,'0'-5'188'0,"0"3"152"0,0 2 111 15,-21 0 98-15,21 0-97 0,-20 18 199 16,-29 2-151 0,35 16-365-16,14-23-106 0,0 1-9 15,0 1-6-15,0 11-23 0,0-12 1 16,23-3-5-16,-23-3 18 0,33 0-2 0,-14-3-3 15,24 1 30-15,-25-4 21 0,0 0 33 16,-4 0 36-16,0 1 38 0,4 7 215 16,-18-6-160-16,8 5-33 0,-8-1-55 15,0 3-47-15,0-1-62 0,0 15-16 16,0-10 0-16,-30 1 0 0,30-1 0 16,-32 1 0-16,-7 15-47 0,18-20-101 15,-2 1-126-15,1-3-164 0,2-4-198 0,-1-2-124 16,-17-3-1413-16,21 0 863 15,2-30 170-15,2 30 413 0</inkml:trace>
  <inkml:trace contextRef="#ctx0" brushRef="#br0" timeOffset="112.9991">15923 2201 1527 0,'-3'0'98'0,"0"-3"73"16,1 1 63-16,-1-1 327 0,1 3-296 16,0-1 16-16,2 1 1 0,-3 0 20 15,2 0-43-15,-1 0 126 0,2 0-214 16,0 0 20-16,0 0-3 0,32 23 7 16,12 1 62-16,-15-7-173 0,11-1 1 15,8 1-42-15,5-2-48 0,9-5-46 16,78 4-170-16,-62-14 76 0,6 0-51 15,0 0-86-15,-4-31-128 0,57 0-706 16,-86 16 336-16,-10-1-90 0,-14-1 178 0</inkml:trace>
  <inkml:trace contextRef="#ctx0" brushRef="#br0" timeOffset="113.9991">12194 2759 1915 0,'0'18'264'0,"19"2"-58"0,-19-20 53 15,15 25-54-15,-15-11 7 0,35 18 162 16,-22-14-244-16,3 0-36 0,0 0-25 15,2 1 6-15,2-2-9 0,20 10 50 16,-16-16-83-16,4-1 2 0,4 0-4 16,4-5-14-16,2 0-7 0,54-3-82 15,-38-2-6-15,5 0-29 0,5 0-5 16,6-24 8-16,79-5-39 0,-68 12 104 16,4 2 20-16,3 0 41 0,0 4 12 0,-4 11 25 15,76-12 112-15,-90 12-56 0,-5 34 17 16,-9-7 9-16,-6 6 7 0,-10 3-11 15,25 49 83-15,-38-41-160 0,-4 0-31 16,-3-2-2-16,-2-3 19 0,14 24 113 16,-20-36-81-16,0-5-17 0,-1-3-22 15,-4-3-9-15,0-6-17 0,-2 5 53 16,-5-12 3-16,0 0 35 0,0-3-7 16,0 0-19-16,0-23-18 0,0 23-57 0,0-26-4 15,-19 10-9-15,19-1-5 16,0-1-5-16,23-14-5 15,-23 18 22-15,44 2 12 0,-12 4 21 0,6 8 34 0,53-11 135 16,-40 11-84-16,5 0-24 0,0 0-41 16,-3 27-17-16,-3-27-28 0,45 50-7 15,-52-31 14-15,-3 1-17 0,3-1-1 16,0 0-6-16,48 9-36 0,-43-17 16 16,4-4 5-16,2-7 12 0,4 6 5 15,3-6 17-15,59 0-10 0,-60-20-7 16,0 20-6-16,-1-22-17 0,-3 22-37 0,45-46-205 15,-57 31 93-15,-6 1 7 0,-4-3 13 16,-7 1 3-16,-7 1-20 0,6-12-331 16,-20 15 133-16,-5 4-91 0,-1 1-140 15,0 5-225-15,-51 1-609 0</inkml:trace>
  <inkml:trace contextRef="#ctx0" brushRef="#br0" timeOffset="114.9991">8283 13667 2374 0,'0'0'96'0,"0"0"80"0,0 0 119 0,0 0 98 16,0 0 66-16,0 0 409 0,0 0-555 15,0 0-84-15,0 0-63 0,0 0-11 16,0 0 123-16,22 0-131 0,-22 0 15 15,26 0 4-15,-9 0 11 0,3 0-16 16,16 0 80-16,-18 0-148 0,-3 0 0 16,-3 0 11-16,2 24 18 0,3 7 134 15,-9-12-137-15,-3 3-14 0,2 2-21 16,-2 4-4-16,2-1-9 0,6 38 62 0,-6-32-90 16,-2 1-17-16,7-2-20 0,-1 2-6 15,15 24 0-15,-9-36 0 0,2-1-10 16,3-3-17-16,3-4-17 0,0-3-24 15,29-3-109-15,-26-7 66 0,0-1-7 16,0 0-2-16,-1 0 3 0,21-23-73 16,-27 2 113-16,-2 21 7 0,-2-26 8 15,-2 11 11-15,-4 2 11 0,3-16 7 16,-11 14 32-16,-2 1 14 0,-1 0 1 0,0-1 5 16,0-15 25-16,0 14-15 0,-20-1-8 15,20 0-5-15,0-3-4 0,-16-1-10 16,3-24 1-16,13 20-8 15,-14-1-1-15,14-2 1 0,-13-1-1 0,3-31 1 16,10 33 1-16,-7 0 4 0,5-1 2 16,2 3 10-16,0 6 11 0,0-20 61 15,0 22-27-15,0 5 0 0,0 4-12 16,16 1-25-16,-16-1-24 0,0 8-10 16,0 0 9-16,15 0-3 0,-15 23-24 15,0-23-76-15,12 61-556 0,0-35 81 0,-1 3-325 16,0-2-198-16,3 2-213 0,27 13-696 15</inkml:trace>
  <inkml:trace contextRef="#ctx0" brushRef="#br0" timeOffset="115.9991">9325 13998 1648 0,'0'0'89'16,"0"0"79"-16,0 0 95 15,0 0 537-15,0-19-259 0,0 19 79 0,0 0-4 16,18 0 26-16,-18-14-96 0,0 14 290 16,0 0-530-16,10 0-43 0,-10 0 2 15,0 0-12-15,0 0 53 0,0 23-277 16,0-23-29-16,0 28 0 0,0-11 0 15,0 3 0-15,0 22 0 0,0-22 0 16,0-3 0-16,0-1 0 0,14-3-62 16,-14 6-422-16,0-12 27 0,0-7-173 15,0 0-188-15,0 0-276 0,0 0-173 0,18-50-1062 16,-4 25 1663-16</inkml:trace>
  <inkml:trace contextRef="#ctx0" brushRef="#br0" timeOffset="116.9991">9376 13749 4010 0,'0'24'217'0,"-12"0"14"16,12-24 68-16,-7 27-65 0,7-14-51 15,0 16-205-15,0-16-282 0,0 0-266 16,0-2-233-16,0-2-267 0,19-1 54 16</inkml:trace>
  <inkml:trace contextRef="#ctx0" brushRef="#br0" timeOffset="117.9991">9582 14011 5194 0,'0'12'78'16,"-17"0"82"-16,17 16 428 0,0-13-282 16,0-1-46-16,0 2-89 0,0-1-57 15,0 9-33-15,0-15-71 0,0-2-27 16,20-1-32-16,-20-5-46 0,14-1-63 15,4 0-248-15,-18-22 195 0,19 22 17 0,-7-27 0 16,1 9-16-16,13-22-198 0,-17 22 271 16,4-4 59-16,-3 4 60 0,2 0 47 15,-3 2 30-15,7-10 138 0,-5 19-81 16,-2 2 20-16,-1 2 4 0,2 3 17 16,7 0 153-16,-7 0-151 0,-2 20 0 15,-1-20 3-15,1 28 8 0,0-10-11 16,4 26 92-16,-5-21-180 0,-1 4-30 15,0-1-30-15,0 0-25 0,3 20-201 16,-2-28-46-16,-2-1-125 0,0-7-91 16,2-3-238-16,-1-2-177 0,9-5-1293 15,-6-24 1261-15,0 24 297 0</inkml:trace>
  <inkml:trace contextRef="#ctx0" brushRef="#br0" timeOffset="118.9991">10119 13933 5305 0,'0'0'81'0,"0"0"72"0,0 0 102 16,0 0 107-16,0 0-7 0,0 0 253 0,0 0-435 15,26 0-78-15,-26 0-76 0,31 0-53 16,6 0-239-16,-17 0 37 0,0 0-78 15,3 0-41-15,-5 0-40 0,0 12-89 16,12-12-760-16,-20 0 538 0,-1 11 10 16,-1-11 41-16,-5 10 32 0,-3 0-399 15</inkml:trace>
  <inkml:trace contextRef="#ctx0" brushRef="#br0" timeOffset="119.9991">10113 14213 3755 0,'24'0'228'0,"-24"0"139"16,35 0 87-16,-11 0 0 16,1-20-49-16,33 4 148 0,-26 16-418 0,-1-15-153 15,-4 15-198-15,-6 0-195 16,17-14-1291-16,-29 14 509 0,-9 0-3 0,0 22 382 16</inkml:trace>
  <inkml:trace contextRef="#ctx0" brushRef="#br0" timeOffset="120.9991">10779 13799 2085 0,'-7'-2'114'0,"1"0"100"16,0-1 120-16,0 3 146 0,3 0 46 16,-5 0 464-16,7 0-595 0,-1 0-98 15,0 0-31-15,2-1 22 0,0 0 124 16,0-1-283-16,0-1-68 0,0-1-8 0,20-1 6 15,-20 0 7-15,46-7 77 16,-24 7-89-16,3 2-19 0,0 3-8 0,4 0-5 16,21 0 45-16,-27 25-30 0,-3-25 14 15,0 29 1-15,-5-12 4 0,0 2 10 16,6 20 58-16,-14-18-57 0,-1 3 1 16,-2 2 2-16,-2 1-3 0,1 28 39 15,-2-26-78-15,1 1-7 0,3 0-14 16,-2-2-4-16,4 1-1 0,14 18-1 15,-8-28-19-15,5-2-33 0,2-5-41 16,5-1-22-16,32-4-136 0,-28-7 147 16,1 0 8-16,1 0 9 0,-1-18-7 15,-1 18 1-15,17-50-61 0,-26 31 102 0,-3-2 21 16,-6-2 18-16,-2 0 0 0,0-18 15 16,-9 22 4-16,0 0 7 0,0 0 11 15,0 2 17-15,-27-1 12 0,3-16 30 16,9 17-66-16,-2-4-13 15,-37-34 33-15,37 35-22 0,0 0-8 16,0-1-4-16,-8-20 0 0,15 21-19 16,4 1-5-16,1-1-1 0,5 2 3 15,0-16 0-15,0 18 9 0,27 1-2 16,-27 2 2-16,28 1 4 0,-12 4-22 16,19-3-151-16,-17 8 0 0,-2 3-67 15,-3 0-61-15,0 0-108 0,9 32-908 0,-14 1 455 16,3-11-163-16,-2 3 101 0,-1 3 186 15</inkml:trace>
  <inkml:trace contextRef="#ctx0" brushRef="#br0" timeOffset="121.9991">11814 14119 2546 0,'4'2'42'0,"0"-2"204"0,-4 0 14 16,0 0 71-16,0 0 74 0,0 0 41 15,0 0-38-15,0 0 200 0,-26-15-395 16,26 15-16-16,-16 0 7 0,16 0 42 16,-22 0 252-16,-5 0-265 0,13 21-26 15,-4-21-25-15,2 21-16 0,-2-21-16 16,-17 51 65-16,17-34-144 0,2 4-31 15,2 0-19-15,1 2-4 0,-3 19-9 16,11-25-29-16,5 1-25 0,0-2-51 16,0-2-58-16,21-4-45 0,14-1-322 15,-12-9 212-15,4 0-33 0,-2 0-20 16,2-29-27-16,17-3-401 0,-23 18 418 0,-3-1 42 16,-2 1 102-16,-7 1 69 0,-1-3 87 15,-2-8 62-15,0 14 74 0,-6-2 77 16,0 1 92-16,0 5 84 0,0-6 380 15,0 12-415-15,0-3-44 0,0 3-54 16,0 0-6-16,0 0-24 0,0 0 147 0,0 0-144 16,0 23 17-16,0-23-31 15,0 22-7-15,16 3 76 0,-16-10-122 0,13 4 11 16,-13 0 9-16,15 2 29 0,-15 1 25 16,26 28 149-16,-18-21-219 0,0 0-46 15,-2 2-47-15,-1-2 0 0,-1 29 0 16,-4-31 0-16,0-1 0 0,0-1 0 15,-18-2 0-15,18 0 0 0,-24 14 0 16,-4-19 0-16,10-1 0 0,-1-5-20 16,-4-1-118-16,-21 5-469 0,21-13 71 15,-4-3-84-15,2 0-247 16,2 0-237-16,2-27-181 0,-9-9-929 0</inkml:trace>
  <inkml:trace contextRef="#ctx0" brushRef="#br0" timeOffset="122.9991">12230 14099 1785 0,'0'-7'93'0,"0"-9"319"0,0 9-89 0,-17 0 10 15,17-1 26-15,0 3 29 16,0 2-2-16,-13-5 245 0,13 7-406 15,0 1-53-15,-9 0-38 0,9 0 0 0,-7 0 106 16,-3 22-144-16,5-22-22 16,0 19 6-16,1-19-4 0,-1 28 3 0,2 2 57 15,3-15-87-15,0 3-5 0,0-3-11 16,0 0-6-16,25 12 20 0,-2-16-17 16,-23 0 1-16,27-2 2 0,-13-1-6 15,4-2-18-15,11 4 10 0,-14-8 1 16,-3 2 8-16,-1-1 6 0,-3 1 14 15,7 5 102-15,-15 0-36 0,0 3 14 0,0 1-9 16,0 1-11-16,0-2-30 16,-27 19-4-16,-1-17-71 0,10-2-36 0,-2 0-57 15,0-3-76-15,-18 6-486 0,17-13 192 16,1 3-201-16,2-5-203 0,0 0-233 16,1 0-195-16,-10-19-429 0</inkml:trace>
  <inkml:trace contextRef="#ctx0" brushRef="#br0" timeOffset="123.9991">13048 13261 1936 0,'2'-7'81'0,"2"-6"279"0,0 9-47 16,-3-2 20-16,-1 4 32 0,0 2 36 16,0-3-24-16,0 3 254 0,0 0-368 15,0 0 31-15,0 0 60 0,0 20 70 16,-23-20 10-16,3 48 293 0,4-21-445 0,-1 6-25 15,-4 5-81-15,-4 7-49 0,-21 59-71 16,25-46-56-16,1 5 0 0,7 2 0 16,6 3 0-16,7-2 0 0,0-1 0 15,19 58 0-15,58-17 0 16,-43-63 0-16,4-8 0 0,45 9 0 16,-43-30-102-16,-1-5-196 0,-1-6-295 15,-6-3-326-15,26 0-1796 0,-38 0 1261 16,2-20 325-16</inkml:trace>
  <inkml:trace contextRef="#ctx0" brushRef="#br0" timeOffset="124.9991">13508 13740 2174 0,'-16'0'346'0,"9"0"33"16,7 0 203-16,0 0 23 0,-4 0 0 15,4 0-80-15,0 0 231 0,0 0-419 16,0 14-18-16,21-14-49 0,-21 0-35 0,19 0 54 16,4 0-221-16,-23 0-39 0,20-17-41 15,-20 17-14-15,18-25 2 0,4-6 5 16,-15 15 28-16,3 0 4 0,-2 3 4 15,-3 0-3-15,1-6 70 0,-4 19-28 16,-2-9 15-16,0 9-22 0,0-5-16 16,0 5-16-16,0 0 64 0,0 0 17 15,0 0 0-15,0 29-23 0,0-12-37 16,0 23-38-16,0-13 0 0,0 1 0 16,0 3 0-16,0 2 0 0,21-1 0 15,8 34 0-15,-13-34 0 0,-2-1 0 0,2 0 0 16,-1-3 0-16,12 20 0 0,-16-28 0 15,1 0 0-15,-3-3 0 0,-3-4 0 16,-2-1 0-16,-1 4 0 0,-3-10 0 16,0 0 0-16,0-2 0 0,-27 1 0 15,-7 3 0-15,16-6 0 0,-4 1 0 16,-1 1 0-16,3-2 0 0,0 1 0 16,-11 1 0-16,19-4 0 0,1 3 0 15,6-1 0-15,5-2 0 0,0 0 0 16,0 0 0-16,0 0 0 0,34 0 0 15,-13 0 0-15,6-15 0 0,40-1 0 16,-31 16 0-16,2-12 0 0,0 12-80 16,-4 0-132-16,20 0-621 0,-34 0 241 15,-4 0-82-15,-3 0-235 0,-3 17-182 0,-4-17-132 16,3 0-726-16</inkml:trace>
  <inkml:trace contextRef="#ctx0" brushRef="#br0" timeOffset="125.9991">14479 13696 2825 0,'2'-22'266'0,"-2"15"63"0,0-1 180 15,0 4 10-15,0 1 5 0,0 1-84 16,0 2 193-16,0 0-306 0,0 0 5 15,0 19 11-15,0-19 35 0,0 43 182 16,0-23-406-16,0 2-102 0,0 4-52 16,0 0 0-16,20 1 0 0,-6 27 0 15,-14-26 0-15,14-3 0 0,-5 0 0 16,-9-6 0-16,17 14-286 0,-10-20-83 16,-4-6-237-16,-1 1-123 0,0-6-233 0,-2 0-128 15,0-2-1249-15,0 0 1446 0,0 0 304 16</inkml:trace>
  <inkml:trace contextRef="#ctx0" brushRef="#br0" timeOffset="126.9991">14213 13837 4950 0,'30'16'277'16,"-30"-16"45"-16,35 19 170 0,-12-19 13 0,7 15 15 15,37-1 150-15,-27-14-536 16,1 0-131-16,-1 10-184 0,3-10-254 15,-2 0-333-15,25 0-1929 0,-38 0 1152 0,-3-23 332 16</inkml:trace>
  <inkml:trace contextRef="#ctx0" brushRef="#br0" timeOffset="127.9991">14932 13754 1011 0,'23'0'114'0,"-23"0"114"0,20 0 105 0,-20 0 92 16,21 0 362-16,-5 0-355 0,-16 0 68 15,13 0 16-15,-13 0-6 0,9 0 220 16,-5 0-444-16,-4 0 9 0,6 0 6 16,-6 0 24-16,0 0-38 0,0 0 172 15,0 0-267-15,0 0-22 0,0 0-39 16,0 0-33-16,0-17-37 0,0 17-61 0,0 0 0 15,0 0 0-15,0-15 0 0,0 15 0 16,0 0 0-16,0-9 0 0,0 9 0 16,0 0 0-16,0 0 0 0,-17 0 0 15,17 0 0-15,-18 0 0 0,18 0 0 16,-24 19 0-16,10-19 0 0,-11 15 0 16,14 3 0-16,2-7 0 0,-1 0 0 15,2 2 0-15,-1 17 0 0,3-12 0 16,5 0 0-16,1-1 0 0,0 1-44 0,0-3-51 15,21 14-253-15,-21-20 127 0,31-4-34 16,-7-5-32-16,3 0-67 0,33-22-341 16,-28 22 395-16,1-30 55 15,-2 13 20-15,-3-1-3 0,-5 2 23 0,7-14-65 16,-19 16 225-16,-6-1 39 0,-3 1 35 16,-2 4 34-16,0-9 193 0,0 10-97 15,0 1 23-15,0 5-18 0,0 1 25 16,0 2 8-16,-18 0 160 0,18 0-186 15,0 0 5-15,-12 24 7 0,12-24 22 16,0 23 159-16,0 5-194 0,0-13 13 16,0 4 22-16,0 1 23 0,30 2-52 15,6 25-10-15,-18-19-166 0,0 1 0 16,4 0 0-16,-2 4 0 0,15 30 0 16,-23-34 0-16,-3 3 0 0,-2-1 0 0,-2-1 0 15,-5-2 0-15,0 0 0 0,0 22 0 16,-30-4 0-16,-4-27 0 15,-12 12 0-15,21-23 0 0,-4-1 0 16,-2 0 0-16,1-7 0 0,-32 0 0 16,7 0-18-16,33-22-88 15,-12 6-351-15,23 16 99 0,2-20-77 16,3 7-52-16,4 0-106 0,2-19-969 0,0 17 685 16,26-6-124-16,-6 1 103 0,5-3 178 15</inkml:trace>
  <inkml:trace contextRef="#ctx0" brushRef="#br0" timeOffset="128.9991">15462 13715 2083 0,'0'-4'83'0,"0"1"81"0,0-1 111 0,0 0 159 16,0 3 63-16,0 1 614 0,0 0-653 16,19 0-64-16,-19 0-78 0,36 23 579 15,-36-23-643-15,18 25-19 16,-3 4 276-16,-6-13-287 0,-4 1-66 16,0 3-76-16,-1-2-51 0,-1 0-29 15,1 12 0-15,-3-18 0 0,0-3 0 16,-1 0 0-16,0-4 0 0,0-2 0 15,0-3 0-15,2 0-28 0,-1 0-84 16,0-26-73-16,4 26-71 16,2-58-315-16,-2 33 304 0,1-2 39 0,1 0 52 15,2 2 44-15,9-19 49 0,-7 28 102 0,-2 3 41 16,3 3 39-16,-1 5 37 16,13 5 196-16,-6 0-8 0,-1 25-56 15,-11 3-150-15,1-13 8 0,-1 1-13 16,-1 1-9-16,0 0-34 0,5 13-11 15,-7-19-54-15,1-1-7 0,-2-3-1 16,0-2-2-16,1 1-17 0,-2-6-13 16,-1 0-50-16,3 0-14 0,-2 0-10 15,3-20 3-15,3-3-55 0,-2 23 59 0,1-31-7 16,2 15 12-16,0-1 17 0,7-12 23 16,-6 17 52-16,0-1 20 15,1 4 23-15,2 0 24 0,-2 3 16 0,15 6 111 16,-13 0-86-16,2 0 24 0,-1 0 1 15,0 32 11-15,9 2 95 0,-8-14-150 16,-5 1-34-16,1 0-26 0,1-1-13 16,-1 0-42-16,6 17-301 0,-10-20-13 15,-2-5-191-15,1-2-143 0,-3-2-336 16,3-3-1606-16,4-5 1378 0,-1 0 416 16</inkml:trace>
  <inkml:trace contextRef="#ctx0" brushRef="#br0" timeOffset="129.9991">16553 13349 2487 0,'-17'-7'22'15,"17"3"71"-15,-12-1 497 0,12 2-91 16,-10 2 45-16,10 1-67 0,0 0-23 15,0 0 394-15,0 21-408 0,0-21 11 0,0 31-29 16,0-8-39-16,22 2-106 0,-3 37-73 16,-19-26-204-16,22 4 0 0,-22 1 0 15,22 0 0-15,-13 4 0 0,7 36 0 16,-16-43 0-16,10-4 0 0,-6-5-19 16,-1-2-177-16,0-8-187 0,2 4-1034 15,-2-18 420-15,-1-3-144 0,-1-2-98 16,1 0-19-16,-1-27 402 0</inkml:trace>
  <inkml:trace contextRef="#ctx0" brushRef="#br0" timeOffset="130.9991">16380 13355 3081 0,'-6'-8'151'15,"-2"-2"664"-15,6 3-262 0,2-1-91 16,0-1-163-16,0 2-85 0,29-12 25 15,-29 7-161-15,33 0-9 0,-10-1-5 16,6 0-5-16,3-1 0 0,40-9 73 16,-33 14-72-16,0 4-18 0,-3 2-28 15,-2 3-5-15,17 23 24 0,-34-23 18 16,-1 35 27-16,-6-13 22 0,-4 4 28 16,-3 1 12-16,-3 33 92 0,0-28-148 0,0-3-17 15,-29 3 10-15,29-2 3 0,-47 29 63 16,27-30-99-16,1-3-14 0,-1 1-21 15,1-2-20-15,2-3-17 0,-8 11-114 16,14-19 46-16,6-6-13 0,0-1-11 16,5-5-24-16,0-2-255 0,0 0 225 15,0 0 44-15,21 0 97 0,-21 0 82 16,23-14 60-16,7 14 255 0,-14 0-170 16,1 0 10-16,30 25 451 0,-34-25-493 15,-2 21-66-15,1-6-48 16,4 19-48-16,-10-16 0 0,2 2 0 0,-2 0 0 15,3 2 0-15,-1-1 0 0,2-3 0 16,11 14 0-16,-10-19-49 16,-1-4-159-16,-2-2-198 0,5-6-245 0,14-1-1095 15,-13 0 758-15,5-29-23 0,-1 29-4 16,3-39 90-16,1 17 270 0</inkml:trace>
  <inkml:trace contextRef="#ctx0" brushRef="#br0" timeOffset="131.9991">17196 13597 3217 0,'3'-7'108'16,"-1"1"182"-16,-2 0 759 0,0 3-437 0,0 3-48 15,0 0-103-15,-26 0-43 0,3 21 27 16,8-21-362-16,-3 19-36 0,0-19-14 16,1 23-13-16,2-9-11 0,-10 16-11 15,16-15-7-15,9 0-1 0,-6 0 4 16,6-1-8-16,0 12-8 0,31-14 8 15,-31 0 12-15,32-2 0 0,-12 1 2 16,0-3 2-16,21 4 19 0,7 5 91 16,-27-8-11-1,-21-4-37-15,7 2 13 0,-7-1 6 16,0 13 47-16,0-9-120 0,-28 1-37 16,28 3-39-16,-35 1-23 0,13 0-33 0,-26 16-218 15,21-14 96-15,1-5-74 0,3 1-74 16,2-4-69-16,-11 3-668 0,22-11 415 15,1-1-154-15,9 0-73 0,0-18 18 16,0 18 248-16</inkml:trace>
  <inkml:trace contextRef="#ctx0" brushRef="#br0" timeOffset="132.9991">17478 12976 2894 0,'0'-6'145'0,"0"0"612"0,-11 6-182 16,11 0-12-16,0 0 1 0,0 0 1 15,29 27 394-15,12 8-636 0,-11-9-71 16,7 4-36-16,3 6-39 0,5 6-56 15,47 56-41-15,-44-43-80 0,-2 6 0 16,-4 5 0-16,-6 1 0 0,-4 3 0 0,-6 0 0 16,3 70 0-16,-25-71 0 0,-4-3 0 15,0 0 0-15,-40-3-13 0,9-2-244 16,-4-7-365-16,-51 51-2002 0,37-60 834 16,-1-5 364-16</inkml:trace>
  <inkml:trace contextRef="#ctx0" brushRef="#br0" timeOffset="133.9991">19206 11709 1666 0,'-5'9'100'0,"1"-1"59"0,1-1 49 15,-1-1 9-15,-1 1 202 0,5-3-186 16,-2-2 30-16,0 1 25 0,1-1 19 16,1-1-7-16,0-1 203 0,0 0-308 15,23 0-39-15,-23 0-24 0,26 0-6 16,11-25 42-16,-13 25-130 0,8-29-20 16,0 8-26-16,7-8-16 0,8-4-24 15,60-49-139-15,-48 34 67 0,3-2-25 16,-4-1 16-16,0 3-1 0,-8 4 4 15,24-24-147-15,-51 44 68 0,-10 7-38 16,-12 10-37-16,-1 6-38 0,-46 1-298 16,20 20 309-16,-4-20-21 0,-4 22-48 0,1-22-39 15,0 24 21-15,-27-7-210 0</inkml:trace>
  <inkml:trace contextRef="#ctx0" brushRef="#br0" timeOffset="134.9991">19621 11223 1705 0,'0'-9'104'16,"16"9"321"-16,-16 0-47 0,9 0 38 16,-9 0 60-16,11 0 34 0,-5 18-72 15,19 0 148-15,-9-18-429 0,4 19-55 16,3-19-48-16,2 15-33 0,36-15-30 0,-30 0-25 16,1 0-5-16,0 0-15 15,-2 0 0-15,-3 0 15 0,11-20-5 0,-23 20 20 16,-4 0 9-16,-4 0-4 0,-4 0 4 15,-3 0 44-15,0 0 15 0,-21 19 3 16,21-19 24-16,-29 31 7 0,12-11 14 16,-21 25 86-16,19-20-122 0,0-1-32 15,2 1-10-15,2-3-18 0,-8 19-137 16,16-24-68-16,7-3-214 0,-6-4-232 16,6-3-278-16,0-4-270 0,24-3-500 15</inkml:trace>
  <inkml:trace contextRef="#ctx0" brushRef="#br0" timeOffset="135.9991">10701 15942 464 0,'0'0'15'16,"0"0"8"-16,0 0-12 0,0 0 17 0,0 0-4 16,0 0-1-16,0 0 37 15,0 0-20-15,0 0-19 0,0 0 6 16,0 0-10-16,0 0 0 0,0 0-17 0,0 0 5 15,0 0 50-15,0 0-18 16,0 0-4-16,0 0 15 0,0 0 14 16,0 0 98-16,0 0-82 0,0 0-6 15,0 0-7-15,0 0 11 0,0 0 69 16,0 0-68-16,0 0-9 0,0 0-10 0,0 0-1 16,0 0-12-16,0 0 48 0,0 0-50 15,0 0-3-15,0 0 6 0,0 0 0 16,0 0 32-16,0 0-59 0,0 0-2 15,0 0 2-15,0 0 2 0,0 0 1 16,0-14 13-16,0 14-23 0,0-15 8 16,0 15-8-16,0-15 3 15,0 5-2-15,14-21-9 0,1 11-10 0,-3-5 1 16,0-5-7-16,4-6-11 0,24-49-54 16,-16 38 21-16,3-6-20 0,4 0-15 15,-4-3-21-15,5-1 2 0,22-53-21 16,-29 57 115-16,-5 10 13 0,-2 4-2 15,-9 9-17-15,2-8-139 0,-11 33-11 16,0 1-42-16,-20 4-16 0,20 0 10 0,-29 23 14 16,-11 4-140-16</inkml:trace>
  <inkml:trace contextRef="#ctx0" brushRef="#br0" timeOffset="136.9991">10788 15174 1572 0,'0'29'125'0,"0"-20"-7"16,0-1 28-16,0-8-18 0,26 8-7 16,1-8 32-16,-10 0-121 0,2 0-25 15,5-30-8-15,1 30-22 0,-3-33-31 16,20-4-162-16,-22 20 82 15,-3-2 22-15,-3 4 32 0,-5 1 20 0,-2 3 30 16,7-2 0-16,-11 13 24 0,-1 0-1 16,-1 0 2-16,0 0 28 0,2 18 160 15,-3-18-56-15,0 21 4 0,1-21-14 0,-1 31 14 16,0-9 8-16,0 24 71 0,0-20-164 16,0 2-37-16,0-2-68 0,0 0-103 15,-14 16-697-15,14-26 228 0,0-4 98 16</inkml:trace>
  <inkml:trace contextRef="#ctx0" brushRef="#br0" timeOffset="137.9991">20651 13059 778 0,'-5'0'67'0,"0"0"83"16,1 0 95-16,-2 0 398 0,3 0-333 16,0 0-3-16,1 0 25 0,0 0 84 15,-2-12 527-15,3 12-499 0,1 0-46 16,-2 0-27-16,1 0 34 0,0 0 3 16,1-7 319-16,-1 7-440 0,1 0-14 15,-2 0-17-15,2 0-42 0,-2 0-2 16,2 0-207-16,0 0-5 0,0 0 0 15,0-7 0-15,0 4 0 0,29-9 0 0,9 6 0 16,-12-2 0-16,3 1 0 0,2 1 0 16,29 3 0-16,-35 3 0 0,-2 0 0 15,-2 20 0-15,-4-20 0 0,-4 30 0 16,6 12 0-16,-14-17 0 0,-2 0 0 16,-2 4 0-16,-1 0 0 0,0 31 0 15,0-31 0-15,0 2 0 0,0 0 0 16,0-2 0-16,0-1 0 0,0 19 0 15,0-25 0-15,0-4 0 0,30-3-13 0,-13-4-41 16,26 1-159-16,-15-11 73 0,-1-1 5 16,2 0 16-16,3-21 6 0,-3 21 19 15,25-47-30-15,-33 27 92 0,-1 3 15 16,-4-2 20-16,-3 0 9 0,0-13 36 16,-11 15-21-16,-2 3 1 0,0-1 9 15,0-2 13-15,-20 1-2 0,-9-19 23 16,10 14-53-16,1 0-4 0,-3-4-3 15,0-3 10-15,-19-31 15 0,24 28-20 16,1-1-17-16,4 0-16 0,3 1-9 16,8 0-13-16,0-26-36 0,0 26 46 0,0 2 5 15,26 4 13-15,-26 0-2 0,46-17-4 16,-29 26-6-16,0 3-25 0,-5 1-60 16,-12 7-117-16,20 0-106 0,-9 5-443 15,-11 0 371-15,0 20-164 0,0-20-205 16,0 34-285-16,-22 21-1058 0</inkml:trace>
  <inkml:trace contextRef="#ctx0" brushRef="#br0" timeOffset="138.9991">21528 13293 2504 0,'0'4'64'0,"-8"0"306"15,2 0-20-15,2 2 60 0,-3-1 13 16,2 4-3-16,-5 11 169 0,3-7-373 16,1 3-21-16,1 1 0 0,2 1 2 0,1 2-49 15,0 17 50-15,2-19-158 0,0-1-10 16,0-3-15-16,0-2 3 0,20 2 13 15,-1-12-17-15,-19-2-12 0,24 0-14 16,-9 0-25-16,-2-25-28 0,12-10-83 16,-15 15 79-16,-2-2 6 0,-1-2 8 15,-7-1-8-15,0-22 3 16,0-2 36-16,-18 30 8 16,-1 19-10-16,19 0-23 0,-21 0-59 15,-3 0-350-15,13 22-13 0,-1-22-203 16,1 24-220-16,4-8-209 0,-1-2 167 15</inkml:trace>
  <inkml:trace contextRef="#ctx0" brushRef="#br0" timeOffset="139.9991">20569 13864 2452 0,'-6'2'146'0,"5"-2"103"0,1 0 149 16,0 0 127-16,0 0 40 15,27 0 468-15,-27 0-644 0,31 0-44 0,-8 0-31 16,6 0-17-16,45-13 106 0,-27 13-266 15,9-17-9-15,10 7 13 0,7 1 16 16,6-1-30-16,77-5-17 0,-81 13-155 16,-7 2-33-16,-11 0-33 0,-10 0-40 15,12 19-259-15,-41-19 121 0,-6 15-74 16,-6-15-57-16,-4 17-183 0,-2-17-238 0,-19 13-1372 16,19-13 1130-16,-26 0 341 0</inkml:trace>
  <inkml:trace contextRef="#ctx0" brushRef="#br0" timeOffset="140.9991">20791 14179 2743 0,'-3'0'138'0,"0"0"161"15,0 0 170-15,1 0 137 0,-2 0 474 0,4 0-656 16,0 0-65-16,0 0-64 0,0 0-48 16,0 0-89-16,0 0-16 0,26 0-110 15,-26 0-9-15,31 0-10 0,-12 0-7 16,20 0-8-16,-20 0-1 0,-1 0 12 15,-2 0 11-15,-4 32 31 0,-1-32 36 16,2 51 142-16,-9-30-112 0,-1 4 0 0,-3 4-5 16,0-3 0-16,0 35 58 15,0-32-118-15,0 5-14 0,0-5-12 0,-14 0-11 16,14-3-8-16,0 23-7 0,0-31 0 16,25 0 0-16,-25-4 0 0,24-3 0 15,8 3-22-15,-14-14-37 0,2 0-41 16,-2 0-33-16,0-20-15 0,0 20 23 15,14-26-30-15,-19-3 117 0,-2 14 3 16,-1-2 2-16,-1 3 4 0,12-16-8 16,-15 14 31-16,-1 1 1 0,-1 1-5 15,0-2 1-15,-3 0 1 0,-1-17-8 0,0 14 11 16,0-1-1-16,0-2 1 0,-23 2 2 16,23-25 6-16,-19 23 0 0,19 1 5 15,0-2 8-15,0 5 2 0,0 2 3 16,0-16 1-16,21 18-18 0,-21 5 1 15,21 0-5-15,-21 2-9 0,25-3-157 16,-1 7-68-16,-24 3-142 0,19 0-94 16,-19 0-168-16,13 0-155 0,-5 26-1035 15,-8 4 831-15,0-9 198 0,0 1 234 0</inkml:trace>
  <inkml:trace contextRef="#ctx0" brushRef="#br0" timeOffset="141.9991">21517 14540 5415 0,'0'5'152'0,"0"2"181"0,0 10 698 16,0-12-503-16,0 4-167 0,0 2-141 16,0 1-84-16,0-1-121 0,0 13-15 15,0-12 0-15,0-2 0 0,14 2 0 16,-14-4-51-16,0 5-391 0,0-9 32 15,12-4-160-15,-12 0-108 0,0 0-311 0,0 0-150 16,7-19-1316-16,-1-14 1659 0</inkml:trace>
  <inkml:trace contextRef="#ctx0" brushRef="#br0" timeOffset="142.9991">21545 14219 5349 0,'0'-3'52'0,"0"0"242"16,0 3-24-16,0 0-12 0,0 0-58 15,0 0-83-15,0 17-416 0,0-17-127 16,16 0-399-16,-16 19-325 0,16-19-276 16,-16 0 201-16</inkml:trace>
  <inkml:trace contextRef="#ctx0" brushRef="#br0" timeOffset="143.9991">21857 13745 2264 0,'0'-17'73'16,"0"17"91"-16,19-12 553 0,-19 12-163 0,0 0 61 15,14 0-23-15,-14 0 8 0,0 0-95 16,18 0 321-16,0 18-504 0,-6-18-64 15,1 0-68-15,2 15-45 0,13-15-47 16,-15 14-132-16,1-14-84 0,-1 7-104 16,-2-7-121-16,0 6-140 0,6 1-752 15,-11-3 368-15,0 0-106 0,-3 0-144 16,1-2 7-16</inkml:trace>
  <inkml:trace contextRef="#ctx0" brushRef="#br0" timeOffset="144.9991">21881 13887 4167 0,'-3'6'116'0,"1"2"132"0,2-2 100 15,0 2 115-15,0-2-23 0,28 9 147 16,8-7-510-16,-12-2-216 0,3 0-179 16,3 0-280-16,31 3-1360 0,-30-7 684 15,-2-2 240-15,0 0 366 0</inkml:trace>
  <inkml:trace contextRef="#ctx0" brushRef="#br0" timeOffset="145.9991">22397 13859 5890 0,'0'0'58'15,"0"15"61"-15,0-15 105 0,0 10 446 16,0-10-274-16,0 0-44 0,0 0-103 15,0 0-77-15,0 0-111 0,0 0-61 16,25-20-3-16,-25 20-34 0,22-30-50 16,-22 11-55-16,34-31-233 0,-24 19 181 0,-1-5 4 15,-9-4-5-15,11-5-22 0,-4-52-132 16,-4 50 259-16,-3 0 74 0,3 4 78 16,-1 4 41-16,-1 9 45 0,4-8 181 15,-4 29-207-15,2 2-41 0,-3 5-35 16,1 2 11-16,6 0 144 0,-2 28-57 15,2-28-2-15,1 38-19 0,2-11 14 16,1 5-42-16,13 35 10 0,-11-30-105 16,1 4 0-16,-1 1 0 0,1-2 0 15,14 39 0-15,1-6 0 16,-14-40 0-16,8 24 0 0,-7-13 0 16,-7-28 0-16,3 9-53 15,-9-14-156-15,-1-6-155 0,-1 0-182 16,-1-5-159-16,0 1-1197 0,-25-1 724 0,25 0-112 15,-33-24 362-15</inkml:trace>
  <inkml:trace contextRef="#ctx0" brushRef="#br0" timeOffset="146.9991">22400 13778 5268 0,'0'-2'55'15,"0"2"57"-15,0-1 85 0,29-1 481 16,-29 2-284-16,25 0-40 0,-8 0-122 0,4 0-103 15,22 0-290-15,-19 0-104 16,-1 0-171-16,1 0-127 0,-2 14-309 0,-1-14-188 16,14 0-1401-16,-19 0 1599 0,-1 0 316 15</inkml:trace>
  <inkml:trace contextRef="#ctx0" brushRef="#br0" timeOffset="147.9991">22847 13749 2281 0,'0'-4'40'0,"0"0"58"0,0-3 302 0,0 5-106 16,0 1 58-16,0 0 33 15,0 0 32-15,0 1 239 0,0 0-428 0,0 0-24 16,0 0 33-16,0 0 77 0,0 0 62 16,14 0 386-16,-14 0-422 0,0 13-22 15,0-13-90-15,0 0-58 0,0 0-79 16,0 0-91-16,0 0 0 0,0 9 0 15,0-9 0-15,0 0 0 0,0 0 0 16,0 7 0-16,0-3 0 16,0 0 0-16,0-1 0 0,0 7 0 15,0-5 0-15,21 2 0 0,-21 3 0 16,15 1 0-16,-15 1 0 0,19 2 0 0,-8 1 0 16,13 16 0-16,0 1 0 15,-12-18 0-15,10 15 0 16,-3-6 0-16,-11-13 0 0,5 6 0 15,-4-8 0-15,-7-7 0 16,-1-1 0-16,3 0 0 0,0-21 0 16,-1 21 0-16,1-31 0 0,1 6 0 15,1-3 0-15,0-2 0 0,5-31 0 16,-6 35 0-16,-2 1 0 0,0 6 0 16,0 5 0-16,0 5 0 0,-1 3 0 15,-2 1 0-15,0 5 0 0,0 0 0 16,0 0-52-16,0 0-492 0,0 17-16 15,0-17-173-15,0 0-234 0,0 22-231 0,0-22-148 16,0 19-783-16</inkml:trace>
  <inkml:trace contextRef="#ctx0" brushRef="#br0" timeOffset="148.9991">23300 13727 5336 0,'2'-5'139'0,"-1"3"519"0,1-2-223 16,-2 0-60-16,6-3-108 0,1 3-7 16,14-10 77-16,-5 6-265 0,1-2-62 15,6 0-72-15,-1 1-82 0,1 0-100 16,21-6-654-16,-26 10 305 0,0-1-223 16,-4 4-96-16,-5 0-117 0,1 2-943 15,-8 0 1329-15,-2 0 250 0</inkml:trace>
  <inkml:trace contextRef="#ctx0" brushRef="#br0" timeOffset="149.9991">23260 13998 5457 0,'25'0'82'16,"3"-20"285"-16,-10 20-39 0,5-20 10 15,0 20-2-15,6-25-49 0,34 4-34 16,-33 21-308-16,0-20-152 0,-4 11-234 15,-4 9-272-15,-5-9-366 0,0 9-1754 16,-15 0 1686-16</inkml:trace>
  <inkml:trace contextRef="#ctx0" brushRef="#br0" timeOffset="150.9991">24687 13400 2714 0,'0'0'163'16,"0"0"193"-16,0 0 167 0,0 0 111 15,0 0 430-15,-19 0-621 0,19 0 1 16,0 0-7-16,0 0 26 0,0 0-59 16,46 13 67-16,-21-3-396 0,7-10-75 15,5 15 0-15,3-7 0 0,42 7 0 16,-43-7 0-16,-3-1 0 0,-3-3 0 0,-5 3-118 15,-9-2-148-15,8 7-835 0,-18-8 283 16,-2 0-256-16,-5-1-248 0,-1-2-90 16</inkml:trace>
  <inkml:trace contextRef="#ctx0" brushRef="#br0" timeOffset="151.9991">25935 13208 2319 0,'0'0'108'0,"0"0"125"0,0 0 684 16,0 0-361-16,0 0-12 0,0 0-65 15,0 0 4-15,0 0 296 0,0 0-469 16,0 0-68-16,-14 0-52 0,14 0-20 16,0 0-40-16,-11 0 56 0,11 0-96 15,-12-15 15-15,4 15 1 0,1 0 1 16,-15-10 11-16,8 10-99 0,-1 0-19 16,-4 0 0-16,-1 0 0 0,-4 17 0 15,-31 12 0-15,26-13 0 0,0 6 0 16,2 0 0-16,2 2 0 0,-8 28 0 15,26-30 0-15,4 0 0 0,3-1 0 16,23-5-67-16,2-5-102 0,41-5-400 0,-27-6 234 16,5 0 2-16,0-23-11 0,0 23-44 15,32-57-240-15,-43 36 405 0,-8 0 66 16,-2 0 33-16,-8 0 15 0,-5 2 45 16,-4-15 131-16,-6 19 33 0,0 4 43 15,0 0-1-15,0 5 24 0,-25 2 216 16,25 0-175-16,-21 4 14 0,21 0-4 15,0 0 1-15,-15 0-9 0,15 24 182 16,0-24-212-16,0 27-3 0,0-8 4 0,0 7 18 16,28 37 67-16,-1-27-216 0,-8 3-49 15,-1 4 0-15,0 2 0 0,0 3 0 16,12 44 0-16,-6 0 0 16,-17-49 0-16,-7 37 0 15,0-14 0-15,-25-34 0 0,25-4 0 16,-52 21 0-16,32-29 0 0,-4-4 0 15,-1-4 0-15,-3-4 0 0,1-6-127 16,-33-2-596-16,29-22 51 0,1 22-151 16,1-38-216-16,4 16-187 0,5-5-45 15,-5-25-545-15</inkml:trace>
  <inkml:trace contextRef="#ctx0" brushRef="#br0" timeOffset="152.9991">26456 13200 2738 0,'5'-7'93'0,"-3"0"145"0,2 1 687 16,-2 3 333-1,-2 3-648-15,0 0-259 0,0 0 6 16,0 22-11-16,17 0 245 15,-17-9-333-15,21 4-61 0,-21 2-64 0,15-1-51 16,-15 0-68-16,12 14-14 16,-5-19 0-16,-7-2 0 0,0-3 0 0,8-2 0 15,-4-3 0-15,-4-3 0 0,2 0 0 16,2 0 0-16,-1-30 0 0,3 30 0 16,10-52 0-16,-7 29 0 0,2-1 0 0,1-2 0 15,-1 2 0-15,13-16 0 16,-15 22 0-16,3 4 0 0,-1 1 0 15,0 2 0-15,1 3 0 0,7 0 0 0,-7 8 0 16,-1 0 0-16,1 0 0 0,-1 0 0 16,9 28 0-16,-11 3 0 0,0-12 0 15,-1 2 0-15,2 0 0 0,-4 0 0 16,7 8 0-16,-7-15 0 0,-2-4 0 16,-1-4 0-16,-1-6 0 0,0 5 0 15,2-5 0-15,-4 0 0 0,2-25 0 16,-2 25 0-16,5-32 0 0,-1-9 0 15,1 20 0-15,0 1 0 0,-1 3 0 0,0 3 0 16,5 4 0-16,-3 0 0 16,0 10 0-16,0 0 0 0,1 0 0 15,0 0 0-15,11 23 0 0,-7-23 0 0,1 28 0 16,-1-12 0-16,3 1-132 0,14 19-578 16,-14-21 28-16,1 1-119 0,1-5-251 15,5-1-249-15,0-3-66 0</inkml:trace>
  <inkml:trace contextRef="#ctx0" brushRef="#br0" timeOffset="153.9991">27451 12563 2908 0,'0'-4'165'0,"-15"3"170"0,15 0 140 0,-12 1 526 15,12 0-666-15,-9 0-73 16,9 0-39-16,0 0-6 0,0 0-10 0,0 0 253 16,0 15-220-16,0-15-26 0,21 0-71 15,-21 0-40-15,46 14-22 0,-27-3-73 16,4-11-6-16,2 9-3 0,1-9 8 16,1 11 4-16,25 7 50 0,-25-7-3 0,-4 3 25 15,-1 3 29-15,-4 4 42 0,8 31 94 16,-18-20-183-16,-2 3-51 0,-4 2-14 15,-2 6 0-15,0 1 0 0,0 48 0 16,0-49 0-16,-21 3 0 0,21-5 0 16,0 0 0-16,0 28 0 0,0-41 0 15,27-1 0-15,-8-6 0 0,4-4 0 16,4-4 0-16,33-5 0 0,-28-8 0 16,1 0 0-16,-2 0 0 0,-3-32 0 15,22 1-3-15,-31 14-13 0,-2-2-1 16,-4 1 5-16,-5-4 2 0,0 0 12 15,-6-24 15-15,-2 20-9 0,0-3 4 16,-22-3-6-16,22-3-4 0,-50-43-11 16,32 36-6-16,-5-4-11 0,3 0-5 0,0 0 7 15,4 3 22-15,-6-34 67 0,22 42-33 16,-11 6-13-16,11 2-17 0,0 4-2 16,22-14 0-16,-22 20 0 0,27 3 0 15,-10-1 0-15,0 6 0 0,0-1 0 16,20-4-15-16,-20 9-93 0,-1 3-122 15,-3 2-137-15,0 0-180 0,4 0-754 16,-10 27 413-16,-7-10-157 0,3 6-254 16,-3 6 143-16,0 3 364 0</inkml:trace>
  <inkml:trace contextRef="#ctx0" brushRef="#br0" timeOffset="154.9991">28505 13090 3248 0,'0'1'180'0,"-12"-1"135"0,12 0 113 16,0 0 19-16,0 0 303 0,0 0-495 15,0 0-42-15,0 0-15 0,0 0 10 16,0 0 34-16,0-15 212 0,0 15-266 15,0 0-15-15,0 0-3 0,0 0 24 16,0 0 126-16,0-11-208 0,-19 11-58 16,19 0-25-16,-27 0-16 15,12 0-13-15,-22 0 0 0,18 23 0 0,-2-23 0 16,5 23 0-16,-2-9 0 0,-7 20 0 16,16-14 0-16,3-4 0 0,4 3 0 15,2 0 0-15,0-4-82 0,46 9-370 0,-23-17 82 16,3-4-58-16,3-2-33 15,0-1-31-15,24 0-410 0,-27-25 519 0,-4 25 42 16,-2-24 76-16,-5 24 72 0,-4-25 119 16,-3-4 171-16,-1 15 52 0,-7 2 69 15,0-1 45-15,0 2 23 0,0-8 273 16,-21 13-293-16,21 0 12 0,0 3-8 16,0 1-11-16,0 1-66 0,0 1 58 15,0 0-132-15,0 18 28 0,0-18 16 16,0 23 15-16,18 14 170 0,-18-15-182 15,20 2-49-15,-20 2-46 0,18 3-26 16,-18 0-45-16,29 37 0 0,-22-29 0 0,-7-1 0 16,9 2 0-16,-9-1 0 0,0-1 0 15,0 30 0-15,-21-35 0 16,21-5 0-16,-26 0 0 0,26-6 0 0,-32-3 0 16,12-3 0-16,-18 5-18 0,17-13-131 15,1-2-132-15,0-4-182 0,0 0-199 16,-14-21-1036-16,21 21 678 0,4-26-141 15,2 8 49-15,7-6 256 0</inkml:trace>
  <inkml:trace contextRef="#ctx0" brushRef="#br0" timeOffset="155.9991">29137 12926 3988 0,'-19'-2'91'0,"19"-1"46"0,-20 0 58 16,0-1 279-16,20 4-249 0,-22 0-7 15,22 0-37-15,-19 0-24 0,9 27-46 0,1 2-2 16,-5-12-79-16,9 4-1 16,5 1-4-16,0 0-11 0,0 22-3 15,0-24-10-15,24-3-13 0,-24-1 5 0,36-2-14 16,-15-4 1-16,27 6 6 15,-25-10 9-15,2-1 15 0,-2-1 2 0,-1 0 26 16,10 5 110-16,-19-3-19 0,-3 0 38 16,-3 3 21-16,-4 1 10 0,-3 4-20 15,0 15 61-15,-29-12-179 0,11 2-37 16,-3 1-35-16,-4-1-22 0,-30 20-156 16,27-21 8-16,0-1-109 0,2-5-110 15,1-2-114-15,6-6-233 0,-19-1-1245 16,20-3 796-16,5 0 313 0</inkml:trace>
  <inkml:trace contextRef="#ctx0" brushRef="#br0" timeOffset="156.9991">30055 12340 2361 0,'0'-6'124'0,"0"1"546"15,0 5-103-15,0 0-5 16,0-3-70-16,-17 3-14 0,17 0-79 15,0 0 293-15,0 0-389 0,0 0-34 0,-13 0-17 16,13 0 21-16,-26 29 230 0,13-9-346 16,-4 6-68-16,-1 8-89 0,-2 10 0 15,-2 9 0-15,-19 77 0 16,1 19 0-16,22-70 0 0,4 1 0 16,-2 74 0-16,16-83 0 0,0-4 0 15,23-8 0-15,-3-6 0 0,9-10 0 16,6-8 0-16,2-9 0 0,40 2-360 15,-38-25-191-15,-4-3-322 0,-2 0-385 16,-4-19-347-16,19-12-1066 0</inkml:trace>
  <inkml:trace contextRef="#ctx0" brushRef="#br0" timeOffset="157.9991">30236 12689 2402 0,'0'-10'314'0,"20"6"33"15,-3 4 1133-15,4 0-1013 16,-21 19 14-16,21-19 57 0,-9 34 35 16,9 17 494-16,-11-18-758 0,-1 6-127 15,1 5-151-15,-1 4-31 0,-2 5 0 16,5 52 0-16,-3-2 0 15,-5-56 0-15,0-6 0 0,2 29 0 16,-3-45 0-16,3-4 0 0,-2-7-44 16,7 10-949-16,-6-24 307 15,-1 0-79-15,2-20-204 0,3-15-975 16,-5 12 1031-16,-2-7 171 0,-2-9 186 16,0-2 154-16</inkml:trace>
  <inkml:trace contextRef="#ctx0" brushRef="#br0" timeOffset="158.9991">30238 12804 2482 0,'-8'-16'328'0,"8"10"23"0,-3 0 126 16,3 0-11-16,0-2-3 0,21-4 218 15,-21 4-415-15,27-2-15 0,-8-1-20 16,4-3-10-16,3-1-66 0,28-15 5 0,-25 14-116 16,2 3 2-16,-2-3 8 15,0 5 4-15,22-2 29 0,-29 12-61 16,-3 1 6-16,-1 0 22 0,-2 22 26 15,-5-22 19-15,3 55 107 0,-10-32-120 16,-4 3-9-16,0 1-11 0,0 0 2 0,-21 30 42 16,21-30-76-16,-28 2-8 0,11-1-14 15,-1 0-3-15,0-4 2 0,-15 16 4 16,16-22-4-16,5-4-9 0,3-3 1 16,9-3-9-16,-11 1-37 0,6-7 0 15,5-2-17-15,0 0-34 0,0 0-19 16,0 0 13-16,0 0-5 0,25 0 112 15,-25 0 14-15,24 0 20 0,-9 0 35 16,16 21 170-16,-16-21-92 0,-1 29-5 0,1-12-46 16,-1 5-27-16,0 2-42 0,9 25-34 15,-11-24 0-15,1 0 0 0,-1-3 0 16,-1 2 0-16,13 16 0 0,-14-26 0 16,0-1-114-16,-1-1-136 0,-2-4-156 15,-1-5-252-15,7-1-928 0,-7-2 605 16,1-19-42-16,-1 19-66 0,4-32 123 15</inkml:trace>
  <inkml:trace contextRef="#ctx0" brushRef="#br0" timeOffset="159.9991">30854 13103 3547 0,'0'-2'175'16,"0"2"149"-16,0 0 635 0,0 0-497 15,0 0-18-15,0 0-14 0,0 0 48 16,0 0-22-16,0 21 219 15,0-21-502-15,0 23-105 0,21-8-68 0,-21 5 0 16,14 23 0-16,-2-20 0 0,-12 1 0 16,10-1 0-16,-10 0 0 0,8-2 0 15,-2 12 0-15,-6-20-53 0,4-5-132 16,-2-1-136-16,2-4-192 0,1-3-863 16,0 0 516-16,1 0-43 0,0-28 15 15,0 28-123-15,1-34 205 0,7-13-244 16</inkml:trace>
  <inkml:trace contextRef="#ctx0" brushRef="#br0" timeOffset="160.9991">30945 13096 2860 0,'-12'-2'225'0,"12"-1"140"0,0 2 136 15,-10-3 467-15,10 4-559 0,0 0-96 16,0 0-118-16,0-3-53 0,0 0-105 16,27-6-8-16,-27 4-3 0,29-2 2 15,-9 2 2-15,1 1 3 0,23-1 131 16,-21 5-54-16,0 0 2 0,-1 0-22 15,-3 20-8-15,-4-20 0 0,13 40 112 0,-18-23-87 16,-7 1 11-16,-1 1 3 0,-2 2 6 16,0 19 90-16,-22-22-148 0,22 3-25 15,-26-1-16-15,8-2-19 0,-1 1-20 16,-19 12-92-16,15-16-8 0,2 2-48 16,-2-5-51-16,3-3-92 0,-16 6-518 15,20-10 344-15,4-3-128 0,2-2-153 16,1 0-212-16,4 0-162 0,2-19-560 15</inkml:trace>
  <inkml:trace contextRef="#ctx0" brushRef="#br0" timeOffset="161.9991">31399 12421 3872 0,'8'-3'311'0,"-1"3"121"0,2 0 138 0,0 0 7 16,-2 27-61-16,9 9 363 16,-6-9-547-16,-1 4-45 0,0 6-86 15,0 5-53-15,7 58-82 0,-11-44-66 0,-3 3 0 16,0 0 0-16,-2 0 0 0,0 0 0 15,0 47 0-15,0-56 0 16,-18-8 0-16,18-4 0 0,0-4 0 0,0 14-360 16,0-31 4-16,0-7-188 0,0-3-86 15,0-4-193-15,0-3-188 0,25-29-1192 16,-25 9 1205-16,29-3 318 0</inkml:trace>
  <inkml:trace contextRef="#ctx0" brushRef="#br0" timeOffset="162.9991">31749 12368 2981 0,'2'-3'274'0,"1"3"210"0,0 0 149 16,2 0 62-16,1 0-8 0,1 47 444 15,-2-26-662-15,1 8-103 0,-3 2-126 16,1 10-72-16,-2 2-105 0,-1 61-63 15,-1-44 0-15,0 3 0 0,0 1 0 16,0 1 0-16,-19 1 0 0,19-3 0 16,-18 54 0-16,18-22 0 0,0-56 0 15,0-7 0-15,0 15 0 0,0-33-80 16,0-3-194-16,0-5-206 0,0-4-254 16,20-2-1205-16,0-22 853 0,-20 22-112 15,26-32 172-15,-11 10 249 0</inkml:trace>
  <inkml:trace contextRef="#ctx0" brushRef="#br0" timeOffset="163.9991">32038 12720 2969 0,'4'-7'139'15,"-2"1"180"-15,0 3 176 0,-2-1 101 16,0 4 395-16,0 0-617 0,0 0 3 15,1 0 23-15,1 0 74 0,2 28-37 16,4 12 106-16,-3-12-466 0,2 4-77 16,0 5 0-16,-2 3 0 0,0-1 0 15,1 4 0-15,5 39 0 0,-4-2 0 16,-5-41 0-16,6 27 0 16,-1-16 0-16,-2-30 0 0,2 5 0 15,-3-17-49-15,-2-3-163 0,0-5-197 16,2 0-237-16,1 0-122 0,5-21-965 15,-7-12 889-15,1 9-126 0,-1-4 88 16,1-7 106-16</inkml:trace>
  <inkml:trace contextRef="#ctx0" brushRef="#br0" timeOffset="164.9991">32059 12577 2814 0,'-6'-9'134'0,"6"7"180"0,-4-1 179 16,2-1 103-16,-1 3 379 0,3 1-659 0,0 0-66 15,0 0-78-15,0 0-57 0,18 0-57 16,-18-20-58-16,23 20 4 0,-8 0-2 16,2-16-11-16,4 16 2 0,23 0-25 15,-21 0 22-15,0 20 4 0,-4-3 20 16,-3 7 27-16,14 27 90 0,-22-20-41 16,-1 3 4-16,-5 0 6 15,-2 1 3-15,0 31 50 0,0-32-91 0,-23-1-9 16,23-2-3-16,-27-2-1 0,27-3-12 0,-46 18-3 15,30-25-27-15,0-4-4 16,7-1-4-16,-3-7-1 0,-1 3-24 16,13-8-3-16,-9-1-29 0,9-1-47 0,0 0-31 15,0 0-1-15,0 0-43 0,25 0 148 16,-25 0 21-16,18 0 7 0,-18 0 14 16,27 0 37-16,1 27 154 0,-16-27-62 15,4 30 11-15,-4-11 3 0,0 1 14 16,7 19 142-16,-8-19-183 0,-3-1-30 15,1 0-30-15,1-1-22 0,8 12-36 16,-10-17-65-16,1-1-93 0,-2-1-110 16,0-4-157-16,0 0-151 0,5-1-835 15,-8-6 520-15,1 0-50 0,0 0-138 16,1 0 80-16,-2-22 299 0</inkml:trace>
  <inkml:trace contextRef="#ctx0" brushRef="#br0" timeOffset="165.9991">32517 12993 3658 0,'0'-2'219'0,"0"2"91"15,0 0 68-15,0-3-34 0,0 3 233 16,0 0-284-16,0 0 8 0,0 22-14 0,0-22-4 16,0 27-35-16,0 12 158 15,0-16-233-15,0 2-4 0,0 2 3 0,-22 1-11 16,6 22 27-16,16-26-164 15,-15-3-24-15,15-2 0 0,-9-2 0 16,9-4 0-16,0 6 0 0,0-12 0 0,0-3-36 16,0-1-61-16,26-1-63 0,2-2-291 15,-13 0 225-15,4 0 16 0,0 0 29 16,-1 0 15-16,1 0 38 0,16 0-122 16,-19 0 66-16,-3 0-56 0,-2 0-45 15,-2 0-116-15,0 0-843 0,-6 0 416 0,-2 0-169 16,2 0 143-16,-1 0 162 15</inkml:trace>
  <inkml:trace contextRef="#ctx0" brushRef="#br0" timeOffset="166.9991">32752 12390 2034 0,'0'-1'124'0,"13"1"115"0,-3 0 147 15,-1 0 177-15,21 46 559 0,-13-22-650 0,3 8-89 16,1 6-40-16,3 6 2 16,-1 7-27-16,19 61 145 0,-25-52-302 0,-3 2-22 15,-6 2-19-15,-3-4-20 0,-5 54-4 16,0-63-89-16,0-3-46 0,-19-2-87 15,19-5-130-15,-18-5-224 0,18 19-1153 16,-20-33 355-16,20-4-95 0,-11-7 254 16</inkml:trace>
  <inkml:trace contextRef="#ctx0" brushRef="#br0" timeOffset="167.9991">25078 14574 1868 0,'-8'0'97'16,"8"0"74"-16,0 0 79 0,-6 0 77 15,6 0 245-15,0 0-311 0,0 0-18 16,0 0-27-16,0 0-21 0,0 0-47 15,0 0 59-15,0 0-118 0,0 0-7 16,0 0 1-16,0 0-31 0,0 0 1 16,0 0 57-16,21 0-45 0,-21 0-2 0,27 0-1 15,-10 17-8-15,31-17 33 0,-19 12-77 16,3-12 3-16,5 0-12 0,2 9-15 16,6-9-18-16,61 0-164 0,-51 0 6 15,5 0-40-15,3 0-18 0,4 0 29 16,69 0 0-16,-65 0 200 0,3 0 9 15,5 0 15-15,1 0 9 0,6 0 30 16,93 0 83-16,-84 0-69 0,4 13-30 16,8-13-15-16,4 0-14 0,118 0-21 0,-108 0-62 15,8 0-68-15,9 0-77 0,3 0-43 16,3-17 25-16,149 17-50 0,-140-17 246 16,4 17 37-16,2-12 28 15,-2 12 24-15,2-10 44 0,152 3 198 0,-148 7-110 16,-3-7-3-16,0 7-14 0,0-5-6 15,157 4 38-15,-161 1-141 0,302-5-27 16,-312 3-23-16,-2 0-11 16,-2 0-40-16,2 1-51 0,132-6-197 15,-137 2 175-15,-2 2 47 0,-3-2 46 16,-9 1 20-16,-7 0 18 0,91-4 83 0,-117 6 30 16,-12-1 52-16,-12 2 14 15,-11 1 3-15,21 0 30 0,-53 0-180 0,-8 0-32 16,5 0-14-16,-22 12 17 15,0-12-3-15,0 0-5 0,0 0-10 16,0 0-97-16,0 0-10 0,0 0-73 16,0 0-42-16,-14 0-86 0,14 7-462 15,-19-7 206-15,8 0-87 0,-4 0 60 16,-3 0 113-16</inkml:trace>
  <inkml:trace contextRef="#ctx0" brushRef="#br0" timeOffset="168.9991">26020 15096 1785 0,'-18'0'98'0,"18"0"55"0,0 0 62 16,-18 0 41-16,18 0 62 0,-16 15 546 15,9-15 74-15,7 0-256 0,-4 0-393 16,4 0 39-16,0 0 3 0,0 0-1 16,0 0 157-16,0 0-342 0,0 0-36 15,0 0-36-15,0 0-3 0,16-15 2 16,-1 15 34-16,-1-8-51 0,0 8-1 15,4 0 8-15,2 0 10 16,25 0 43-16,-22 0-69 0,0 19-4 0,0-19-5 16,-2 28-4-16,-4-10-16 0,10 27-8 15,-18-19-9-15,-1 4 0 0,-2 2 0 16,-2 2 0-16,-4 35 0 0,0-35 0 0,0 2 0 16,1-3 0-16,3-2 0 15,0-1 0-15,14 18 0 0,-1-26 0 0,0-6 0 16,4-3 0-16,6-3 0 0,28-4 0 15,-26-6 0-15,1 0 0 0,-1 0 0 16,-2-27 0-16,0 27 0 0,16-46 0 16,-25 29-28-16,-2-4-40 0,-3 1-33 15,-2-6-24-15,3-23-80 0,-10 24 143 16,0-1 22-16,-1-3 21 0,-1 0 3 16,-2 1 8-16,2-22 8 0,-2 27 3 15,0-2 2-15,0 3 2 0,0-1-2 16,0-18 17-16,0 23-10 0,0 1 3 0,0-2-2 15,0 2-2-15,0 3-3 16,0-11-5-16,0 14-33 0,-11 0-35 16,11 2-59-16,0 0-85 0,0-6-486 0,19 10 217 15,-19-2-127-15,21 2-170 0,-5 2-149 16,0 1-200-16,23 2-750 0</inkml:trace>
  <inkml:trace contextRef="#ctx0" brushRef="#br0" timeOffset="169.9991">27187 15391 2618 0,'0'1'120'0,"0"0"117"0,0 0 147 16,0-1 568-16,0 0-567 0,0 0-111 0,0 0-88 16,-21 0-16-16,21-16-4 0,-16 16 247 15,1-15-177-15,15 15 2 0,-16 0-26 16,16-13-9-16,-24 13 115 0,14 0-182 15,-1 0 10-15,-3 0 17 0,-3 0 35 16,-2 0-12-16,-21 28 39 0,18-3-200 16,2-8-25-16,1 1 0 0,1 1 0 15,-2 22 0-15,13-23 0 16,5 1-18-16,2-2-53 0,0-3-63 0,25 0-68 16,18 1-308-16,-17-12 235 0,3-3-47 15,0 0-43-15,1 0-32 0,24-24-265 0,-33 0 440 16,-4 24 49-16,-3-26 37 0,-3 12 37 15,-4-1 47-15,0-14 76 0,-7 15 56 16,0 2 36-16,0 0 26 0,0 4 20 16,-23-4 126-16,23 8-156 0,0 2-3 15,0 2-7-15,-14 0-4 0,14 0 2 16,0 0 105-16,0 21-118 0,19-21-13 16,-19 26 10-16,16-9 15 0,3 24 164 15,-19-19-137-15,23 2 22 0,-12 3 11 0,1 0 15 16,-2 2-12-16,7 34 104 15,-10-31-211-15,-3 0-34 0,-4-1-39 0,4-2-2 16,-4 24 0-16,0-30 0 0,-20 0 0 16,20-4 0-16,-22-2 0 0,22-1-59 15,-52 9-296-15,31-16 42 0,6-3-80 16,-6-4-131-16,2-2-133 0,-16-19-1225 16,22 19 736-16,4-35-37 0,2 12 355 15</inkml:trace>
  <inkml:trace contextRef="#ctx0" brushRef="#br0" timeOffset="170.9991">27746 15203 3377 0,'6'-7'100'15,"-6"-7"365"-15,0 10-97 0,0 0-25 16,0-2-29-16,0 5-25 0,-25-1 140 15,25 2-266-15,-21 0-14 0,21 0-30 16,-14 22-11-16,14-22-32 0,-11 20 3 16,11 10-58-16,0-18 0 0,0 5-6 15,0-2-4-15,25 11-2 0,2-12-6 0,-10-1-2 16,3-3 2-16,2 2 7 0,-1-3-4 16,25 13 13-16,-25-10-4 0,0-3 8 15,-3 4-1-15,-3-1 6 0,4 17 77 16,-13-17-15-16,-2 5 19 15,-4-2-1-15,0 2-7 0,0-3-22 0,-24 15 10 16,24-14-71-16,-32-3-11 16,11 2-32-16,-4-4-53 0,-28 7-351 0,27-12-5 15,1-3-160-15,1-2-305 0,-1 0-292 16,5 0-172-16</inkml:trace>
  <inkml:trace contextRef="#ctx0" brushRef="#br0" timeOffset="171.9991">28740 14874 956 0,'0'-14'46'0,"0"-1"73"16,19 5 99-16,-7-9 458 0,-12 12-299 0,0 2 30 15,10 0 41-15,-10 1 78 0,0 3 19 16,0-3 346-16,0 3-555 0,0-1-24 16,0 2 25-16,0 0 39 0,0 0-11 15,-20 18 276-15,1-18-380 0,4 28-74 16,1-5-76-16,-3 7-55 0,-16 50-56 16,3 27 0-16,18-48 0 15,-8 75 0-15,8-5 0 16,12-65 0-16,0 55 0 0,47-22 0 15,-20-51 0-15,6-7 0 16,49 26 0-16,-38-41 0 0,4-3 0 16,-3-6 0-16,-2-2 0 0,-5-5 0 15,-6-2-185-15,17 1-787 0,-35-4 117 0,0-3-263 16,-5 0-218-16,-2 0-126 0</inkml:trace>
  <inkml:trace contextRef="#ctx0" brushRef="#br0" timeOffset="172.9991">29513 15215 2050 0,'-20'0'239'0,"20"0"8"0,-13 0 123 16,13 0 41-16,-10 0 49 0,10 0 365 15,-3 0-285-15,3 0-93 16,0 0-185-16,0 0 45 0,0 0-11 16,0 0-10-16,0 0-56 0,0 0 96 15,0 0-192-15,0 0-9 0,0 0-1 16,0 0-33-16,0-17-11 0,0 17-82 15,17-15 12-15,-17 2 0 0,0 0 7 0,17-3-19 16,-5-14-13-16,-12 15 9 0,11 6 28 16,-11-3 10-16,5 7 0 15,-3-5-2-15,-2 9-32 0,0 1-4 0,0 0-2 16,0 0-10-16,0 0 25 0,2 18 29 16,1-18 0-16,-1 25-14 0,2-6 5 15,1 5 14-15,11 31 22 0,-5-23-48 16,0 2-15-16,1 0 0 0,1 0 0 15,-2-2 0-15,9 27 0 0,-9-31 0 16,-1-1 0-16,-2-1 0 0,-1-4 0 0,5 14 0 16,-7-22 0-16,-1-1 0 0,-2-4 0 15,-2-2 0-15,0 0 0 0,0 2 0 16,0-8 0-16,-19 2 0 0,19-1 0 16,-17 0 0-16,-10 3 0 0,13-5 0 15,-1 0 0-15,1 3 0 0,-2-1 0 16,0-2 0-16,-8 5 0 0,14-2 0 15,2-3 0-15,4 3 0 0,4-2 0 16,-3 2 0-16,3-3 0 0,0 1 0 16,35-1 0-16,-16 0 0 0,4 0 0 15,44 0 0-15,-29 0-2 0,3 0-91 0,-2-21-117 16,-2 21-135-16,30 0-780 0,-44 0 495 16,-4 0-149-16,-6 0-74 0,-4 0-192 15,-3 0-111-15,5 0-419 0</inkml:trace>
  <inkml:trace contextRef="#ctx0" brushRef="#br0" timeOffset="173.9991">30289 15125 2416 0,'0'-1'162'0,"0"0"187"0,0 1 192 15,-18 0 132-15,18 0 432 0,0 0-650 16,0 0-21-16,0 25-4 0,0-25-2 16,0 27-50-16,0 17 208 0,0-17-423 15,0 5-92-15,23 2-71 0,-23 0 0 16,20 36 0-16,2-36 0 0,-11-2 0 16,0-1-78-16,1-5-102 0,-1-4-117 15,10 15-686-15,-11-25 374 0,-2-6-167 0,0 0-158 16,-1-5-115-16,1-1-1067 15,-8 0 1455-15</inkml:trace>
  <inkml:trace contextRef="#ctx0" brushRef="#br0" timeOffset="174.9991">30196 15319 4045 0,'20'0'144'0,"-20"22"120"15,23-22 99-15,-7 17 139 0,4-17-40 16,29 20 204-16,-19-3-535 0,2-17-230 15,-2 13-230-15,4-13-262 0,28 11-1561 16,-36-11 823-16,3 0 263 0</inkml:trace>
  <inkml:trace contextRef="#ctx0" brushRef="#br0" timeOffset="175.9991">31137 15349 2242 0,'0'0'104'0,"0"0"390"0,0-15-118 16,0 15-25-16,0 0-37 0,0 0-15 15,-20-12 166-15,20 3-294 0,-15 9-14 16,15-9-14-16,0 3 4 0,-11 3 24 16,11-3 218-16,-6 3-192 0,6 0-15 0,-5 2-18 15,1 0 3-15,-9-2 145 0,5 3-182 16,-3 0-2-16,-3 0-5 0,2 0 9 15,-6 0-7-15,-14 20 67 0,16 1-133 16,-1-21-19-16,3 29-20 0,1-13-6 16,-3 19-4-16,12-18-33 0,1 2-38 15,3-2-60-15,0-2-59 0,27-2-45 16,16 5-365-16,-16-15 231 0,2-3-27 16,3 0 19-16,-1 0-34 0,27-24-339 15,-36 24 390-15,0-24 65 0,-5 24 76 16,-3-25 51-16,-5 11 64 0,-3-15 49 0,-6 14 84 15,0 1 59-15,0 1 70 16,0 4 58-16,0 2 36 0,-20-1 239 16,20 8-296-16,0 0-6 0,0 0-15 15,0 0 31-15,0 18 228 0,0 8-181 0,0-7 28 16,22 2 15-16,-22 4 23 0,17-1-41 16,9 32 167-16,-14-26-280 0,1 0-29 15,-1 0-50-15,-2 3-30 0,4 28-43 16,-14-29-22-16,7-3 0 0,-7 0 0 15,0-4 0-15,0-2 0 0,-25 13 0 16,25-21 0-16,-30-3 0 0,12 0 0 16,-3-6 0-16,-25 4 0 0,23-7-36 0,-2-3-126 15,2 0-125-15,0 0-156 0,2-26-156 16,-15 6-625-16,21 20 468 0,2-28-58 16,3 15-162-16,5-1-91 0,3-18-382 15</inkml:trace>
  <inkml:trace contextRef="#ctx0" brushRef="#br0" timeOffset="176.9991">31465 15325 1464 0,'-16'-1'128'15,"16"-1"97"-15,0 2 83 0,0-1 87 16,-8-1 333-16,8 2-335 0,0 0 34 16,0 0-36-16,0 0-23 0,0 0 243 15,0 0-270-15,19 0 40 0,-19 0-2 16,17 15 2-16,-17-15-51 0,15 15 262 16,-1-15-395-16,-14 15-78 0,9-6-86 15,-9 0-33-15,0 14 0 0,0-12 0 0,0 1 0 16,0 0 0-16,0-3 0 0,0 1 0 15,5 5 0-15,-5-10 0 16,0-2 0-16,0-3 0 0,2 0 0 0,0 0 0 16,7 0 0-16,-3-20 0 15,2 20 0-15,2-25-61 0,1 8-68 0,-1-4-49 16,10-22-174-16,-9 23 274 0,-2 1 61 16,-3 2 35-16,-1 5 12 0,2-3 31 15,-5 15-35-15,-1-4 3 0,-1 4 14 0,0 0 31 16,2 0 15-16,0 17 84 15,0-17-120-15,2 0-22 0,0 21-15 16,1-21-6-16,5 18-10 0,-6-4-1 0,1-14-2 16,-1 14-1-16,0-14 4 0,1 10 4 15,-5-5 5-15,2-5 6 0,-2 0 9 16,0 0 15-16,0 0-5 0,0 0-43 16,2 0-49-16,1-18-37 0,1 18-18 15,1-18-11-15,10-9-110 0,-7 13 152 16,4 0 26-16,-1 3 24 15,0 1 17-15,3 10 15 0,13-10 66 0,-13 10 14 16,1 0 44-16,-2 0 28 0,1 25 24 16,12 2 47-16,-14-13-181 0,0 2-42 15,-2 0 0-15,-2-2 0 0,-1 2 0 0,4 9-130 16,-5-17-107-16,-4-1-128 0,1-7-178 16,1 9-144-16,7-9-1229 0,-5 0 766 15,5 0-43-15,4-30 288 0,2 30 232 16</inkml:trace>
  <inkml:trace contextRef="#ctx0" brushRef="#br0" timeOffset="177.9991">32337 14939 2925 0,'0'-2'187'16,"0"2"220"-16,0 0 172 0,0 0 676 15,0 0-751-15,0 0-48 16,0 0-2-16,0 0 16 0,0 19 216 0,0-19-502 16,0 20-100-16,0-4-84 0,0-1 0 15,15 6 0-15,-15 3 0 0,0 30 0 16,9 5 0 0,-2-30 0-16,1 30 0 0,0-9 0 15,-5-29 0-15,3 16 0 0,-1-25 0 0,-3-3-114 16,-2-2-148-16,2-2-170 15,-1-2-224-15,5-3-892 0,-4 0 639 0,0 0 13 16,1-23-82-16,-1 23 73 0,-1-32 198 16</inkml:trace>
  <inkml:trace contextRef="#ctx0" brushRef="#br0" timeOffset="178.9991">32238 14891 2427 0,'0'-4'108'0,"-4"-2"122"0,3 2 647 15,1 1-333-15,0-1-40 0,0 0-97 0,0 0-67 16,0-6 54-16,0 6-251 16,23-3-15-16,-23 0-29 0,21 1-18 15,-6-1-25-15,19-6-24 0,-15 8-34 0,2 0-20 16,2 1 4-16,0 0-2 0,16-1-13 16,-22 5 18-16,-2 0 2 0,-4 0 7 15,-1 0 13-15,-3 21 27 0,2 4 119 16,-5-8-25-16,-1 2 30 0,-3 5 10 15,0 0 13-15,0 34 151 0,-20-29-161 16,20 3 16-16,-20-1-10 0,20 0-41 16,-26-2-49-16,2 25-56 0,9-30-31 0,4 0 0 15,-2-3 0-15,6-6 0 0,0 5 0 16,0-13 0-16,3-2 0 16,4-5 0-16,0 0 0 0,0 0-30 0,0 0-48 15,0 0 39-15,22 0 31 16,-22 0 21-16,21 0 4 0,5 0 59 0,-14 0-48 15,1 0-8-15,-1 20-19 0,-1-20-1 16,1 26 0-16,8 6 0 0,-10-14 0 16,0-1 0-16,0 3 0 0,0 0 0 15,10 13 0-15,-10-16 0 0,-1-4 0 16,1 0 0-16,1-2-73 0,-1-2-134 16,11 0-618-16,-12-9 208 0,1 0-43 0,2 0-164 15,-2 0-136-15,10-28-1132 16,-11-5 1217-16,-1 13 263 0</inkml:trace>
  <inkml:trace contextRef="#ctx0" brushRef="#br0" timeOffset="179.9991">32819 15216 2657 0,'0'-5'108'0,"0"3"118"16,0 0 169-16,0 0 123 0,0 0 30 15,-18-1 399-15,18 3-570 0,0 0-17 16,-19 0-37-16,19 0-27 0,-14 24 84 15,1-24-243-15,13 17-19 0,-14-17-26 16,14 23-14-16,-10-12-31 0,10 13-5 16,0-11-29-16,0-1-6 0,0 0-4 0,24-2-3 15,1 12-13-15,-25-14 5 0,27 1 1 16,-27 0-1-16,24-1 0 0,-24 1 5 16,15 4 11-16,-7-5 18 0,-8 1 17 15,0-1 13-15,0 0 1 0,0 12 16 16,-27-11-58-16,27 0-5 0,-23-1-10 15,23 3-8-15,-28-1-23 0,2 5-159 16,13-7 17-16,2-2-50 0,1 0-57 16,3-4-107-16,-7 1-539 0,9-3 348 0,2 0-131 15,0 0-77-15,2-27-223 0,1 27 38 16,0-57-353-16</inkml:trace>
  <inkml:trace contextRef="#ctx0" brushRef="#br0" timeOffset="180.9991">33037 14790 2816 0,'0'0'134'0,"0"0"556"15,0 0-127-15,0 0-44 0,0 26-75 16,21 0 300-16,5-6-447 0,-9 3-18 16,3 7-36-16,28 38 188 0,-24-24-268 15,0 2-23-15,-1 4-5 0,16 54 192 16,-23-50-195-16,-7-1-43 0,-3 0-47 0,-3 51-39 16,-3-56-3-16,0 2 0 15,-34 2-19-15,-7 40-461 0,15-50-129 16,-5 1-349-16,0-2-461 0,-32 27-1768 0</inkml:trace>
  <inkml:trace contextRef="#ctx0" brushRef="#br0" timeOffset="181.9991">27831 14834 2174 0,'0'-1'86'0,"0"-1"41"16,-15 2 48-16,15-3 11 0,-16 1 213 16,16 2-171-16,-16 0 52 0,5 0 58 15,-5 0 45-15,-33 19 322 0,18 13-442 16,-11-6-31-16,-11 3-1 0,-9 11 15 15,-14 9-27-15,-101 69 112 0,72-49-239 0,-3 8-18 16,-4 4-32-16,3 5-30 0,-93 89-167 16,116-95-65-16,8 2-100 15,15-8-63-15,12-7-118 0,13-12-164 0,-3 25-1122 16,28-51 719-16,10-13 240 0,3-9 270 16</inkml:trace>
  <inkml:trace contextRef="#ctx0" brushRef="#br0" timeOffset="182.9991">29043 12359 1891 0,'5'0'78'0,"1"-5"52"16,-2 2 40-16,-2 2 44 0,-2-1-19 15,0 2 228-15,0 0-182 0,-19 0 5 16,19 20 5-16,-23-20 25 0,7 21-1 15,-26 14 250-15,12-7-274 0,-3 11 30 0,-8 11 2 16,-9 13 16-16,-72 96 64 16,51-63-309-16,-12 15-65 0,-7 7-82 0,-10 6-110 15,0 1-106-15,-95 112-896 16,103-124 414-16,9-9-166 0,9-14 20 16,13-13 83-16</inkml:trace>
  <inkml:trace contextRef="#ctx0" brushRef="#br0" timeOffset="183.9991">11540 17727 2285 0,'0'0'65'0,"0"-19"61"15,-5 19 360-15,3 0-146 0,0 0 86 16,0 0 40-16,0 0 9 0,0 0-63 15,2 0 147-15,0 0-335 0,0 0 6 16,0 0 17-16,0 0 21 0,0 0-9 16,0 0 227-16,0 0-243 0,0 0-4 15,0 0-65-15,0 0-46 0,0 0-75 16,0 0-53-16,0 0 0 0,0 0 0 16,0 0 0-16,0 0 0 0,0 0 0 15,0 0 0-15,0-23 0 0,0 23 0 16,24-56 0-16,-3-6 0 15,5 26 0-15,-13-6 0 0,13-47 0 16,-3-3 0-16,-13 46 0 16,10-46 0-16,-4 14 0 15,-12 42 0-15,1-22 0 16,-3 20 0-16,-2 25 0 0,0 5 0 16,0 0 0-16,0 8 0 0,0 0 0 15,0 0 0-15,0 0 0 0,0 0 0 16,0 0 0-16,0 16 0 0,20-16 0 0,-20 20 0 15,23-5 0-15,-6 4 0 0,-2 3 0 16,7 4 0-16,22 37 0 16,-21-27 0-16,2-2 0 0,0 5 0 15,-1-3 0-15,2 3 0 0,-1-2 0 0,0-2 0 16,23 29 0-16,-10-11 0 16,-20-31 0-16,9 13 0 15,-9-8 0-15,-12-19 0 0,4 4-303 16,-8-10-61-16,0 0-217 0,-2-1-86 15,0-1-251-15,0 0-1276 0,0 0 982 16,-21 0 285-16,21 0 321 0</inkml:trace>
  <inkml:trace contextRef="#ctx0" brushRef="#br0" timeOffset="184.9991">11724 17397 4008 0,'-5'0'93'15,"-1"0"94"-15,-1 0 443 0,7 0-251 16,0 0-1-16,0 0-34 0,0 0-20 16,0 0-90-16,26-16 82 0,-26 16-209 15,35-17-37-15,-18 17-37 0,6-12-29 0,26 12-127 16,-27 0-53-16,4 0-144 0,0 0-117 15,0 0-122-15,2 17-210 0,27 0-1057 16,-31-17 766-16,5 19 224 0,-4-19 261 16</inkml:trace>
  <inkml:trace contextRef="#ctx0" brushRef="#br0" timeOffset="185.9991">12427 17432 2363 0,'0'0'84'0,"-11"0"77"0,11 0 92 15,0 0 75-15,0 0 31 0,0 0 317 16,0 0-394-16,0 0-17 0,0 0-22 16,0 0 28-16,0 0 306 0,0 0-268 15,0 0-23-15,0 0-32 0,0 0-12 0,0 0-33 16,0 0 149-16,0 0-199 15,0 0 6-15,0 0-24 0,0 0-25 16,0 0-26-16,0 0-90 0,0 0 0 0,0 0 0 16,0 0 0-16,0 0 0 0,0 0 0 15,0 0 0 1,0 0 0-16,0 0 0 0,0 0 0 16,0 0 0-16,0 0 0 0,0 0 0 15,0 0 0-15,0 0 0 0,25 21 0 16,-25-21 0-16,27 26 0 0,-7-8 0 15,2 1 0-15,26 22 0 0,-3 5 0 16,-23-27 0-16,16 13 0 16,-15-11 0-16,-14-15 0 15,2 1 0-15,-9-7 0 0,-1 0 0 16,3-20 0-16,9-18 0 16,3-17 0-16,-10 22 0 0,3-41 0 15,-5 9 0-15,-4 36 0 16,0-15 0-16,0 22 0 15,0 17 0-15,0 5 0 0,0 0 0 16,0 0 0-16,0 0 0 0,0 25-49 16,0-25-181-16,0 21-176 0,0 3-1001 15,0-24 485-15,21 17-175 0,-21-17-171 0,23 0 20 16,-10 10 352-16</inkml:trace>
  <inkml:trace contextRef="#ctx0" brushRef="#br0" timeOffset="186.9991">13045 17260 4425 0,'-16'0'110'0,"16"0"77"0,-11 0 92 16,11 0 115-16,-4 0 373 15,4 0-423-15,0 14-83 0,0-14-86 0,0 0-48 16,27 0-32-16,9 0-102 0,-11 0-18 16,6 0-35-16,-1 0-43 0,5 0-69 15,28-17-411-15,-34 17 204 0,-2 0-10 16,-9 0-54-16,-2 0-141 0,-3 17-750 16,-13-17 561-16,0 20 32 0</inkml:trace>
  <inkml:trace contextRef="#ctx0" brushRef="#br0" timeOffset="187.9991">13108 17543 5230 0,'0'0'84'0,"18"0"137"15,-4 0 154-15,1 0 86 0,5 0-59 16,23 0-46-16,-20 0-430 0,1 0-176 15,1 0-187-15,-2 0-282 0,17 0-1488 16,-22 0 852-16,-2 0 298 0</inkml:trace>
  <inkml:trace contextRef="#ctx0" brushRef="#br0" timeOffset="188.9991">14384 17119 2956 0,'0'0'240'0,"-6"0"158"16,6 0 135-16,0 0-15 0,-8 0 308 15,7 0-486-15,1 0 9 0,0 0-15 16,0 0 3-16,0 0-22 0,0 0 309 16,28 0-399-16,-9 0-81 15,4 0-92-15,8 0-52 0,45 0 0 0,-29 0 0 16,-2 0 0-16,0 0 0 0,-6-15 0 16,-4 15 0-16,15 0 0 0,-32 0 0 15,-6 0 0-15,-6 0-5 0,-6 21-191 16,0-3-834-16,0-18 90 0,0 14-315 15,-22-14-345-15,22 0 180 0,0 0 316 0</inkml:trace>
  <inkml:trace contextRef="#ctx0" brushRef="#br0" timeOffset="189.9991">15324 16996 1737 0,'0'0'96'15,"0"0"80"-15,0 0 417 0,0 0-241 0,0 0 44 16,0 0 32-16,0 0 2 0,0 0-73 16,0 0 100-16,0 0-310 0,0 0 3 15,0 0 24-15,0 0 29 0,16 0 281 16,-16 0-249-16,0 0-4 0,0-11-33 16,0 11-1-16,0 0-14 0,0 0 156 15,0 0-182-15,0 0-12 0,0 0-13 16,0 0-31-16,0 0-9 15,0 0-91-15,-16 0-1 0,-2 0 0 16,7 0 0-16,-2 0 0 0,-1 0 0 16,-19 0 0-16,14 0 0 0,0 18 0 15,-3-18 0-15,-2 19 0 0,-1-19 0 0,-20 39 0 16,24-24 0-16,3-1 0 0,3 2 0 16,4 0 0-16,3 13 0 0,8-15 0 15,0-1 0-15,30-1 0 0,-7-3 0 16,6-3-69-16,39-4-234 0,-28-2 76 15,-2 0 6-15,0-25-5 0,-4 25-37 16,26-25-283-16,-35-3 312 0,-6 15 52 16,-4 0 62-16,-3 0 43 0,-2 1 40 0,-4-10 32 15,-6 11 31-15,0 1 23 0,0 0 18 16,0 0 23-16,-21-4 119 16,21 9-87-16,-18-2-4 0,18 4-10 0,0 1-6 15,-12 0-15-15,12-1 63 16,0 3-81-16,0 0-1 0,0 0-3 0,0 0-4 15,0 0 39-15,0 0-9 0,0 0 45 16,0 0 24-16,0 24 33 0,0-24-14 16,21 41 34-16,-2-21-166 0,-19 1-47 15,21 2 0-15,-7 5 0 16,14 28 0-16,-5 8 0 0,-12-31 0 16,3 39 0-16,-3-7 0 15,-11-31 0-15,2-2 0 0,-2 25 0 16,0-7 0-16,0-29 0 0,-25 19 0 15,6-8 0-15,-7-19 0 16,-10 6 0-16,18-13 0 0,-4-5-171 16,-51-1-1377-16,51-26 761 15,1 26-200-15,2-35-167 0,-7-11-1249 16,18 22 1694-16</inkml:trace>
  <inkml:trace contextRef="#ctx0" brushRef="#br0" timeOffset="190.9991">15685 17082 2726 0,'0'0'96'0,"0"-7"115"0,0 7 153 16,0 0 142-16,0 0 446 0,0 0-577 15,0 0-64-15,0 0-22 0,0 0 22 16,0 0 224-16,0 0-318 0,0 0-27 15,0 0-30-15,0 0-1 0,0 0 45 16,0 0 188-16,0 18-249 0,0-18-93 16,16 21-50-16,-16-21 0 0,13 42 0 15,-13-30 0-15,0 0 0 0,10 0 0 16,-10-2 0-16,0-10 0 0,7 12 0 16,-7-5 0-16,4-7 0 0,-4 0 0 15,2 0 0-15,4 0 0 0,-3 0 0 0,1-27 0 16,1 27-38-16,2-34-65 0,8-12-275 15,-8 22 172-15,2-2 50 0,0 4 62 16,-2 1 36-16,2 3 40 0,8-8 23 16,-10 16 6-16,0 3 11 0,0 4 20 15,1 1 20-15,7 2 108 0,-8 0-87 16,2 0-19-16,-1 22-16 0,1-22 1 16,2 22-4-16,5 1 48 0,-9-23-62 15,1 23-1-15,-3-12-16 0,0-2 0 16,4 7-5-16,-6-16-1 0,-2 9 3 0,0-9 5 15,0 5 5-15,0-5 4 0,-1 0 28 16,0 0-66-16,1 0-23 0,1 0-18 16,1-23-16-16,3-2-116 15,-2 10 47-15,0-2-8 0,1-4 29 0,2 1 22 16,3 1 59-16,6-15 124 0,-5 21 2 16,-1 2 28-16,0 8 34 0,2 3 48 15,16 0 109-15,-13 20-238 0,2-20-70 16,1 31 0-16,3-14 0 0,-1 2 0 15,17 15 0-15,-22-17 0 0,0-4-105 16,-3 0-194-16,-2-2-297 0,1-2-1452 0,-11 3 544 16,0-5 53-16,0-7 301 0</inkml:trace>
  <inkml:trace contextRef="#ctx0" brushRef="#br0" timeOffset="191.9991">16752 16371 2283 0,'7'-7'296'0,"0"4"35"0,-7 2 172 16,5-2 56-16,-3 3 29 0,-2-1-48 15,0 1 310-15,0-1-499 0,0 0-34 16,0 0-57-16,0 1-22 0,0 0 122 16,0 0-181-16,0 0 15 0,-18 0-38 15,18 0-30-15,-18 26-66 0,-11 4-60 16,9-7 0-16,-1 6 0 0,-4 5 0 16,-1 7 0-16,2 5 0 0,-24 63 0 15,25-47 0-15,6 4 0 0,1 0 0 16,8-1 0-16,6 0 0 0,2-2 0 15,0-5 0-15,56 50 0 0,9-24 0 16,-27-51 0-16,52 16 0 16,1-23 0-16,-49-18 0 0,34-4-225 15,-50-4-229-15,-6 0-351 0,-3 0-499 16,-9 0-391-16,0-29 101 0</inkml:trace>
  <inkml:trace contextRef="#ctx0" brushRef="#br0" timeOffset="192.9991">17196 16592 3192 0,'0'0'169'0,"0"0"152"0,0 0 129 15,-16 0 88-15,16 0 335 0,0 0-508 0,0 0 18 16,0 17-3-16,0-17 11 0,0 12-5 16,0 13 171-16,0-5-420 0,0 5-88 15,19 7-49-15,-19 5 0 0,15-1 0 16,6 42 0-16,0 2 0 15,-10-45 0-15,11 32 0 16,-5-16 0-16,-11-29 0 0,7 9-91 16,-11-21-166-16,1-5-185 0,1-2-267 15,-2-3-208-15,1 0-1359 0,0-28 1068 16,0 10 168-16,-1-4 383 0</inkml:trace>
  <inkml:trace contextRef="#ctx0" brushRef="#br0" timeOffset="193.9991">17122 16493 3577 0,'-3'-3'167'0,"0"3"505"16,1 0-263-16,2-1-131 0,0-2-117 16,0 0-41-16,20-7 4 0,-20 1-92 15,25 2-7-15,-9-1 12 0,2 1 0 16,4 0 0-16,21 4 36 0,-23 3-18 15,2 0 18-15,-3 0 24 0,-1 31 34 0,13 1 159 16,-21-15-139-16,2 4-4 16,-4-1 3-16,-3 2 5 0,2 0-10 0,-6 24 118 15,-1-23-153-15,0 1-13 0,0 3-23 16,-23-3-9-16,1 25 1 16,22-28-55-16,-29-1-6 0,29-2-7 0,-24-3-6 15,24-5-11-15,-17 4-52 0,6-10 14 16,11-1-4-16,0-1-15 0,0-2-14 15,0 0-25-15,0 0 90 0,22 0 26 16,-22 0-1-16,25 0 15 0,-7 0 18 16,15 0 103-16,-16 0-36 0,0 0 25 0,-2 24 15 15,0-24 0-15,9 46 32 0,-14-27-153 16,-2 1-19-16,-1-1 0 0,1 1 0 16,-1-1 0-16,5 12-178 0,-6-18-79 15,2-1-151-15,0-3-174 0,2-6-104 16,15-3-1166-16,-13 0 838 0,2 0-116 15,1-33 236-15,-1 15 209 0</inkml:trace>
  <inkml:trace contextRef="#ctx0" brushRef="#br0" timeOffset="194.9991">17660 16737 3545 0,'0'0'367'0,"0"0"0"16,0 0 123-16,0 0 18 0,0 0 44 15,0 17-47-15,0 0 308 0,0-3-514 16,0 3-19-16,17 0-67 0,-17 3-53 16,24 23-68-16,-24-17-92 0,18-1 0 15,-18 0 0-15,19-1 0 0,-9 0 0 16,6 14 0-16,-9-21-3 0,0-6-123 16,-2-2-133-16,0-1-159 0,3-2-886 15,-5-6 446-15,0 0-152 0,3 0-120 16,-2 0-103-16,1-26 302 0</inkml:trace>
  <inkml:trace contextRef="#ctx0" brushRef="#br0" timeOffset="195.9991">17677 16742 3129 0,'-3'0'91'15,"0"0"113"-15,1 0 125 0,1 0 492 16,1 0-517-16,0 0-100 0,0 0-92 15,23 0-30-15,-23 0-30 0,45 0 5 16,-25 0-46-16,3 0 13 0,-3 0 1 0,3 0-2 16,15 0 40-16,-19 0-14 0,-1 26 31 15,-2-26 51-15,-3 28 55 0,-2-11 30 16,5 18 192-16,-10-18-248 0,-4 3-27 16,-1-2-22-16,-1 2-1 0,0 15 30 15,-24-16-105-15,24-2-20 0,-27 0-18 16,7 0-24-16,1-4-42 0,-21 10-245 15,18-16 32-15,1-2-114 0,0-3-58 16,1-2-169-16,-12 0-957 0,17-20 547 16,3 20 16-16,4-23 282 0</inkml:trace>
  <inkml:trace contextRef="#ctx0" brushRef="#br0" timeOffset="196.9991">18224 16370 2357 0,'0'-1'124'0,"0"1"609"0,0 0-119 0,0 0-11 16,0 17-67-16,0-17-4 0,0 22-55 16,0 9 432-16,0-13-508 15,17 7-34-15,-17 7-110 0,0 2-63 0,10 45-107 16,-10-34-87-16,0 3 0 0,0 1 0 16,0 1 0-16,-18-4 0 0,18 39 0 15,-16-46 0-15,16-6 0 0,0-6-55 16,0-3-183-16,0 7-839 0,0-23 255 15,0-4-239-15,0-4-175 0,18 0-140 0,-18-21 205 16</inkml:trace>
  <inkml:trace contextRef="#ctx0" brushRef="#br0" timeOffset="197.9991">18435 16234 2693 0,'0'0'163'0,"0"0"203"16,0 22 191-16,0 2 698 0,0-10-708 15,-17 6-58-15,17 5-6 0,0 5 17 16,0 4-42-16,0 58 95 0,0-41-430 16,-11 7-119-16,11 5-4 0,0 2 0 15,-6 61 0-15,0-70 0 0,6 2 0 0,-3-6 0 16,3-5 0-16,0-6 0 0,0 25 0 15,0-41-73-15,0-5-148 0,0-5-145 16,17-7-217-16,-17 0-918 0,0-8 493 16,0 0-120-16,14-22-53 0,-14 4 137 15,0-2 371-15</inkml:trace>
  <inkml:trace contextRef="#ctx0" brushRef="#br0" timeOffset="198.9991">18634 16404 3003 0,'0'23'162'16,"0"-23"197"-16,0 28 162 0,0 12 644 16,0-15-694-16,0 4-53 0,0 2-27 15,0 0-15-15,0 40 143 0,15-35-344 16,-15 2-52-16,0 1-40 0,12-4-31 15,-12 3-27-15,8 27-25 0,-8-38-26 0,0-1-56 16,5-5-63-16,-5-3-64 0,5 6-368 16,-3-15 212-16,0-3-20 0,0 0 10 15,0-4-28-15,0-1-60 0,2-1-812 16,-1 0 531-16,1-18-67 0,-1 18 129 16,1-23 55-16</inkml:trace>
  <inkml:trace contextRef="#ctx0" brushRef="#br0" timeOffset="199.9991">18620 16524 2134 0,'-5'-8'98'0,"-4"-1"355"16,6 5-61-16,1 0 19 0,-1 2 0 15,0 0 5-15,-3 0 184 0,5 2-395 16,0-3-45-16,1 3-27 0,0-2 15 16,0-2-20-16,0-1 54 0,0 4-127 0,0-4-10 15,21-1-4-15,-21 2 0 16,17-10-5-16,7 9-38 0,-9-4-12 16,1 4 3-16,-1-2 2 0,1 4-3 0,14-2-13 15,-17 5 13-15,-3 0 15 0,-2 0 10 16,0 20 5-16,4 6 76 0,-8-11-17 15,-3 4 14-15,2 0-2 0,-3 3 12 16,0 3 6-16,0 23 131 0,-19-23-117 16,19 2-10-16,-21-2-20 0,21 1-11 15,-26 15 18-15,2-21-77 0,10 0-11 16,4-5-9-16,10-2-5 0,-16-4-6 0,8 2-26 16,8-8 19-16,0 0 1 15,0-2-5-15,0-1 5 0,0 0-6 16,0 0 22-16,25 0-2 0,-25 0-1 15,20 0 1-15,-20 0 0 0,36 0-3 0,-23 0 0 16,-2 0 7-16,0 0 17 0,-1 22 20 16,10 2 105-16,-12-12-57 0,-2 4-3 15,13 32 94-15,-13-33-151 16,-2-1-17-16,1 0-3 0,3 12-16 16,-2-14-30-16,-1-2-64 0,-3-1-68 15,3-1-83-15,-2-4-102 0,4 3-538 16,-3-7 414-16,2 0-72 0,-1 0-97 0,2 0-123 15,0-25-197-15,8-2-742 0,-8 11 1157 16</inkml:trace>
  <inkml:trace contextRef="#ctx0" brushRef="#br0" timeOffset="200.9991">19027 16747 2743 0,'0'-1'312'15,"0"1"-6"-15,0 0 101 0,0 0-18 16,0 0-1-16,0 0-48 0,0 0 235 16,0 17-312-16,0-17 1 0,0 0-12 0,0 22 2 15,0 3 187-15,-14-11-240 16,14 3 7-16,0 3 4 0,0 0 10 0,-14 1-32 16,6 19 10-16,8-20-176 0,-11-1-24 15,11-2 0-15,-6-4 0 0,3 4 0 16,2-13 0-16,1 0 0 0,0-3-28 15,0-1-15-15,0 0-9 0,22 0-92 16,-22 0 67-16,19-16-12 0,-19 16 11 16,29 0 4-16,2 0-10 0,-17 0 63 15,-1 0 7-15,1 0 2 0,-4 0-12 16,-1 0-31-16,5 23-213 0,-8-23 1 16,-3 17-144-16,0-17-79 0,0 0-167 15,2 9-1059-15,-1-9 605 0,3 0 62 0,-2 0 326 16</inkml:trace>
  <inkml:trace contextRef="#ctx0" brushRef="#br0" timeOffset="201.9991">19221 16261 3285 0,'20'27'832'0,"-20"-27"-349"0,18 28-58 16,-18-8 6-16,29 4-13 0,12 31 280 15,-19-23-458-15,4 9-40 0,-2 0-20 16,-1 3 13-16,18 52 181 0,-26-50-199 15,-1 3-44-15,-5-1-50 0,-2-4-36 16,-5-1-45-16,-2 32 0 0,0-42-68 0,0-2-131 16,-31-5-155-16,31 0-250 15,-49 15-1156-15,28-26 539 0,1 0-196 0,-4-4 229 16,3-1 307-16</inkml:trace>
  <inkml:trace contextRef="#ctx0" brushRef="#br0" timeOffset="202.9991">14472 17890 709 0,'0'16'5'0,"-22"-16"20"0,22 0 11 16,0 9 26-16,-15-9 186 0,15 0-25 15,-10 0 42-15,10 0 8 0,0 0-5 16,0 0-45-16,0 0 141 0,-5 0-202 15,5 0-8-15,0 0-2 0,-2 0 10 16,0 0 117-16,2 0-168 0,0 0-25 16,0 0-5-16,0 0 14 0,0 0 23 0,0 0 134 15,0 0-139-15,0 0-19 16,29 0-15-16,-12 0-18 0,4 0-18 0,38 0-21 16,-28-14 1-16,7 14-1 0,4 0 24 15,1-14 4-15,49 14 29 0,-43 0-65 16,6 0-4-16,1 0-29 0,5 0-32 15,5 0-53-15,75 0-248 0,-63 0 117 16,1 0-9-16,7 0 23 0,2-19 25 16,102 3-4-16,-89 16 168 0,7-21 25 15,6 21 22-15,3-23 15 0,2 12 19 16,121-13 111-16,-116 15-70 0,0-1 4 16,0 2-13-16,-1 1-3 0,1 0-22 15,121-1-16-15,-120 3-48 0,-3 3-8 0,0-1-27 16,-1-1-49-16,117-1-176 0,-124 1 139 15,5-1 45-15,0-1 43 0,0 2 47 16,0-1 95-16,111-5 350 0,-114 5-133 16,-1 3-3-16,-5-1-51 0,-5 2-33 15,-8 1-74-15,76 0-4 0,-97 0-127 16,-10 0-12-16,-7 15-15 0,-11-15-4 16,22 15-9-16,-45-15-5 0,-4 0-23 15,-8 12-24-15,-3-12-27 0,-5 0-47 16,-3 8-358-16,-2-8 53 0,0 5-115 0,0-5-156 15,0 2-151-15,-22-2-564 16</inkml:trace>
  <inkml:trace contextRef="#ctx0" brushRef="#br0" timeOffset="203.9991">15547 18247 2045 0,'0'0'58'0,"0"0"52"0,0 0 54 15,0 14 299-15,-16-14 112 0,16 8-207 16,0-8 426 0,0 7-139-16,0-7-413 0,0 2-9 0,0-1 336 15,0-1-270-15,0 0-21 0,0 0 122 16,0 0-267-16,0 17-25 0,0-17-15 15,15 0 4-15,-15 0 82 0,0 0-86 16,0 0-28-16,9 0 0 0,-9 0-75 16,11-18 1-16,-6 18 2 15,2-26-8-15,9-9-10 0,-10 16 16 0,1 1 10 16,-2 0 7-16,-3 3 4 0,1 4-3 16,0-2 5-16,-3 9-15 0,1 4-4 15,-1 0-4-15,0 0-3 0,0 0 2 16,0 0 46-16,2 0 11 0,0 28 1 15,0-12-11-15,2 3-32 0,8 27-5 0,-2-18 0 16,0 4 0-16,19 31 0 16,3 0 0-16,-15-31 0 0,19 27 0 15,-2-14 0-15,-20-26 0 16,-1-3 0-16,1 0 0 0,8 5 0 16,-15-14 0-16,0 0 0 0,-1 1 0 15,-2-4 0-15,1 2 0 0,-5 1 0 16,0-3 0-16,0 2 0 0,0-6 0 0,0 2 0 15,-25 5 0-15,25-5 0 16,-27-2 0-16,12 0 0 0,-20 0 0 16,18 0 0-16,-3 0 0 0,4 0 0 15,3 0 0-15,-8 20 0 0,13-20 0 0,3 0 0 16,1 0 0-16,4 0 0 0,0 0 0 16,0 0 0-16,0 0 0 0,29 0 0 15,-10 0 0-15,3 0 0 0,44-20 0 16,-27 1 0-16,6 19 0 0,4-23 0 15,0 14 0-15,45-8 0 0,-52 17 0 16,-2-10 0-16,-5 10 0 0,13 0-33 16,-32 0-146-16,-6 0-153 0,-2 0-247 0,2 19-1123 15,-10-19 514-15,0 0-195 0,0 0 138 16</inkml:trace>
  <inkml:trace contextRef="#ctx0" brushRef="#br0" timeOffset="204.9991">16785 18225 1604 0,'0'0'116'0,"0"0"95"15,0 0 95-15,0 0 123 0,-15 0 531 16,15 0-419-16,0 0-37 0,0 0-84 15,0 0-31-15,0 0-43 0,0 0 335 16,0 0-375-16,0 0-44 0,0 0-46 0,-8 0-10 16,8 0 92-16,0 0-173 0,0 0-18 15,0 0-30-15,0 18-12 0,0 11-43 16,0-8-22-16,23 2 0 0,-23 4 0 16,21 2 0-16,2 29 0 0,-10-33 0 15,0 1 0-15,1-4 0 0,-3-2 0 16,10 14 0-16,-13-23-57 0,-1-3-140 15,-2 2-133-15,4 6-758 0,-7-16 444 16,-2 0-229-16,2 0-1182 16,-2-19 153-16,0-11 1307 0</inkml:trace>
  <inkml:trace contextRef="#ctx0" brushRef="#br0" timeOffset="205.9991">16641 18385 3127 0,'-5'0'730'0,"3"15"-144"16,2-15 556-16,21 0-85 16,-21 0-597-16,32 0-83 0,18 0 147 15,-18-20-391-15,3 20-78 0,1 0-55 16,35-23-41-16,-37 9-123 0,-4 14-143 16,-3 0-218-16,18-15-939 0,-29 6 444 15,0 9-121-15,-3 0-69 0,16-12-627 0</inkml:trace>
  <inkml:trace contextRef="#ctx0" brushRef="#br0" timeOffset="206.9991">17584 18249 3308 0,'0'0'147'16,"0"0"10"-16,0 0 115 15,0 0 69-15,0 0 67 0,0 0 277 16,0 0-479-16,0 0-49 0,0 0-2 0,0 0 38 16,-13 0 14-16,13 0 223 0,-8 0-245 15,8 0-23-15,-13 0-26 0,6 0 2 16,-12 0 110-16,9 0-133 0,-1 0-1 16,-1 0-2-16,0 0 13 0,-13 0 35 15,12 0-130-15,0 13-30 0,0-13 0 16,-7 17 0-16,11-10 0 0,1 1 0 15,1 1 0-15,0 6 0 0,7-7 0 16,0-2 0-16,0 1-9 0,29 2-205 16,-29-6 4-16,35-1-57 0,-12-2-3 15,28 0-357-15,-27 0 286 0,0-24-4 16,23 2-231-16,-13 1 180 16,-10 6 155-16,-16 15 161 0,-2-11 46 0,-3 11 43 15,1 0 13-15,-4 0 34 0,0-6 129 16,0 6-65-16,-19 0 15 0,19-3-6 15,0 3-3-15,-19-3 144 0,19 3-116 16,0 0 21-16,0 0-2 0,0 0 53 16,0 0 242-16,0 0-246 0,0 0-37 15,0 20-19-15,0-20 19 0,19 18 194 16,-19 6-251-16,13-8-52 0,6 20-55 16,0 6-21-16,-9-20 0 15,8 27 0-15,-9-27 0 0,-3 2 0 0,-2-2 0 16,2 18 0-16,-6-21 0 0,0-2 0 15,0 0 0-15,-24 10 0 0,24-15 0 16,-26-2 0-16,9-1 0 0,-21 2 0 16,17-8-84-16,-1-2-123 0,-2 4-144 15,-20 3-828-15,23-8 368 0,2 0-266 16,1 0-214-16,-9-22-1088 0</inkml:trace>
  <inkml:trace contextRef="#ctx0" brushRef="#br0" timeOffset="207.9991">17860 18249 2562 0,'-15'0'27'0,"15"0"41"0,0 0 69 16,0 0 89-16,0 0 340 0,0 0-268 15,0 0-1-15,0 0 13 0,0 0 35 0,0 0-15 16,0 0 307-16,18 0-296 0,-18 0 33 16,0 0-4-16,16 0 30 0,-16 0 235 15,9 0-450-15,-9 20-102 16,6 0-83-16,0 2 0 0,-3-11 0 16,-1 2 0-16,0-3 0 0,3 7 0 15,-4-13 0-15,0 2 0 0,-1-4 0 16,3-2 0-16,2 3 0 0,-1-3 0 15,1 0 0-15,2 0 0 0,11-26-127 16,-10-1-18-16,2 13-45 0,0-3 15 16,13-20-62-16,-1 4 184 15,0 6 80-15,-13 16 0 0,-1 3 16 0,-2 3 7 16,0 5 17-16,0 0 31 0,4 0 128 16,-6 0-100-16,1 0-19 0,1 26-32 15,1-26-17-15,5 23-35 0,-6 0-23 16,-1-8 0-16,0-1 0 0,4 9 0 15,-5-12 0-15,6 12 0 16,-9-19 0-16,3-2 0 16,-2-2 0-16,0 0 0 0,0 0-23 15,6-18-100-15,-3-2 22 0,1 20 2 16,0-27 23-16,0 12 24 0,7-13 56 16,-7 17 44-16,-1 0 22 0,-1 2 16 15,1 1 18-15,4-1 29 0,-4 9-104 16,1 0-29-16,1 0 0 0,0 0 0 0,2 0 0 15,11 23 0-15,-8-1 0 0,0-22 0 16,0 27 0-16,14 2 0 0,-16-14 0 16,1-4-9-16,1 4-161 0,7 11-670 15,-12-15 117-15,-2-4-217 0,9 4-1593 16,-2-11 280-16</inkml:trace>
  <inkml:trace contextRef="#ctx0" brushRef="#br0" timeOffset="208.9991">18636 18001 1529 0,'0'0'208'0,"0"0"109"0,0 0 127 16,0 0 94-16,0 0 614 0,0 0-626 15,0 0-111-15,0 0-58 0,0 0 25 16,0 0 13-16,0 0 321 0,0 0-463 16,0 0-63-16,0 0-30 0,0 0 0 15,0 0 142-15,0 0-210 0,0 0-37 16,13 17-55-16,-13-17 0 0,17 35 0 15,5 17 0-15,2 8 0 16,-12-30 0-16,7 29 0 0,-9-33 0 0,-1-1 0 16,-2-3 0-16,0-3 0 0,7 15 0 15,-8-23-100-15,-2-1-150 0,2 0-170 16,1-2-836-16,-5-8 485 0,0 0-179 16,0 0-1306-16,0-25 552 15</inkml:trace>
  <inkml:trace contextRef="#ctx0" brushRef="#br0" timeOffset="209.9991">18621 17927 2708 0,'-8'-4'286'0,"5"3"35"0,-2 1 145 16,4-1 14-16,-1 0-17 0,1 1 147 15,1 0-458-15,0 0-53 0,0 0-37 16,0 0-14-16,0 0-9 0,16 0 46 16,0 0-34-16,-16-15-13 0,24 15-15 15,-7 0-13-15,19-18-10 0,-15 5-5 16,1 13 9-16,-3-10-4 0,1 10-6 0,-1-9 19 16,14 9 27-16,-19 0-13 0,-1 0-3 15,-2 0 26-15,-3 0 35 0,5 24 131 16,-10 0-109-16,-2-8-25 15,-1 2-15-15,0 2-3 0,0 3-26 0,-21 26 0 16,21-22-33-16,-21 4-2 0,21-3 1 16,-19 3-7-16,-1 19-9 0,20-31-5 15,-13-4-10-15,13-2-9 0,0-5-17 16,-9-3-144-16,9-5 32 0,0 0 16 16,0 0 37-16,0 0 27 0,24 0 70 15,-24 0 23-15,18-19-4 0,-18 19 2 16,22 0 26-16,-10-22 38 0,12 8 186 15,-14 14-94-15,4 0-4 0,-3-8-4 16,0 8 14-16,14 0 197 0,-14 21-150 0,1-21 15 16,0 21-42-16,15 8 44 0,-14-14-215 15,-1 0-17-15,0 3 0 0,1-1 0 16,11 19 0-16,-14-21 0 0,1 1 0 16,11 2-68-16,-2-7-436 15,-9-7 15-15,11-3-784 0,-11-1 349 16,0 0-81-16,2-23-143 0,8-4-879 15</inkml:trace>
  <inkml:trace contextRef="#ctx0" brushRef="#br0" timeOffset="210.9991">19484 18042 4026 0,'0'-3'96'0,"-21"3"80"0,21 0 89 15,-24 0 71-15,24 0-35 0,-44 17 207 16,30-17-324-16,3 0-48 0,1 23-58 16,0-23-9-16,1 33 10 0,9-19-50 15,0-1-12-15,0 3-7 0,0-3 3 0,0 0-4 16,26 9 4-16,1-14-12 16,-10-2 4-16,-1-2-1 0,2-2 0 0,19-2 9 15,-19 0 23-15,2 0 44 0,-2 0 37 16,-2 0 16-16,0 0-5 0,10 0 78 15,-17 0-98-15,-4 0 21 0,-2 24 17 16,-3-2 139-16,0-8-183 0,0 2-32 16,-23 1-32-16,-1 20 12 0,8-19-48 15,16-2-39-15,-30 1-70 0,-1 14-323 16,16-19 88-16,0 1-117 0,-2-8-123 16,-17 1-1395-16,14-6 705 0,2 0 37 15,-6 0 424-15</inkml:trace>
  <inkml:trace contextRef="#ctx0" brushRef="#br0" timeOffset="211.9991">11237 15898 1340 0,'23'0'43'0,"-23"0"30"0,23 0 37 16,11 14 124-16,-17-14-159 0,4 0-37 15,4 0-23-15,2 0-2 0,3 0-10 16,36 0 5-16,-29-17-13 0,2 17 2 0,7 0-2 16,0 0-2-16,0-14 5 0,59 14 11 15,-49 0 5-15,6-12 7 0,0 12 1 16,6-10 1-16,75-3 2 0,-68 4-25 16,8 0 3-16,4-1 6 0,8 0 13 15,6 0 18-15,106-11 54 0,-97 9-48 16,7 2 6-16,2 0 14 0,2 1 14 15,122-10 112-15,-122 13-108 0,5-1-14 16,2 2-28-16,1 1-15 0,-1-1-13 16,123-1-7-16,-121 2-7 0,5-1 1 15,0 0 1-15,2-2-4 0,0 0 4 0,143-10-4 16,-135 5 3-16,6 3 1 16,-1 1 12-16,3-4 21 0,146-3 106 15,-154 10-64-15,9 1-2 0,272-1 73 16,-296 5-128-16,0 0-14 0,1 0-4 15,0 0-3-15,117 0-13 0,-125 14 3 16,7-14-13-16,0 0-7 0,-3 0-22 16,0 0-20-16,120 0-70 0,-121 0 93 15,-1 0 27-15,-2 0 18 0,-5 0 10 16,104-15 35-16,-121 15 10 0,-1 0 26 16,-7 0 13-16,-7 0-6 0,-10 0-22 15,54 0-20-15,-72 0-37 0,-8 0-3 0,-9 0-4 16,-5 15-2-16,-7-15 4 0,13 12 5 15,-28-12 5-15,-2 0 1 0,-4 9 15 16,1-9 23-16,3 0 89 0,-9 0-68 16,3 0-5-16,-2 0 6 0,0 0 18 15,-1 0 29-15,0 0 155 0,-3 0-124 16,1 0-16-16,0 0-4 0,-1 0 0 16,0 0-25-16,0 0 51 0,0 0-112 15,0 0-14-15,0 0-9 0,0 0-5 16,0 0 4-16,0 0-22 0,0 0-6 15,0 0-4-15,0 0 0 0,0 0 5 0,0 0-6 16,0 0 10-16,0 0 1 0,0 0-1 16,0 0 14-16,0 14 52 0,0-14-8 15,0 15-3-15,0-15-17 0,0 23 8 16,0-6-27-16,0 21 4 0,0-15-25 16,0 4 18-16,0 3-8 0,0 7 10 15,0 48-5-15,26-35-11 0,-26 6 1 16,19 5 11-16,-19 11 33 0,27 5 21 15,3 94 121-15,-16-76-101 0,1 5-17 16,1 3-28-16,1 4-14 0,19 106-41 16,-16-111-16-16,1 4-8 0,4 0-11 0,3-2 1 15,0-4 2-15,35 88 4 0,-31-93 46 16,1-1 42-16,0-5 24 16,-2-4 6-16,24 79 25 0,-32-88-90 0,-2 3-14 15,-4-3-29-15,11 61-128 0,-20-74 28 16,-2-6-16-16,1 89-320 0,-7-123 74 15,0 17-130-15,0 39-653 0</inkml:trace>
  <inkml:trace contextRef="#ctx0" brushRef="#br0" timeOffset="212.9991">11286 15783 2239 0,'-5'0'53'0,"5"-13"52"0,-5 13 51 0,3 0 68 15,-5 0 29-15,-7 0 335 0,2 0-287 16,-1 19-29-16,-3-19-52 0,-1 17-41 16,-6-17-68-16,-27 21-32 0,19 2-69 15,-5-10-4-15,-1 3-8 0,-5 0 7 16,-47 20 0-16,43-18 7 0,1 3 13 16,1-5 16-16,5 3 22 0,3-3-5 15,-16 11 17-15,31-18-62 0,8 0-8 16,4-2-5-16,3-3 0 0,2 1 8 0,4-1-3 15,0-1-5-15,0-1 9 0,22 4 0 16,-22 0 18-16,20 17 100 0,2-7-25 16,-22 3 29-16,21 8 10 0,-21 4 25 15,31 54 205-15,-18-30-163 0,-1 9 29 16,4 16-2-16,4 9 24 0,1 13-12 16,28 123 168-16,-21-99-261 0,0 7-39 15,0 4-45-15,-2 1-28 0,17 131-25 16,-19-68-17-16,-6-6 0 0,-11-17 0 15,-2-77 0-15,-1 32 0 16,-2-48-103-16,-1-8-122 0,-1 75-648 0,0-91 259 16,0-12-282-16,0 41-1596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13:14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25687 6325 2645 0,'0'3'84'0,"0"0"93"0,0 0 113 0,0-1 138 15,0-2 22-15,0 0 326 0,0 0-523 16,0 0-56-16,0 0-30 15,0 0-6-15,0-22 64 0,0 8-178 0,0 14-23 16,0-18-17-16,0 4-2 0,19-3-7 16,-4-28-9-16,-15 17 1 0,20-5 9 15,-9-2-6-15,3-5 3 0,13-48-15 16,-12 43 15-16,-1-4 0 0,0 3 3 16,0-2 3-16,-3 0 2 0,12-32 3 15,-13 46-6-15,-3 2-2 0,-3 8-1 16,2 5 11-16,0-6 15 0,-6 21-11 15,0 0-12-15,0 0-6 0,0 4 1 0,0 0-1 16,4 0 14-16,0 30-18 0,3-13 15 16,1 7-6-16,5 5-1 0,14 43 15 15,25 61 4 1,-14-40-3-16,-19-47-13 0,-3-3-1 16,3 2-10-16,15 36-62 0,-19-43-42 15,-4-6-65-15,-2-1-95 0,0-5-182 16,-5-4-177-16,-4 8-1032 0,0-20 732 15,0-6 187-15,0-4 210 0</inkml:trace>
  <inkml:trace contextRef="#ctx0" brushRef="#br0" timeOffset="180.7704">25753 6024 5017 0,'-3'0'42'0,"1"18"89"16,2-7-71-16,0-11-38 0,38 0-22 16,-16 0-34-16,49-17-242 0,-28-6-108 15,8 23-235-15,4-28-234 0,2 12-230 16,-1 2 150-16</inkml:trace>
  <inkml:trace contextRef="#ctx0" brushRef="#br0" timeOffset="564.011">26497 6108 2693 0,'0'0'184'15,"-14"0"617"-15,14 0-79 16,0 0-391-16,0 0-57 0,0 0-42 0,20-14 9 15,-1 14 282-15,-19 0-258 0,27 0-14 16,-12 0-45-16,3 0-15 0,14 22 126 16,-13 2-158-16,-1-10-9 0,1 3-18 15,-4 1 4-15,17 21 68 0,-22-21-119 16,4-1-36-16,-5-2-21 0,1-1-11 16,-4-4-17-16,5 0 0 0,-6-8 0 15,-1-2 0-15,1 0 0 0,0-19 0 16,3-17 0-16,-5 13 0 0,1-4 0 15,-2-2-26-15,-2-1-27 0,0 5-31 16,0-21-183-16,0 27 107 0,0 7-31 0,0 0-47 16,0 8-98-16,0 4-115 15,0 0-647-15,0 0 347 0,0 0-74 16,25 0-169-16,-25 21-31 0,45-21-330 0</inkml:trace>
  <inkml:trace contextRef="#ctx0" brushRef="#br0" timeOffset="762.2286">27092 5929 3338 0,'0'0'61'0,"0"0"45"0,0 0 49 0,27 0 236 15,-27 0-237-15,27 0-48 0,-9 0-58 16,5 0-43-16,23-21-228 0,-23 21-80 15,0 0-152-15,-4-13-130 0,-3 13-204 16,-2 0-2-16</inkml:trace>
  <inkml:trace contextRef="#ctx0" brushRef="#br0" timeOffset="921.394">27045 6132 3119 0,'44'0'172'16,"-16"0"-28"-16,3 0 3 0,3-24-69 16,2 24-104-16,36-22-539 0,-37 1-99 15,-1 9-195-15,-4 0 154 0</inkml:trace>
  <inkml:trace contextRef="#ctx0" brushRef="#br0" timeOffset="1349.933">27733 6133 4535 0,'-17'12'74'0,"-1"0"78"0,5-2 70 16,3-5 62-16,-2 1 18 0,0 5 229 15,12-6-355-15,-6-3-66 0,6 0-55 16,0-2-36-16,25 0-5 0,1 0-13 15,-6-23-1-15,-1 23-1 0,1-29-3 0,0 11-10 16,14-31-27-16,-18 22 16 0,-3-5 0 16,-4-2-9-16,-9-3-13 15,12-50-57-15,-12 41 64 0,0-5 16 0,0 0 5 16,-25 3 16-16,25 2 6 0,-21-29 57 16,21 46 16-16,0 9 28 0,-13 8-9 15,13 2-5-15,0 3-2 0,0 7-44 16,0 0 10-16,0 19 10 0,0-19-6 15,25 52 20-15,-25-27-48 0,24 6 4 16,-24 3-7-16,29 1-4 0,-11 1-9 16,12 43-8-16,-12-40-5 0,-2 1-4 15,2-4-3-15,-6-2-14 0,16 27-102 16,-15-37-23-16,-1 0-88 0,-3-5-92 16,-1-2-100-16,-5-4-163 0,6 1-935 15,-9-9 622-15,0-5-19 0,0 0 167 0,-23 0 134 16</inkml:trace>
  <inkml:trace contextRef="#ctx0" brushRef="#br0" timeOffset="1513.0278">27790 5932 3553 0,'19'14'105'0,"3"-1"97"0,-1-1 106 15,1-2 45-15,1-10-59 16,30 11 0-16,-25-7-268 0,-1-4-130 15,1 0-202-15,-1 0-290 0,23-21-1328 16,-28 21 942-16,-4-17 286 0</inkml:trace>
  <inkml:trace contextRef="#ctx0" brushRef="#br0" timeOffset="1708.0129">28311 5920 4273 0,'0'12'124'0,"0"2"95"16,-16-1 69-16,16 1 99 0,0 15 297 16,0-14-389-16,0 2-93 0,0-1-103 0,0 1-60 15,0-2-74-15,18 7-286 0,-18-10-2 16,17-7-141-16,-17-1-256 0,41-4-2414 16,-30 0 2318-16,0-26 295 15</inkml:trace>
  <inkml:trace contextRef="#ctx0" brushRef="#br0" timeOffset="2013.7634">28323 5703 3150 0,'-4'0'115'0,"0"17"398"0,1-4-161 15,3-13-64-15,0 0-88 0,0 11-48 16,0-11-65-16,0 9-51 0,0-9-36 15,0 0-13-15,0 0 3 0,0 0-25 16,0 0-32-16,0 0-140 0,0 0 104 16,0-17 19-16,0 17 30 0,0-16 19 15,0-3 5-15,0 19 28 0,0-16 8 16,0 16 22-16,0-10 40 0,0 10 20 16,0 0 155-16,0 0-107 0,0 0 21 0,0 0-13 15,0 22-30-15,0 2-20 16,0-9-93-16,0 1-34 0,0-1-74 0,0-3-133 15,0 3-262-15,20 4-1142 0,1-19 550 16,-5 6 266-16</inkml:trace>
  <inkml:trace contextRef="#ctx0" brushRef="#br0" timeOffset="2324.6993">29051 5448 2389 0,'0'0'93'16,"0"0"91"-16,0-12 124 0,0 12 149 16,0 0 68-16,12 0 553 0,-12 0-536 15,0 24-36-15,11-24-19 0,-11 32 4 16,17 13 238-16,-8-16-504 0,-2 5-94 15,0 3-85-15,2 4-46 0,-1 5 0 16,3 47 0-16,-8-45 0 0,0-3 0 16,-3-2 0-16,1-4 0 0,-1 26-62 15,0-43-129-15,0 1-153 0,0-6-215 16,0-5-151-16,0-2-218 0,0-8-1483 0,0-2 1135 16,0 0 348-16</inkml:trace>
  <inkml:trace contextRef="#ctx0" brushRef="#br0" timeOffset="2763.3458">28971 5465 3704 0,'-9'-5'13'16,"0"-5"16"-16,-3-9 155 0,11 7-45 15,-1-3 23-15,2 3-22 0,0-3-34 16,0-1-38-16,28-11-45 0,7 13-28 15,-12 0-1-15,4 4 10 0,2 2-8 16,3 4 7-16,27 3 9 0,-32 1 18 16,-2 0 1-16,-6 32 24 0,0-15 13 15,7 22 84-15,-19-14-56 0,-1 3 9 16,-2-2 23-16,-4 3 24 0,0 1 4 16,-20 30 180-16,20-29-179 0,-29 1-12 15,11-4-29-15,1-2-14 0,-20 24 43 16,21-29-100-16,0-1-10 0,3-5-20 0,3-2-4 15,0-2-6-15,3 1-12 0,0-6-2 16,7-3 2-16,0-2 1 0,0-1-2 16,24 0-28-16,-24 0 16 0,27 0 7 15,-8 0 12-15,3 0 6 0,2 0-3 16,20 24 21-16,-23-24 5 0,-1 26 35 16,-1-9 38-16,-3 2 17 0,7 18 76 15,-14-17-151-15,-4 0-27 0,-1 0-13 16,-3-5-21-16,-1 2-47 0,0 9-334 15,0-16-2-15,0-3-157 0,0-4-322 16,0-3-307-16,0 0-1346 0</inkml:trace>
  <inkml:trace contextRef="#ctx0" brushRef="#br0" timeOffset="3053.8697">29652 5746 5122 0,'0'0'59'0,"0"0"270"16,0 0-16-16,0 0 49 0,-19 16 15 16,19-16-3-16,0 16-62 0,-17 10 102 15,0-7-298-15,17 0-51 0,-15 1-34 0,8 4-13 16,-7 22-3-16,9-26-10 0,1 1 3 16,0-2-3-16,3-2-2 0,1-1-3 15,0 9 2-15,25-15 1 0,-25-2-5 16,25-1-1-16,-8 0-5 0,20-2-44 15,-16-3 6-15,-1 0-14 0,5-2-16 16,0 1-22-16,0-1-38 0,20 2-334 16,-25 0 33-16,-5 1-122 0,-2-1-217 15,-6 1-211-15,-5 9-1314 0,-2-9 1367 16,0 3 302-16</inkml:trace>
  <inkml:trace contextRef="#ctx0" brushRef="#br0" timeOffset="3331.4014">28712 6420 3291 0,'-6'8'72'0,"6"-1"71"15,0 0 64-15,40 1 378 0,-13-7-297 0,11 2-3 16,14-3-12-16,12 0 5 15,13 0-15-15,121-24 162 0,-77 24-275 0,9-19-37 16,6 19-35-16,-2-17-19 16,108 5-72-16,-144 12-73 0,-14 0-61 15,-18 0-88-15,-18 0-62 0,-18-9-87 0,-4 9-687 16,-26 0 429-16,0 0-51 0,-23 0-67 16,-1 0-6-16,-38 0-363 0</inkml:trace>
  <inkml:trace contextRef="#ctx0" brushRef="#br0" timeOffset="3634.0657">29199 6749 536 0,'-7'3'13'0,"-1"2"96"15,5-5 51-15,3 0 85 0,0 0 86 16,0 0 49-16,0 0-12 0,0 0 263 15,0 0-337-15,19 0 50 0,-19 0 59 16,0 0 58-16,0 0-9 0,12 22 327 16,-12-22-430-16,0 29 3 0,0-9-21 15,0 1-11-15,0 28 170 0,8-20-294 16,-8 4-27-16,0 6-41 0,0-3-30 16,0 3-48-16,3 39-22 0,-1-40-31 0,-1-3-1 15,1-3-31-15,0-6-45 0,3 20-295 16,-3-30 27-16,0-4-168 0,0-2-121 15,1-5-312-15,-2-3-158 0,1-2-1394 16,-2 0 1671-16</inkml:trace>
  <inkml:trace contextRef="#ctx0" brushRef="#br0" timeOffset="4074.0715">29091 6909 4845 0,'0'-7'23'0,"0"-2"19"16,0-1 28-16,0 0 16 0,0-2 21 0,22-10 110 16,-22 10-146-16,22-1-24 0,-4-1-25 15,3 0-14-15,3 2-8 0,30-13 4 16,-26 14-11-16,-1 1 6 0,0 5-3 16,-2 0-2-16,13 3 5 0,-24 2-3 15,-4 0 4-15,-3 18 1 0,-3-18 4 16,-4 45 67-16,0-24 9 0,0 3 35 0,-28 2 35 15,28 3 28-15,-30 1 23 0,-2 35 183 16,15-32-229-16,3-1-23 0,-1-2-16 16,2-1-14-16,-6 18 14 0,12-29-105 15,7 0-7-15,-10-7-5 0,10 0 1 16,0-4-1-16,0 2-6 0,0-7-8 16,23-2-1-16,-23 0-7 0,26 0-6 15,6 0-3-15,-15 0 26 0,1 0 10 16,0 0-1-16,-2 0 2 0,1 17-6 15,14 5 4-15,-18-8 9 0,1-1 11 16,-2 5-1-16,0-1 6 0,4 18-9 16,-10-18-14-16,0 0-10 0,-2 0-21 15,-1-2-71-15,-1-2-121 0,3 7-715 0,-3-12 161 16,3-6-259-16,3-2-243 0,2 0-17 16,1 0 316-16</inkml:trace>
  <inkml:trace contextRef="#ctx0" brushRef="#br0" timeOffset="4261.9929">29742 7096 5510 0,'0'27'30'0,"-19"2"112"16,19-16 57-16,-17 0 95 0,17 4 92 0,-21-1 49 16,21 5-43-16,-19 18 85 15,5-18-379-15,14-2-73 0,-9-1-55 0,9-2-56 16,0 9-296-16,0-17 43 0,0-1-228 15,0-6-253-15,0-1-343 0,0 0-295 16,23-20-904-16</inkml:trace>
  <inkml:trace contextRef="#ctx0" brushRef="#br0" timeOffset="4412.6211">29737 6919 4257 0,'0'27'36'0,"-20"-13"4"0,20-14 0 15,0 22 6-15,0-9-7 0,0-13-26 16,0 15-52-16,0-9-162 0,0-1-271 16,0 2-1400-16,19-2 954 0,-19-5 266 15</inkml:trace>
  <inkml:trace contextRef="#ctx0" brushRef="#br0" timeOffset="4745.8376">29977 7140 4493 0,'0'16'113'16,"0"-2"77"-16,-24 1 108 0,5 10 603 0,-3 3 9 16,0 4-269 31,22-17-419-47,-20-1-36 0,20 0-68 0,-13 0-41 0,13 8-35 0,0-14-42 0,0 1 0 0,0-5 0 0,0 0 0 0,0-4-36 15,20 0-151-15,5 0 6 0,-8-29-26 16,1 29-20-16,2-37-14 0,21-11-185 15,-20 23 252-15,-1-4 34 0,0-2 46 16,-1 5 23-16,-2 2 53 0,18-15 127 0,-21 30 14 16,-2 3 29-16,-1 6 23 15,-3 0 33-15,2 42 220 0,-8-21-224 16,-2 4-26-16,1 4-34 0,-1 0-32 0,0 2-52 16,5 29-30-16,-3-28-37 0,1-6-76 15,1 0-120-15,0-3-168 0,8 11-1065 16,-1-23 300-16,-1-4-348 0,5-7 130 15,-3 0 176-15</inkml:trace>
  <inkml:trace contextRef="#ctx0" brushRef="#br0" timeOffset="7461.5075">24492 2884 3430 0,'0'13'60'0,"0"-5"186"15,0-2-7-15,0 0 14 0,0-1 33 16,0 7 10-16,0 0-45 0,0 9 120 15,0-13-237-15,0-5-39 0,30-3-25 0,-8 0-19 16,43-62-27-16,-22 24-37 0,9-10-28 16,8-8-26-16,7-7-46 0,7-2-50 15,79-54-469-15,-82 63 1 0,-6 11-243 16,-13 11-215-16,-9 9 87 0</inkml:trace>
  <inkml:trace contextRef="#ctx0" brushRef="#br0" timeOffset="10469.1694">26256 9491 585 0,'-4'10'6'0,"4"-1"33"0,-2-2 31 0,0-2 41 15,1 0 259-15,1-2-111 0,-2-2 48 16,2 0 6-16,0 0 37 0,0 1 10 16,0-1 444-16,0 2-375 0,0-3-23 15,0 1-69-15,0-1-33 0,0 0-45 16,0 2 244-16,0 0-234 0,0-2 5 16,0 0-24-16,0 0-41 0,0 0 2 15,15-24-179-15,-15 24-20 0,9-36-4 16,1 10-7-16,1-6-3 0,16-43-4 15,-12 31 8-15,3 1-4 0,-1-3-1 16,0 0-3-16,12-45 3 0,-15 49 1 16,-3-2 2-16,-2 6 6 0,-3 2 6 15,0 5 9-15,-2-15 66 0,-4 28-20 0,0 3 19 16,0 5-11-16,0 3-18 0,0 0-18 16,0 6-37-16,0 1-1 0,0 0-3 15,0 0 5-15,0 25-2 0,17 13 12 16,-17-13 4-16,27 7 41 0,-6 6 58 15,0 3 43-15,25 52 104 0,-19-43-215 16,-4 4-42-16,4 1-6 0,-5 0 0 16,1-3 0-16,15 39 0 0,-20-49 0 15,-5-4 0-15,3-6 0 0,-5-5 0 0,7 14-222 16,-13-25-30-16,1-4-134 0,-4-4-139 16,1-3-156-16,-1-5-248 0,-2 0-1419 15,0-32 1127-15,-20 15 354 0</inkml:trace>
  <inkml:trace contextRef="#ctx0" brushRef="#br0" timeOffset="10669.5139">26512 9312 4951 0,'-2'0'87'0,"2"0"50"0,0 16 54 0,0-16 374 16,0 0-216-16,29 0 29 0,-8 0-47 15,5 0-79-15,2-18-115 0,43 18-157 16,-35 0-130-16,3 0-145 0,-1 0-199 16,-3 0-191-16,33-13-1428 0,-37 13 839 15,1-7 160-15,-3 7 418 0</inkml:trace>
  <inkml:trace contextRef="#ctx0" brushRef="#br0" timeOffset="10867.9817">27285 9295 5460 0,'0'13'198'0,"0"3"125"0,0-1 100 15,0 3 24-15,0 18 279 0,0-13-460 16,0 1-86-16,0 0-82 0,0 0-51 16,0-4-84-16,0 14-280 0,0-21 25 15,23-4-124-15,-23-4-174 0,15-2-208 16,3-3-1476-16,-18-20 968 0,16 3 248 15,-16-3 400-15</inkml:trace>
  <inkml:trace contextRef="#ctx0" brushRef="#br0" timeOffset="11013.9638">27170 8929 4798 0,'-4'27'58'15,"0"-27"61"-15,-1 29 319 0,5 3-211 16,0-15-55-16,0 0-85 0,0 0-126 15,0 0-161-15,20 7-1056 0,-20-15 155 16,27-9-184-16,-13 7 292 0</inkml:trace>
  <inkml:trace contextRef="#ctx0" brushRef="#br0" timeOffset="11235.8848">27523 9174 4822 0,'-18'8'5'0,"18"-1"5"16,0-4 28-16,0-3 159 0,0 0-44 15,0 0 9-15,0 0-42 0,25 0-28 16,20-20-46-16,-14 20-79 0,4-15-49 16,1 15-60-16,1-14-98 0,60 2-1159 15,-74 4 788-15,-3 8-66 16,-1 0-674-16,-16 0 796 0,-3 0 235 0</inkml:trace>
  <inkml:trace contextRef="#ctx0" brushRef="#br0" timeOffset="11388.0334">27706 9356 3846 0,'33'2'154'16,"1"1"27"-16,-1-3 4 0,3 0-78 15,17 0-447-15,-33 0-180 0,-3 0-390 0,-3 0-102 16,-7 0 141-16</inkml:trace>
  <inkml:trace contextRef="#ctx0" brushRef="#br0" timeOffset="13844.4814">28520 9517 2509 0,'15'0'81'0,"-15"0"85"0,0 0 104 16,0 0 119-16,0 0 391 0,0 0-446 16,0 0-58-16,0 0-59 0,0 0-6 15,0 0 171-15,0 0-194 0,0 0 9 16,0 0-8-16,20 0 18 0,-20 0-7 16,0 0 134-16,16 0-216 0,-16 0-23 15,13 0-16-15,-13-20-10 0,25-17 25 16,-15 12-77-16,-1-4-14 0,0-4-4 0,0-4-1 15,-3-2-2-15,4-43 2 0,-6 36-7 16,-3-2-5-16,-1-1-4 0,0-1-4 16,0-45-8-16,0 50 22 0,0 3-1 15,0 4-2-15,0 4 2 0,0 5 1 16,0-12 1-16,0 25 0 0,0 8-20 16,0-1-19-16,0 5-1 0,0 4-27 15,0 0 70-15,19 21 5 0,-19-21 2 16,22 25 0-16,-7-3-1 0,25 32 12 0,-16-18 7 15,4 5 8-15,2 5 6 16,4 6 8-16,34 63 53 0,-32-55-55 16,-1 1-3-16,-1 0-19 0,-3-4-6 15,0-4-7-15,19 36-74 0,-29-51-34 16,-2-5-76-16,-2-8-119 0,-5-5-162 0,4 7-759 16,-11-21 373-16,-4-2-136 15,-1-4-179-15,0 0 151 0,0-22 320 0</inkml:trace>
  <inkml:trace contextRef="#ctx0" brushRef="#br0" timeOffset="14042.1705">28636 9207 3424 0,'0'0'199'0,"0"0"32"0,24 0 125 16,-4 0 10-16,3-18 3 0,41 18 89 15,-24-20-376-15,4 20-59 0,2-9-65 16,-2 9-75-16,-5-8-149 0,32 8-900 16,-45 0 342-16,-3 0-169 0,-3 0 141 15</inkml:trace>
  <inkml:trace contextRef="#ctx0" brushRef="#br0" timeOffset="14367.9886">29295 9203 4481 0,'0'12'92'0,"0"-12"55"0,0 0 54 0,0 0 349 16,0 9-242-16,0-9 15 0,0 11-25 16,22-2-49-16,1 15 39 0,-7-9-223 15,1 2-16-15,2 0-11 0,1 2 12 16,0 1 8-16,17 10 84 0,-20-16-66 15,-2-1 9-15,-2-4-20 0,1-3 3 0,-4-3-12 16,8-3 40-16,-11 0-60 0,2-32-13 16,-1 11-16-16,2-4-13 0,4-36-51 15,-10 27 8-15,2-2 2 0,-2 0 8 16,-1 7 4-16,-2-24-19 0,-1 34 9 16,0 6-31-16,0 5-25 0,0 3-43 15,0 5-65-15,0 0-545 0,0 18 199 16,0-18-250-16,0 19-135 0,0-19-265 15,0 20 22-15</inkml:trace>
  <inkml:trace contextRef="#ctx0" brushRef="#br0" timeOffset="15142.6957">30467 8729 2760 0,'0'0'93'0,"0"0"374"15,-17 0-78-15,17 0 11 0,0 0-19 16,-16 0-29-16,16 0-68 0,-12 0 143 16,12 0-199-16,0 0 28 0,0 0 1 0,0 24 2 15,0 12 159-15,0-11-227 16,23 4-7-16,-23 6-15 0,19 4-10 16,-19 0-50-16,22 41 0 0,1-43-101 0,-14-2-2 15,0-3-5-15,-1-3-21 16,9 15-167-16,-10-29-18 0,-2-1-112 0,-1-5-150 15,-1-1-130-15,0-6-243 0,-1-2-1417 16,-2 0 994-16,0 0 331 0</inkml:trace>
  <inkml:trace contextRef="#ctx0" brushRef="#br0" timeOffset="15619.1508">30307 8640 2629 0,'-4'-8'115'0,"0"-2"82"0,1 3 92 15,1-5 44-15,1 3-23 0,1-6 149 16,0 6-349-16,0 0-52 0,24-2-46 16,-24-2-9-16,30 0-4 0,11-18-15 15,-17 16 15-15,0 0-1 0,1 3 3 16,0 2 3-16,24 0-4 0,-27 10 5 0,-3 0 14 15,2 0 45-15,-2 28 31 0,-3-10 44 16,10 23 113-16,-16-16-146 16,-5 1-8-16,0 1 25 0,-3 2 40 0,-2-3 5 15,0 52 241-15,-27-25-251 16,6-31-102-16,6 0-13 0,-1 0-15 16,1-3-9-16,-4-1-13 0,-11 9 2 15,17-17-11-15,2-3 8 0,4-1-4 16,7-4-7-16,-5 0-27 0,5-2 7 15,0 0 9-15,0 0 5 0,28 0 6 16,-28 0 10-16,49 0-1 0,-27 0 19 16,0 0 26-16,2 17 52 0,-2-17 53 0,21 22 208 15,-24 3-186-15,-1-10-23 16,-3 2-30-16,-1-1-39 0,-3 2-34 0,5 12-46 16,-11-16-61-16,-1-3-72 0,-1 0-94 15,0-4-146-15,0 1-721 0,0-8 220 16,-1 0-195-16,2 0-177 0,1-24 29 15,-1 24 400-15</inkml:trace>
  <inkml:trace contextRef="#ctx0" brushRef="#br0" timeOffset="15815.8387">30951 8865 4230 0,'0'21'377'15,"0"-6"-28"-15,0-15 175 0,0 20-8 16,0-6 43-16,0 20 376 0,0-17-615 15,0 4-112-15,20 0-92 0,-20 0-59 16,0 0-57-16,18 11-73 0,-5-16-58 16,-13-6-91-16,11-2-72 0,-11-1-148 15,8-6-151-15,1-1-1010 0,-9 0 641 16,6-25-79-16,-2 25 35 0,-1-34 149 16</inkml:trace>
  <inkml:trace contextRef="#ctx0" brushRef="#br0" timeOffset="15967.9399">30951 8724 3319 0,'0'0'322'0,"-9"0"122"0,9 0 95 16,-5 25-55-16,3 1 215 0,2-11-450 15,0 2-70-15,0 2-89 0,0-2-43 16,0-3-82-16,18 15-352 0,-18-17 15 16,17-3-219-16,-17-1-186 0,0-2-220 15,17-6-1107-15,-7 0 1436 0</inkml:trace>
  <inkml:trace contextRef="#ctx0" brushRef="#br0" timeOffset="16310.8595">31060 8844 2875 0,'2'0'144'0,"-1"21"149"15,-1-21 146-15,0 18 613 0,0-1-590 16,0-6-11-16,0 2-20 0,0 0 14 16,0 3-53-16,0 13 131 15,23-13-345-15,-23 0-37 0,19-2-23 0,-19 0-14 16,17 9 13-16,-1-16-98 0,-16 2-13 15,13-5-5-15,-13-2-1 0,7 0 0 16,1-2 0-16,-8 0 0 0,6-21-8 0,-3 21-6 16,0-29-7-16,4-5-45 15,-4 15 30-15,1-1 4 0,0-2 2 0,0 3-2 16,1 0 1-16,7-13-20 0,-5 18 39 16,1 3 8-16,1 2 3 0,-2 3-2 15,13 6 32-15,-12 0 26 0,3 0 23 16,-2 26 1-16,-2-9-17 0,1 3-32 15,5 22-22-15,-8-18-8 0,-1 1 0 16,1 1 0-16,-3-1 0 0,2 18-71 16,-3-26-136-16,-1 0-154 0,1-2-233 15,1-6-177-15,2-5-316 0,4-1-1621 16,-2-3 1503-16,-2 0 451 0</inkml:trace>
  <inkml:trace contextRef="#ctx0" brushRef="#br0" timeOffset="16647.8088">30385 9407 2426 0,'12'-8'225'16,"-12"8"191"-16,0 0 185 0,10 0 42 16,4 0 442-16,-4 18-672 0,2-18-23 15,5 15-40-15,6-15-46 0,10 13-95 16,57-13-33-16,-30 0-148 0,12 0-10 16,14 0 3-16,14-21 11 0,113-4 23 15,-109 25-36-15,-2-14-26 0,-10 14-52 16,-15 0-69-16,-16 0-93 0,13 0-506 15,-57 0 290-15,-11 0-83 0,-6 18-157 0,0-18-176 16,-66 14-1284-16,33-14 1317 16,-7 0 260-16</inkml:trace>
  <inkml:trace contextRef="#ctx0" brushRef="#br0" timeOffset="16995.3652">30532 9852 1646 0,'0'0'102'0,"0"0"109"15,0-12 116-15,19 12 662 0,-19 0-410 16,0 0 10-16,0 0-44 0,11 0 17 0,-11 0-61 15,8 18 402-15,3-18-515 0,5 44 384 16,-11-28-695-16,-1 2-77 16,0 2 0-16,2 5 0 0,7 29 0 15,-8-22 0-15,0 2 0 0,1 5 0 16,-1-1 0-16,0-2 0 0,0-1 0 16,3 26 0-16,-3-35 0 0,1-7-145 0,-2-2-169 15,-1-7-239-15,6 2-1103 0,-5-12 609 16,0 0-70-16,0 0-42 0,-1-25 122 15,-1 25 351-15</inkml:trace>
  <inkml:trace contextRef="#ctx0" brushRef="#br0" timeOffset="17444.3301">30501 9753 3742 0,'-2'0'165'0,"0"0"89"0,2 0 63 16,0 0-23-16,0 0 68 16,0-15-266-16,0 15-51 0,27-12-20 0,-27 12-9 15,37-19-10-15,19 1 0 0,-24 7-1 16,2 2-4-16,-2 3 3 0,-1-1-4 16,25 7-11-16,-36 0 9 0,-3 0 25 15,-4 19 39-15,-3-19 38 0,-6 34 47 16,-2 8 191-16,-2-17-189 0,0 0-16 15,-23 3-29-15,23-1-10 0,-26 28 24 16,-6-27-85-16,15-2-13 0,-1 1-10 16,3-3 1-16,0-2-2 0,-5 9 16 15,20-16-13-15,-10-4 0 0,10 0-7 16,0-4 7-16,0 6-4 0,25-7-1 0,-25-3-4 16,26 2 6-16,-9-2 30 0,3 1 40 15,22 1 243-15,-21 1-95 0,0 0 23 16,-1 4-35-16,-2 2-47 0,13 21-46 15,-20-13-122-15,1 0 0 0,-3 2 0 16,-2-1 0-16,1 1 0 0,7 14 0 16,-9-19 0-16,0-5-83 0,0 0-166 15,1-3-209-15,8-4-1083 0,-6-5 493 16,-2 0-122-16,2-24-56 0,3 24 72 0,-3-34 402 16</inkml:trace>
  <inkml:trace contextRef="#ctx0" brushRef="#br0" timeOffset="17759.8439">31124 10118 3985 0,'0'-3'147'16,"0"3"119"-16,0 0 129 0,0-6 722 15,0 5-569-15,0 1-13 0,0-1-61 16,0 1-109-16,0 0-6 0,0 0-359 16,0 23 0-16,0-23 0 0,0 21 0 15,0-7 0-15,16 2 0 0,-16 0 0 16,0 18 0-16,0-16 0 0,0-2 0 15,0 0 0-15,0-3 0 0,0 2 0 0,0-5 0 16,0-1 0-16,0 6 0 0,0-5 0 16,0-6 0-16,21-1 0 15,-4-1 0-15,-17-2 0 16,45 0 0-16,-6 1 0 16,-16-1 0-16,0 0 0 0,28 0 0 15,-9 18 0-15,-23-18 0 16,8 19 0-16,-19 4-136 0,-4-10-287 0,-2 0-372 15,-1-2-541-15,-1-1-438 16,0 8-1104-16</inkml:trace>
  <inkml:trace contextRef="#ctx0" brushRef="#br0" timeOffset="24899.8643">6568 1719 734 0,'0'11'251'0,"21"-6"20"0,-21 2 103 16,0-3 5-16,0 1 52 0,14 1 19 15,-14 5 504-15,0-6-508 0,0-1-65 16,0 2-96-16,0-1 6 0,0-1 10 15,0 3 335-15,0-5-332 0,0 0-57 16,0-1-48-16,0 0-28 0,0 0 80 0,0-1-168 16,0 0-27-16,0 0-31 0,0-29-14 15,0 12-13-15,17-37-4 0,1 19 3 16,-18-8 0-16,27-4-5 0,-11-4-5 16,18-55-15-16,-15 53 13 0,-1-2 1 15,3 1-1-15,-2 4 5 0,-4 5-1 16,14-30 10-16,-18 46-1 0,-2 5 4 15,-5 8-11-15,-3 6 4 0,-1 2-2 16,0 8 5-16,0 0 2 0,0 19 1 16,-21-19-2-16,21 32 4 0,0 9-8 0,0-14-1 15,0 3 3-15,0 3 4 0,25 3-3 16,17 44 6-16,-19-32-3 0,5 1 7 16,-1 6 0-16,1 2-2 0,-1 0 4 15,26 48-11-15,-31-57 5 16,0-5-7-16,-4-5-27 0,-2-8-68 0,7 10-388 15,-16-27 44-15,-1-3-70 0,-2-5-154 16,0-4-214-16,-4-1-76 0,0-21-1162 16,0 21 1436-16</inkml:trace>
  <inkml:trace contextRef="#ctx0" brushRef="#br0" timeOffset="25095.335">6702 1501 3815 0,'20'0'144'0,"-20"10"97"0,27-10 58 15,-1 0-16-15,3 0-76 0,50-27-22 16,-35 27-167-16,6-31-24 0,4 12-53 16,-2 2-123-16,-3-1-242 0,28-8-997 15,-44 16 425-15,-7 10 121 0,-6-9 243 16</inkml:trace>
  <inkml:trace contextRef="#ctx0" brushRef="#br0" timeOffset="25303.2984">7374 1588 4503 0,'4'13'87'0,"-2"1"72"0,0 1 38 15,1-1-3-15,1-2-49 0,1 23-43 16,-4-17-93-16,1-2-30 0,1-3-33 16,-1 0-55-16,4 2-464 0,-4-11 23 15,0-1-175-15,1-3-261 0,0 0-2 0,-1 0 243 16</inkml:trace>
  <inkml:trace contextRef="#ctx0" brushRef="#br0" timeOffset="25449.8626">7203 1267 3539 0,'0'19'61'15,"0"1"89"-15,0 0 52 0,0 13 144 16,24-19-353-16,-24-2-258 0,26-2-239 0,-8-10-372 16,23 7-973-16</inkml:trace>
  <inkml:trace contextRef="#ctx0" brushRef="#br0" timeOffset="25761.4825">7684 1388 3408 0,'0'-5'95'0,"0"5"110"0,8 0 113 16,-2 0 425-16,-1 0-468 0,4-3-94 16,1 0-69-16,4-1-40 0,22-7-30 15,-14 5-63-15,-4-1-33 0,3 2-48 0,-2 0-79 16,-1 3-115-16,13 0-671 0,-20 2 357 15,-2 0-91-15,0 0-50 16,-3 19 15-16,-2-19 163 0</inkml:trace>
  <inkml:trace contextRef="#ctx0" brushRef="#br0" timeOffset="25927.7949">7711 1564 3459 0,'23'5'117'15,"-23"-3"151"-15,32 0 140 0,-10 1 95 16,33-2 389-16,-24 1-646 0,0 0-115 16,0 1-205-16,-1-3-158 0,19 5-940 15,-33 0 170-15,-2-3-260 0,-3 3 197 0,-5-5 285 16</inkml:trace>
  <inkml:trace contextRef="#ctx0" brushRef="#br0" timeOffset="26439.8694">8733 1541 1264 0,'-1'0'166'16,"0"0"117"-16,0 0 114 0,0 0 144 15,1 0 17-15,0 0 595 0,0 11-661 16,0-11-81-16,0 0-21 0,24 0 27 15,2 7 330-15,-10-4-508 0,2-1-88 16,1 1-72-16,2-1-37 0,0 1-33 0,23 4-73 16,-23-5-56-16,-1 1-114 15,0-2-196-15,-3 0-139 0,14 0-1227 0,-17-1 630 16,-3 0-52-16,1 0 346 0</inkml:trace>
  <inkml:trace contextRef="#ctx0" brushRef="#br0" timeOffset="27053.6594">9493 1451 2526 0,'2'0'7'15,"1"0"26"-15,1-17 219 0,-2 17-27 16,-1-15 31-16,1 15-35 0,0-17-19 15,-2 17-52-15,3-14 126 0,-3 2-127 16,0 12 22-16,0-13-22 0,0 13-11 16,0-16 79-16,-22 11-121 0,22 0 9 15,-15 1-2-15,15-2 1 0,-24 2 4 16,-10-1 87-16,14 5-89 0,-1 0 5 16,0 0 5-16,-4 0 10 0,-21 19 66 0,25-19-116 15,0 19-16-15,5-19-4 0,0 26-13 16,5-9-11-16,-2 18-5 0,11-16-17 15,2 3-10-15,0-1 0 0,32-1-27 16,11 14-145-16,-13-20-10 0,0-1-63 16,5-5-42-16,-1-1-37 0,0-5-22 15,29-2-443-15,-34 0 360 0,-7 0 21 16,-2-21 91-16,-3 21 70 0,3-18 15 16,-16-2 203-16,-4 8 17 0,0-1 13 15,0 0 11-15,0 0 17 0,-27-15 100 16,-1 13-24-16,28 3 58 0,-30 2 71 15,30 1 50-15,-22 4 18 0,11 0 195 16,11 5-297-16,0 0-13 0,0 0-43 16,0 29-19-16,19 2 34 0,-19-11-74 0,22 2 33 15,-8 0 46-15,1 4 32 0,4 1 24 16,19 31 192-16,-19-25-230 0,-1 1-6 16,-1 3-22-16,-3 4 0 0,3 35 109 15,-12-41-147-15,-5 1-5 0,0-3-22 16,0-1-6-16,0-5-23 0,-32 17-8 15,-3-23-44-15,12-4-14 0,1-3-20 16,-2-3-39-16,-29 1-237 0,28-10 12 16,-2-2-176-16,2 0-114 0,3-26-224 0,2 8-183 15,-8-27-1239-15,20 18 1259 0,4 0 317 16</inkml:trace>
  <inkml:trace contextRef="#ctx0" brushRef="#br0" timeOffset="27617.2446">9879 1427 2191 0,'4'-5'124'0,"0"0"112"16,-1 1 136-16,2 2 103 0,1 0 62 15,10-2 385-15,-7 4-570 0,1 0-39 16,1 0 16-16,-2 0 20 0,9 17 212 15,-12 6-380-15,-1-23-35 0,0 30-24 16,-3-13-9-16,-1 3-9 0,1 13 23 16,-2-20-97-16,0-2-22 0,0-2 0 15,0-3 5-15,0-2 9 0,0-4-12 16,0 0-11-16,0 0 0 0,0 0-24 0,0 0-30 16,0-24-117-16,18-5 75 15,-18 12-6-15,0-5 18 0,21 2 12 16,-4-22-5-16,-7 25 66 0,2-2 7 15,2 3 3-15,0 3 4 0,-2 3 5 16,13-5 13-16,-17 10-7 0,-1 5 15 0,-1 0 11 16,0 0 7-16,6 20 38 0,-4-20-60 15,-1 18-4-15,2-18-12 0,0 23 5 16,2-23-10-16,5 21-1 0,-10-3-6 16,1-18 8-16,-3 12-3 0,-1-12 10 15,4 0 1-15,-5 0 0 0,-2 0-9 16,3 0 4-16,-2-20-10 0,0 20-6 15,5-46-26-15,-4 26 21 0,2 0-6 16,2 1 14-16,1-1 1 0,16-12 9 0,-11 21 7 16,4 0 12-16,0 4 12 0,0 7 28 15,3 0 11-15,15 0 82 0,-18 0-101 16,1 29-15-16,0-29-17 0,-1 32-6 16,13 7-18-16,-16-19-61 0,0 0-88 15,-3 0-134-15,1-6-237 0,0 1-182 16,8 4-1583-16,-7-19 913 0,-2 0 211 15,1 0 457-15</inkml:trace>
  <inkml:trace contextRef="#ctx0" brushRef="#br0" timeOffset="28205.6253">11266 860 1989 0,'1'0'162'0,"1"0"89"0,0 0 93 16,3 0 33-16,-5 0 12 0,5 0 324 16,-3 0-430-16,-2 0-54 0,3-16-34 15,-1 16-21-15,-2-13 135 0,0 1-170 16,0 12 27-16,0-9-1 0,0 9 14 16,0 0-10-16,-22 0 102 0,22 0-132 15,-20 0 21-15,6 26 17 0,-4-6 29 16,-23 35 151-16,20-19-177 0,-2 5-2 15,2 8-40-15,1 2-33 0,5 6-58 16,-1 62-47-16,16-56 0 0,0-2 0 16,0-1 0-16,30-2 0 0,21 45 0 15,-18-65-67-15,2-4-124 0,5-5-141 0,4-8-251 16,0-9-159-16,46-9-1435 0,-44-3 810 16,-3-20 128-16,-2 20 412 0</inkml:trace>
  <inkml:trace contextRef="#ctx0" brushRef="#br0" timeOffset="28541.8101">11747 1139 1812 0,'-5'-5'97'0,"2"0"85"0,1 2 81 16,0-2 456-16,-1 3-323 0,2 2 48 16,0 0-16-16,1 0 1 0,0 0-55 15,0 0 278-15,0 0-320 0,0 21-7 16,0-21-31-16,21 20 7 0,-3 15 245 16,-18-12-293-16,17 4-71 0,-6 4-79 0,1 5-44 15,-1 4-59-15,7 42 0 0,-11-39 0 16,-2-4 0-16,1 0 0 0,-1-5 0 15,-3 21-159-15,1-36-69 0,1-4-128 16,0-2-178-16,0-7-140 0,4-6-177 16,7 0-1219-16,-8-33 914 0,3 15 188 15,-2-3 327-15</inkml:trace>
  <inkml:trace contextRef="#ctx0" brushRef="#br0" timeOffset="28990.804">11697 1144 1558 0,'0'0'48'0,"0"0"62"15,0 0 79-15,0-18 351 0,15 18-253 16,-15-21-12-16,0 21-23 0,12-13-3 16,2-3 111-16,-6 10-255 0,4-3-47 15,1 1-47-15,1 1 0 0,2 3-6 16,19-3 27-16,-15 4-9 0,-1 3 4 15,1 0 7-15,-2 0 26 0,2 0 22 16,15 20 114-16,-21-4-105 0,-2-16-13 16,-2 24 1-16,-4-10 5 0,2 19 73 0,-8-14-99 15,0 0-9-15,0 6-9 0,-25-1 6 16,25 0-16-16,-26 22 25 0,-2-24-39 16,13-1 8-16,3-1-18 15,12-3-4-15,-19 9-2 0,7-18 0 0,12 1 0 16,-6-1-9-16,6-1-1 0,0-3 2 15,0 4 16-15,22-6 1 0,-22 1-5 16,29-3-8-16,-15 2 0 0,19 0 10 16,-17 2 4-16,2 0 29 0,-2 3 37 15,0 3 42-15,-1 2 28 0,12 19 158 16,-14-16-192-16,-3 2-32 0,-1 3-37 0,-1-3-18 16,4 16-81-16,-7-22-98 0,-1 0-91 15,2 1-95-15,-1-8-206 0,2-3-201 16,9-1-1257-16,-6 0 1032 0,0-30 300 15</inkml:trace>
  <inkml:trace contextRef="#ctx0" brushRef="#br0" timeOffset="29201.8998">12281 1382 3672 0,'0'20'142'0,"-20"-20"456"0,20 20-189 16,0-20-33-16,-19 19 4 0,19-7 13 0,0 3-6 15,0 15 126-15,0-12-393 16,0-1-68-16,0-3-39 0,0 0-8 0,25 10-22 16,-4-14-33-16,-21-3-71 0,20-2-112 15,-20 0-144-15,22-4-69 0,-6-1-775 16,-7 0 481-16,-9 0-121 0,9-17-63 16,-9 17 87-16,4-16 203 0</inkml:trace>
  <inkml:trace contextRef="#ctx0" brushRef="#br0" timeOffset="29509.9135">12211 1373 2647 0,'17'-2'75'16,"-17"-1"109"-16,0 1 138 0,0-2 548 16,13 1-509-16,-13 0-105 0,13-2-108 15,-4 0-30-15,4 1-40 0,15-5-6 16,-10 4-63-16,2 3-5 0,-2 1-12 15,0 1 8-15,0 0 4 0,15 0 9 16,-17 0-8-16,-3 23-5 0,-1-23-3 16,-3 20 4-16,5 2 49 0,-12-10-12 15,0 5 21-15,-2-2-14 0,0-1 17 16,-29 22 64-16,29-18-63 0,-33 1-16 0,14-2-15 16,0-3-13-16,-2 1-14 0,-16 10-22 15,18-16-15-15,3-1-30 0,2-4-52 16,2 2-63-16,-3-3-490 0,11-3 122 15,-1 0-118-15,3 0-143 0,2-18-83 16,0 18 126-16</inkml:trace>
  <inkml:trace contextRef="#ctx0" brushRef="#br0" timeOffset="29868.0296">12778 863 2567 0,'0'-3'102'0,"0"3"158"15,0 0 190-15,0 20 674 0,0-20-669 0,0 28-92 16,0-8-38-16,0 4 41 15,0 4 0-15,0 36 226 0,0-26-387 0,0 6-48 16,0 4-54-16,0 4-32 0,-21 107-18 16,21-108-48-16,-21 43-7 15,4-55-48-15,17-7-58 0,0-7-92 16,-11-5-147-16,11 12-658 0,0-25 315 16,0-4-169-16,0-3-102 0,0 0-214 15,0-32 172-15</inkml:trace>
  <inkml:trace contextRef="#ctx0" brushRef="#br0" timeOffset="30110.2471">13014 802 3056 0,'-21'0'234'0,"21"28"171"16,0-7 112-16,-15 5-1 0,15 8-41 15,-12 46 338-15,12-33-439 0,0 3-46 16,0 5-71-16,0 3-33 0,-8 1-57 16,3 58 11-16,3-60-150 0,-5-6-30 15,4-1-36-15,-1-9-73 0,4 21-406 0,0-41 28 16,0-4-103-16,0-6-298 16,0-5-214-16,0-6-169 0,18-19-722 0</inkml:trace>
  <inkml:trace contextRef="#ctx0" brushRef="#br0" timeOffset="30391.0847">13194 1020 2024 0,'2'-4'36'16,"-2"1"96"-16,0-1 138 15,0 2 171-15,0 2 139 0,0 0 568 0,-18 0-719 16,18 25-62-16,0-25-27 0,0 36 38 16,0 15 285-16,0-19-425 0,0 1-37 15,20 4-23-15,-20 2-10 0,15 2-31 16,-1 34 13-16,-14-37-128 0,0-1-21 16,13-6-6-16,-13-3-10 0,7 14-174 15,-2-30-23-15,-5 0-155 0,7-7-195 16,-7-5-153-16,2 0-288 0,5-26-1272 15,-5 26 1136-15,0-32 382 0</inkml:trace>
  <inkml:trace contextRef="#ctx0" brushRef="#br0" timeOffset="30892.4017">13167 1001 2577 0,'-5'-3'59'16,"-2"-1"58"-16,3 0 105 0,-3-2 459 16,5 2-327-16,0 1-76 0,2-1-109 0,0 1-49 15,0 0-41-15,22-8 67 0,10 6-79 16,-12-1-32-16,6 1-11 0,2 0-29 16,30 3 5-16,-31 2 5 0,-2 0 5 15,0 0-15-15,-6 0 10 0,0 0-19 16,1 26 11-16,-13-4 4 0,-3-7 18 15,-4 2 6-15,0 1 3 0,-29 27 60 16,11-20-25-16,-2 1 3 0,-5 3-3 16,0 2 2-16,0-1-5 0,-17 27 105 15,24-30-90-15,3-3-23 0,3-3-14 16,12-2-25-16,-9 8 9 0,9-17-28 0,0-4 0 16,0 0 7-16,0-3-12 0,27-1 13 15,4-2-4-15,-17 0-6 0,4 0 9 16,0 0 6-16,0 0 21 0,15 0 142 15,-16 17-7-15,-2-17 58 0,1 26 19 16,-1-10 23-16,-1 4-36 0,6 21 114 16,-11-18-218-16,-2-1-22 0,-3 1-34 15,1 0-29-15,3 13-67 0,-4-21-44 16,2-1-59-16,-2-4-95 0,-1-2-165 16,1-7-158-16,4-1-1013 0,-2 0 614 15,-2-25-184-15,1 25 59 0,-1-30 225 16,3 10 287-16</inkml:trace>
  <inkml:trace contextRef="#ctx0" brushRef="#br0" timeOffset="31177.227">13764 1212 3591 0,'3'0'113'0,"-3"0"168"0,0 0 142 15,0 0 78-15,0 19 547 0,-18-2-636 16,18-17-61-16,0 23-101 0,-17-13-35 0,17 3-33 15,-17 13 130-15,17-11-194 16,-12 1-15-16,12-2-15 0,-11 1-3 16,5 17 20-16,6-16-92 0,0-1-13 0,0-2 0 15,0 1 0-15,0-4 0 0,0 11 0 16,17-13 0-16,-17-4 0 0,0 2 0 16,19 1 0-16,-6 0 0 0,-13-5 0 15,18 1 0-15,-4-2 0 0,-1 2 0 16,0-3-24-16,22 0-125 0,-18 0 20 15,4 1-29-15,-4 0-30 0,3 1-51 16,10 2-503-16,-19-2 222 0,1 1-150 16,1-3-216-16,0 0-165 0,-2 0-153 0,17-24-544 15</inkml:trace>
  <inkml:trace contextRef="#ctx0" brushRef="#br0" timeOffset="31495.3713">14245 688 3067 0,'-6'-8'86'15,"6"-5"406"-15,0 11 375 0,0 2-437 16,24 0 17-16,12 20 410 0,-17 10-461 15,5-8-84-15,3 9-51 16,29 43 276-16,-31-30-326 0,0 4-70 0,-6 4-80 16,0 6-35-16,-8-1-26 0,-6 54 0 15,-5-54-12-15,0-3-99 0,-21-1-126 16,21-2-152-16,-36 38-935 0,5-53 354 16,13 0-279-16,2-6-143 0,0-6 135 15</inkml:trace>
  <inkml:trace contextRef="#ctx0" brushRef="#br0" timeOffset="33480.2368">9080 2526 1164 0,'0'-9'141'16,"0"2"-1"-16,0 7 46 0,0-6-12 15,0 3 20-15,0-4 162 0,0 2-185 16,0 2 8-16,0 1-1 0,0-1 4 0,0-1-1 16,0-2 165-16,0 4-162 0,0 2 14 15,0-2 4-15,0 2 2 0,15 0 177 16,-15 0-228-16,0 0 5 0,19 0-29 15,-8 0 0-15,1 18-23 0,20-18 20 16,-12 0-103-16,3 0-12 16,3 0-14-16,5 0-3 0,40 0-2 0,-32 0 10 15,6 0-1-15,2 0 9 0,4 0-5 16,0 0 13-16,53-13-2 0,-50 13-5 16,1 0-10-16,0 0 12 0,0 0-1 0,56 0 60 15,-59 0-39-15,5 0-1 16,1 0-21-16,1 0-11 0,0 0 9 0,58 0-16 15,-56-16 11-15,2 16-7 0,0 0 14 16,3 0-1-16,65-14 25 0,-65 14-15 16,4-11 6-16,0 11 4 0,2-8-9 15,-3 8-2-15,60-14 0 0,-65 11-9 16,-2-2-2-16,-1 1-8 0,-4 4 1 16,52-1-3-16,-57-1 8 0,4 2-1 15,-2 0-4-15,1-2 5 0,3 1-9 0,52-4-1 16,-54 3-2-16,3-2 7 15,-1 1 0-15,1-2 2 0,59-2 0 16,-61 2-4-16,3 0-6 0,-1 1 2 0,0 1 7 16,1 1 12-16,55 2 25 0,-60 0 16 15,2 0 19-15,-3 0 21 0,0 19 23 16,49-19 60-16,-51 0-115 0,0 0-23 16,1 0-7-16,1 0-1 0,3 0-13 15,57 0-8-15,-53 0-12 0,-2 0 0 16,-1-17 3-16,-3 17-5 0,45 0 2 15,-60 0-3-15,2-12 5 0,-5 12 3 16,-6 0 7-16,-1 0 28 0,17 0 82 16,-27 17-41-16,0-17-15 0,-7 0-12 15,-2 0-1-15,4 0-10 0,-13 0-36 16,-2 0-12-16,0 0-25 0,0 0-54 0,0 0-112 16,0 0-718-16,0 0 92 0,-23 0-323 15,23 0-261-15,0-23 134 0</inkml:trace>
  <inkml:trace contextRef="#ctx0" brushRef="#br0" timeOffset="34461.9478">9744 3185 2155 0,'13'0'76'15,"-13"0"346"-15,0 0-25 0,0 0 76 16,0 0 20-16,0 0-17 0,0 0-92 16,0 0 95-16,0 0-300 0,0 0 18 15,0 0 21-15,0 0 12 0,0 0 135 16,0 0-268-16,0 0-53 0,0-23-25 0,0 23 5 16,20-18-10-16,-2-9 28 0,-18 10-33 15,16-2 1-15,-16 0-9 0,17-3-8 16,-4-24 1-16,-13 24 3 0,13-4-8 15,-8 2-10-15,0 2-2 0,-3 5-4 16,3-12-21-16,-5 19 25 0,0 4 6 16,0 3 7-16,0 3 14 0,0 0 23 15,0 28-4-15,0-11 3 0,0 5 4 16,0 4 21-16,0 38 135 0,0-27-65 16,0 1-1-16,27 3-27 0,-27 0-13 0,29-1-19 15,3 38 54-15,-13-41-66 0,-2-3-13 16,1-1-19-16,-2-1-13 15,14 21 3-15,-17-31-4 0,-1 0 9 0,-1-2 3 16,-4-5 4-16,-1 0 2 0,0 6 3 16,-5-12-15-16,-1-1-3 0,0-3 1 15,0 1-2-15,-31-2-3 0,-3 2-2 16,13-6 1-16,-1 3 2 0,-2-2-2 16,1 0-2-16,-20 3-2 0,26-4 3 15,2 3 1-15,3-3 1 0,5 0 1 16,1 3 11-16,6-3-11 0,0 0-2 15,23 0-4-15,-23 0 2 0,41 0 3 0,27 0-6 16,-30-15 2-16,9 15-1 16,5 0 5-16,0-16 0 0,61 16-1 0,-60-11-5 15,0 11-29-15,-5 0-66 0,-6-7-94 16,-8 7-138-16,9-5-780 0,-30 5 299 16,-5 0-199-16,-4 0-183 0,-4 0-77 15,0 0 327-15</inkml:trace>
  <inkml:trace contextRef="#ctx0" brushRef="#br0" timeOffset="34746.5752">11203 3055 2514 0,'0'-9'-9'0,"0"1"3"16,0-4 42-16,-24-9 353 0,24 11 27 15,-21 3 110-15,21 0-29 0,-18 3-29 16,18 2-111-16,-12 0 105 0,12 2-268 16,0 0 31-16,0 0 44 0,0 0 33 15,26 27 314-15,-2 4-348 0,-24-10-39 16,30 5-52-16,-15 1-36 0,-2 2-66 16,9 32-30-16,-13-30-45 0,-9-3-57 0,14-2-84 15,-14-2-116-15,5 15-694 0,-5-24 298 16,2-3-244-16,-2-2-186 0,0-6-252 15,3-1 82-15</inkml:trace>
  <inkml:trace contextRef="#ctx0" brushRef="#br0" timeOffset="34940.25">11036 3185 4799 0,'0'0'101'0,"28"0"74"16,-3 0 91-16,6 0 9 0,44 0 125 0,-33 0-339 16,0 0-122-16,-3 0-114 0,-4 0-119 15,-4 0-285-15,11 0-1279 0,-28 0 647 16,-4-12 275-16,-2 12 330 0</inkml:trace>
  <inkml:trace contextRef="#ctx0" brushRef="#br0" timeOffset="36035.9801">12081 3075 2486 0,'0'12'112'0,"0"-12"113"0,0 0 135 16,0 0 100-16,0 0 4 0,0 0 257 16,0 0-510-16,0 0-47 0,0 0-23 15,0-18 12-15,0 18-6 0,21-14 132 16,-21 14-154-16,0 0 13 0,11 0 8 15,-11 0 11-15,0-7 120 0,0 7-184 16,0 0-34-16,0-7-34 0,0 4-13 16,-23-4 2-16,3-3 17 0,6 5-17 15,-1 1-2-15,-3 1 10 0,0 3-3 0,-21 0 40 16,16 0-34-16,2 26-4 0,1-26-4 16,4 28-1-16,0-12 1 0,-11 21 21 15,20-19-25-15,3 2-2 0,4-1-11 16,0 2 10-16,0 15-34 0,31-21-3 15,-14 0-30-15,6-1-26 0,4-8-34 16,2 0-26-16,35-5-233 0,-31-1 129 16,-4 0-26-16,-4-24-3 0,0 24 5 15,6-22-84-15,-20-2 271 0,-4 24 38 0,-2-22 25 16,-5 10 12-16,0 0 6 16,0-14 10-16,-23 15 9 0,23-1 25 0,-20-1 23 15,20 2 30-15,-17 0 118 0,17 5-113 16,-18 4 0-16,18 1-8 0,0 1 44 15,0 0 41-15,0 27 230 0,0-27-234 16,22 26-37-16,-22-6-25 0,19 3 24 16,9 28 150-16,-14-24-144 0,-3 3-14 15,5 2 0-15,-5 3 23 0,2 0 21 16,5 34 84-16,-18-34-192 0,9-1-55 16,-9 0-7-16,0-2 0 0,0 26 0 15,-22-32 0-15,22-2 0 0,-27 0 0 16,11-5 0-16,-2-2 0 0,-20 10 0 15,20-19 0-15,-5-3-93 0,3-5-142 0,2 0-178 16,-15-32-1000-16,19 11 447 0,3-4-164 16,4-4-134-16,7-5 34 0,0 0 383 15</inkml:trace>
  <inkml:trace contextRef="#ctx0" brushRef="#br0" timeOffset="36624.6442">12450 3132 2650 0,'0'-5'51'0,"0"0"71"0,0 3 103 16,0-5 477-16,0 4-305 0,0 1-17 16,20 2-53-16,-20 0 8 0,16 0 19 15,4 0 363-15,-7 0-385 0,-3 22-73 16,1-22-42-16,-1 21-3 0,-2-8-23 15,1 21 86-15,-5-18-189 0,-4 1-26 16,2 0-5-16,-2 1-5 0,0 7 19 16,0-19-54-16,0 1-9 0,0-2 3 0,0-5-10 15,0 0-18-15,0 0-21 0,0-17-16 16,0 17-23-16,0-29-38 0,0 12-17 16,17-24-174-16,0 19 180 0,-17-2 25 15,25 2 42-15,-9 1 24 0,8-15 16 16,-12 20 18-16,-1 4-4 0,2 3 4 15,-6 4 1-15,14 0 49 16,-15 5-10-16,-2 0 4 0,3 24 39 16,-5 0-49-16,0-9 0 0,-2 1 2 15,2-1 11-15,1 10 52 0,-1-13-59 16,3-2-14-16,-3-1-6 0,3-9-15 0,1 10 2 16,8-10-8-16,-7 0-1 0,1 0-7 15,-1 0-16-15,5-18-25 0,7-8-97 16,-9 11 69-16,-1-2 17 0,2-2 17 15,0 2 13-15,-2 0 15 0,12-9 9 16,-15 26 3-16,3-9 17 0,-3 9 14 16,-1 0 18-16,7 50 68 0,-10-29-73 15,2 4-15-15,1 4-13 0,1 0-9 16,2 0-24-16,7 22-228 0,-3-28-107 0,-2-2-169 16,2-3-159-16,4-8-277 15,19-3-1313-15,-16-7 1206 0,0 0 350 16</inkml:trace>
  <inkml:trace contextRef="#ctx0" brushRef="#br0" timeOffset="36901.4861">13452 2827 3996 0,'0'-2'136'0,"0"0"112"15,0 1 88-15,-18-1 42 16,18 1 418-16,0 1-408 0,0 0-19 16,0 26-67-16,0-26-36 31,0 36-63-31,20 17 66 0,-20-21-193 0,20 3-21 0,-20 2-30 0,18-1-6 0,5 35-7 0,-12-40-32 16,-4-1-61-16,0-2-75 0,1-9-92 15,-3-3-131-15,9 3-742 0,-10-15 334 31,3-4-177-31,2 0-172 0,-2 0-101 0</inkml:trace>
  <inkml:trace contextRef="#ctx0" brushRef="#br0" timeOffset="37332.2385">13342 2742 2339 0,'-5'-7'70'15,"3"2"65"-15,0-2 55 16,2 0 6-16,0-3-25 0,0-8-6 0,20 5-139 16,-20 1-22-16,27 0-4 0,-11-1 1 15,31-11 2-15,-24 16-1 0,-1 2-1 16,4 3 8-16,-3 3 27 0,0 0 56 16,11 22 243-16,-19 12-120 0,-3-12 2 15,-3 5-10-15,-3-1 0 0,-2 1-36 0,-4 27 77 16,0-27-154-16,0-3 2 0,-21 1-6 15,21-2 7-15,-23 18 55 16,-4-24-85-16,11 0-20 0,3-4 2 0,0-2 6 16,1 0-11-16,-4 2 14 0,16-9-41 15,-12-1-8-15,12 0 0 0,0-1-4 16,0-2 1-16,23 1-6 0,-23-1-4 16,23 2 3-16,-6 2 26 0,0 1 47 15,23 9 201-15,-17-2-90 0,-1 3 9 16,3-1 2-16,-5 4 13 0,18 22 152 15,-22-19-214-15,-5 3-35 0,1-2-40 16,-4 1-31-16,-1-3-34 0,4 18-146 0,-8-23-30 16,1-3-104-16,0-5-187 0,-1-2-161 15,11-5-1334-15,-3 0 710 0,0-32 9 16,4 10 371-16</inkml:trace>
  <inkml:trace contextRef="#ctx0" brushRef="#br0" timeOffset="37650.0561">14263 2709 3488 0,'-22'0'186'0,"22"0"132"0,-36 0 93 0,13 17-1 16,-4-17-75-16,-18 41 88 0,20-24-286 16,3 3-28-16,7 1-46 0,3 4-23 15,3 19-26-15,9-21-10 0,0-1 4 16,0-2-6-16,25-4-4 0,-5-2-3 15,27 7-19-15,-20-13 2 0,5-5-14 16,1 2 7-16,-1-4 7 0,35 0 23 16,-35 0 9-16,-2-1 11 0,-2 2 40 15,-3 2 43-15,-4 1 65 0,5 14 251 0,-21-7-219 16,-5 4-46-16,0 0-52 16,-23-1-33-16,-15 22-49 0,9-18-65 15,-2-1-74-15,-3 0-128 0,0-2-181 0,-3-3-125 16,-34 11-1129-16,37-16 645 15,1-4-121-15,5-4 283 0,0 0 215 0</inkml:trace>
  <inkml:trace contextRef="#ctx0" brushRef="#br0" timeOffset="40447.3278">15515 2210 1527 0,'0'-12'239'0,"0"12"-8"15,0 0 81-15,0 0 7 0,0 0 43 16,0 0 403-16,0 0-404 0,0 0-31 16,0 0-71-16,0 0-37 0,0 0-43 15,0 16 109-15,0-16-137 0,0 17 7 16,0-17-1-16,0 11 19 0,0-11-20 15,0 10 79-15,-14-3-161 0,14-7-15 16,0 0-20-16,-11 0-12 0,11 0-8 16,-5 0-18-16,5 0-1 0,-4 0-4 0,4 0-4 15,0 0-8-15,0-22-32 0,0 3 15 16,0 19 6-16,0-20 1 0,0 11 6 16,23-5 7-16,-23 14 10 0,18-8 1 15,-18 8-2-15,0 0 6 0,11 0 24 16,-11 0 32-16,0 25-34 0,0-25-15 15,0 21 2-15,0-7 3 0,0 13 12 16,-16-15-20-16,16-1-23 0,0 0-41 16,0-11-82-16,0 10-131 0,0-10-706 15,0 0 140-15,0-21-192 0,0 21-134 16,0-32 128-16</inkml:trace>
  <inkml:trace contextRef="#ctx0" brushRef="#br0" timeOffset="43411.3594">17761 736 1898 0,'0'0'79'0,"-22"0"223"16,10 0 112-16,12 0-181 15,0 0 274-15,0 0-2 16,0 0-293-16,0 0 0 0,0 17 202 16,0-17-205-16,22 31 322 15,-22-15-332-15,17 4 21 0,-17 6 16 0,36 37 168 16,-23-27-273-16,-1 4-42 16,0 2-33-16,0-2-25 0,8 36-14 15,-13-42-21-15,-3-5-2 0,1 3-39 0,-2-8-70 16,-1-2-110-16,0 10-555 0,-2-21 277 15,2-3-178-15,-1-4-104 0,-1-4-278 16,3 0-822-16,-3-26 1324 16</inkml:trace>
  <inkml:trace contextRef="#ctx0" brushRef="#br0" timeOffset="43886.1316">17699 768 2419 0,'-6'-15'40'0,"0"8"12"0,3-5 143 15,-2 5-38-15,4 0 39 0,0 2 24 16,1-6 263-16,0 5-271 0,0 1-38 16,23-2-38-16,-1-8 16 0,-22 8-111 0,28-1 0 15,-10-2 31-15,27-9 106 16,8 6-59-16,-28 9-79 15,23 4 74-15,-12 21 23 0,-23-21-68 16,0 47 127-16,-10-24-63 16,-2-4 1-16,-1 5-25 0,0 2-33 0,-24 34 7 15,24-30-50-15,-28 2-12 0,28 2 9 16,-30-4 10-16,16 0 4 0,-11 19 31 16,13-30-59-16,12-2-10 0,-18-6-5 15,18-1 2-15,-9 0 2 0,3-9-3 16,6-1-9-16,0 0-10 0,0 0-8 15,0 0-6-15,27-23 1 0,-27 6 19 16,25 17 11-16,-5-12-3 0,1 12 27 16,23 0 100-16,-21 0 2 0,2 19 11 0,-1-19 12 15,-1 32-14-15,-1-11-24 0,19 24 10 16,-23-21-95-16,-1-2-25 16,-1-1-9-16,-1-1-53 0,12 11-263 0,-15-21-25 15,-2 0-83-15,3-6-121 0,-1-4-237 16,-2 0-79-16,13 0-1215 0,-12-24 1304 15,0 24 235-15</inkml:trace>
  <inkml:trace contextRef="#ctx0" brushRef="#br0" timeOffset="44110.926">18366 1027 4246 0,'0'0'119'0,"0"0"69"15,0 17 63-15,0-17 389 0,0 0-280 16,0 19 33-16,0-19-26 0,0 19-24 15,0-6-81-15,0 15 59 32,0-13-239-32,0 1-51 0,0 0-18 0,17-3-28 0,-17 10-168 0,16-11-28 0,-16-4-113 15,0-4-132-15,15 1-116 0,-15-5-232 16,7 0-1150-16,-1-21 834 0,-2 21 227 16,-4-30 298-16</inkml:trace>
  <inkml:trace contextRef="#ctx0" brushRef="#br0" timeOffset="44227.8556">18359 814 3593 0,'0'0'71'16,"0"0"32"-16,0 0 33 0,0 29 35 15,0-7 66-15,14-7-172 0,-14-1-39 16,0 1-75-16,19-3-109 0,-10-2-158 16,16 6-793-16,-11-16 287 0,3 0 38 15,-1 0 183-15</inkml:trace>
  <inkml:trace contextRef="#ctx0" brushRef="#br0" timeOffset="44570.6599">18634 973 3492 0,'2'15'146'0,"-2"0"148"0,0 3 101 16,1 17 467-16,-1-18-509 0,0 2-8 16,0 1-13-16,0-1-14 0,0-2-91 15,0 9 12-15,0-16-189 0,0 0-25 16,0-6-14-16,0 1-5 0,0-4 0 15,0-1-9-15,0 0 2 0,0-23-11 16,25 23-13-16,-25-28-4 0,18-14-36 16,2 18 52-16,-20-2 1 0,21 3 9 15,-11 0-3-15,13-15 62 0,-14 23-10 16,0 5 36-16,2 10 46 0,-2 0 77 0,0 0 61 16,8 28 135-16,-9-10-326 0,1 7-75 15,1 0 0-15,-1 3 0 0,8 30 0 16,-10-30 0-16,2-1 0 0,0-3-14 15,1-2-128-15,0-4-143 0,13 8-868 16,-11-19 365-16,2-7-308 0,-1 0-274 16,-1 0-1-16,-1 0 254 0</inkml:trace>
  <inkml:trace contextRef="#ctx0" brushRef="#br0" timeOffset="45315.3606">17311 1852 1136 0,'0'-2'89'16,"0"0"83"-16,0 2 85 0,0-1 392 15,0 1-333-15,0 0 37 0,0 0 52 0,0 0 69 16,0 0-2-16,-7 0 241 0,7 0-493 15,-3 17-21-15,3-17 0 0,0 0 27 16,0 15 229-16,0-15-270 0,0 0-56 16,27 9-53-16,-4-9-23 0,12 0-35 15,78 0-4-15,-31 0 14 0,21-19 25 16,18 19 12-16,18-22 12 0,178 1 37 16,-152 21-79-16,10-22-18 0,-4 10-9 15,-3 2-4-15,-10-1-8 0,111-9 7 0,-156 12-2 16,-17-1 3-16,-19 4-1 0,-19-1-12 15,11 2-22-15,-58 4 11 0,-10 0 12 16,-1 0-17-16,-29 0-43 0,5 0-83 16,-27 23-604-16,25-23 150 0,5 14-315 15,4-14-251-15,17 0-159 0</inkml:trace>
  <inkml:trace contextRef="#ctx0" brushRef="#br0" timeOffset="45976.1608">17760 2481 2276 0,'-5'0'174'16,"2"0"121"-16,-2 0 124 0,3-14 45 15,-4 14 384-15,5 0-533 0,1 0-50 16,0 0-9-16,0 0 73 0,0 0 42 16,0 24 346-16,19 6-443 0,-19-9-25 15,0 10 16-15,21 2 6 0,-5 45 80 16,-16-37-299-16,16 6-52 0,-16 0 0 15,17 2 0-15,-7-3 0 0,6 39 0 0,-9-46 0 16,2-6 0-16,-3-4 0 0,-1-7-134 16,3 8-552-16,-5-22 37 0,0 0-55 15,1-7-226-15,-4-1-208 0,0 0-150 16,0-20-756-16</inkml:trace>
  <inkml:trace contextRef="#ctx0" brushRef="#br0" timeOffset="46408.5798">17579 2549 3286 0,'-7'-3'55'16,"1"-1"85"-16,0 1 94 0,3-2 72 16,-2-3 247-16,3 1-371 0,2 1-67 15,0-4-21-15,0 0-14 0,20-3-18 16,9-15 66-16,-12 13-60 0,7-1-5 15,3 4-6-15,2-2 17 0,37-6 65 16,-29 12-59-16,3 4-9 0,0 4 19 16,-2 0-15-16,-3 0-13 0,30 26 65 15,-39-26-52-15,-4 37 21 0,-3-17 15 16,-7 3 19-16,4 33 147 0,-14-30-148 0,-2 1-7 16,0 2 6-16,0 0 16 0,-32 1 5 15,-7 27 97-15,16-30-180 0,-2 0-35 16,2-3-20-16,1-2-4 0,-12 10-2 15,20-20-8-15,4-5 1 0,3-1 2 16,7-2-15-16,0-1-3 0,0-3-17 16,22 0 29-16,-2 0 3 0,3 0 1 15,5 0-2-15,42-18 0 0,-32 18 1 16,1 0 5-16,0 0-6 0,0 0 4 0,-5 0 4 16,23 21 4-16,-34-21 1 15,-3 27-12-15,-3-13-1 0,-7 1-23 16,3 14-189-16,-7-17-6 0,-3 0-124 0,1-4-147 15,-2-8-115-15,3 7-217 16,8-7-1081-16,-4 0 806 0,3-29 203 0,2 12 282 16</inkml:trace>
  <inkml:trace contextRef="#ctx0" brushRef="#br0" timeOffset="46740.3903">18627 2680 4326 0,'0'0'135'0,"0"-3"91"0,0 1 104 15,0 2 594-15,0 0-478 16,-19 0-25-16,19 0-81 0,0 0-8 0,0 0 178 16,0 0-369-16,0 0-81 0,0 0-60 15,0 0 0-15,0 21 0 0,18-4 0 16,-18-17 0-16,15 22 0 0,-15-10 0 16,0 1 0-16,0 1 0 0,11 3 0 15,-11-2 0-15,0 21 0 0,0-3 0 16,0-16 0-16,0 13 0 15,0-1 0-15,0-17 0 16,0-2 0-16,22 5 0 0,7-11 0 16,-10-2 0-16,6-2 0 0,2 0 0 0,6 0 0 15,1 0 0-15,0-19 0 0,38 19 0 16,-11 0 0-16,-38 0 0 16,9 0-189-16,-25 0-255 0,-5 0-346 15,-2 25-497-15,0-25-426 0,-33 19-1149 16</inkml:trace>
  <inkml:trace contextRef="#ctx0" brushRef="#br0" timeOffset="54086.5782">3673 6268 3294 0,'0'2'43'0,"0"-2"54"16,0 0 108-16,0 0 107 0,0 0 370 16,0 0-408-16,0 0-74 0,0 0-55 15,0 0 7-15,0 0 120 0,0 0-139 16,0 0-15-16,0 0-7 0,0 0 9 0,17-21 11 16,-2-5 110-16,-15 9-158 0,21-3-32 15,-10 0-16-15,0-4-15 16,13-32-8-16,-12 25-14 0,-1-4 7 0,3-4 7 15,1-4 0-15,-1-2 3 0,20-49 11 16,-19 45-12-16,1 3-1 0,-2 3 10 16,-3 2 16-16,6-25 47 0,-13 41-50 15,0 2-12-15,-3 7-9 0,-1 2-2 16,0 3-6-16,0-4-5 0,0 12-3 16,0 1-3-16,0 2-2 0,0 0 4 15,0 0-7-15,19 22 14 0,-19-22 7 16,21 32 15-16,-21-6 42 0,26 6 23 15,9 45 132-15,-19-29-135 0,4 2-17 16,-1 4-6-16,0 2-13 0,17 55 8 16,-19-60-56-16,-2 0-1 0,0-5-2 0,-3-5-20 15,1-4-48-15,7 23-281 0,-11-38 13 16,-4-5-163-16,-1-4-99 0,0-7-254 16,0-1-1308-16,-4-5 933 0,0 0 325 15</inkml:trace>
  <inkml:trace contextRef="#ctx0" brushRef="#br0" timeOffset="54306.2144">3887 6019 2903 0,'0'0'70'16,"0"0"156"-16,22 0 173 0,-22 0 130 15,47 0 434-15,-22 0-675 0,5 0-106 16,4 0-89-16,3 0-31 0,0 0-49 16,31 0-149-16,-38 0-35 0,-3 0-161 15,-3 0-255-15,-6 0-230 0,9 0-1406 16,-18 0 1427-16</inkml:trace>
  <inkml:trace contextRef="#ctx0" brushRef="#br0" timeOffset="54531.8059">4540 6041 4429 0,'0'24'196'0,"0"-12"29"0,0 2 92 15,0-2 39-15,0 3 4 0,0 19 190 16,0-19-410-16,0 2-69 0,0-1-48 0,0-3-19 15,14-2-39-15,-14 2-271 16,0-7-9-16,0-3-152 0,0-3-281 0,0 0-229 16,0-22-253-16,0-11-740 0</inkml:trace>
  <inkml:trace contextRef="#ctx0" brushRef="#br0" timeOffset="54673.8557">4389 5741 4575 0,'0'17'5'16,"0"3"7"-16,0 15 17 16,0-20-52-16,0-1-131 0,0 1-202 15,0-5-225-15,0-3-349 0,22-7-872 0</inkml:trace>
  <inkml:trace contextRef="#ctx0" brushRef="#br0" timeOffset="54945.6155">4724 5944 3368 0,'-14'8'35'0,"3"-1"89"15,-1-2 121-15,5-1 96 0,1-3 329 16,6-1-454-16,0 0-50 0,0 0-26 0,25 0 0 15,-25 0-27-15,61-17-11 0,-34 17-93 16,2 0-5-16,2-13-3 0,1 13-22 16,28 0-138-16,-33 0-3 0,-1 0-121 15,-4 0-139-15,-2 0-162 0,-6 0-106 16,3 0-860-16,-14 16 821 0,-3-16 165 16,0 0 225-16</inkml:trace>
  <inkml:trace contextRef="#ctx0" brushRef="#br0" timeOffset="55104.7205">4847 6150 2710 0,'21'2'62'16,"24"0"323"-16,-20-2-78 0,3 0-44 16,-4 0-98-16,4 0-98 0,-3 0-186 15,24 0-660-15,-27 0-47 0,0 0-40 16,-4-17 182-16</inkml:trace>
  <inkml:trace contextRef="#ctx0" brushRef="#br0" timeOffset="55439.7675">5830 6034 2588 0,'0'0'142'16,"0"0"130"-16,0 0 169 0,0 0 92 15,19 0-4-15,2 0 303 0,-5 0-547 16,5 0-27-16,5 0-45 0,2 0-46 16,3 0-71-16,35 0-87 0,-33 0-134 15,-3 0-138-15,-7 0-215 0,-1 0-367 16,5 0-1538-16,-18 0 1265 0,-6 0 390 16</inkml:trace>
  <inkml:trace contextRef="#ctx0" brushRef="#br0" timeOffset="56419.8399">6846 5958 2532 0,'0'0'110'15,"0"0"111"-15,0 0 122 0,0 0 73 0,0 0 379 16,0 0-504-16,0 0-73 0,0 0-65 15,0-19-12-15,0 19-6 0,0-15 150 16,0 15-134-16,0 0 10 0,0-9 6 16,0 9 22-16,0 0 2 0,0 0 98 15,0 0-199-15,-21 0-22 0,21-5-9 16,-18 5 1-16,-11 0 33 0,13 0-65 16,-5 0-5-16,-3 17-2 0,1-17 0 0,-5 17-3 15,-26 6 8-15,29-9-16 0,3 0 1 16,5 3 0-16,2 3-6 0,5 18-1 15,10-17-10-15,0-1 0 0,22 0-15 16,-3-2-18-16,6-2-30 0,38 3-199 16,-27-14 69-16,3-3-65 0,0-2-49 15,-2 0-21-15,32-20-254 0,-42-9 374 16,2 10 5-16,-5-1 28 0,-5-1 18 16,-6-1 46-16,6-20 30 0,-16 19 99 15,-3 3 47-15,0 4 55 0,0 1 66 16,-24-9 258-16,3 16-244 0,21 3-24 0,-24 5-19 15,24 0 26-15,-18 0 0 16,18 25 117-16,-12-25-178 0,12 29-8 0,0-7-8 16,0-1-6-16,25 28 51 0,-25-23-86 15,25 5 4-15,-9 0 9 0,2 2 19 16,0 0 10-16,15 35 102 0,-19-34-86 16,-1 1 20-16,-3 0 21 0,-10-3 10 15,12 25 34-15,-12-31-169 0,0-2-33 16,0-1 0-16,-29-5 0 0,29-3-18 15,-59 9-200-15,31-15-12 0,-1-4-95 16,-3-5-106-16,1 0-145 0,-25-20-886 16,30 20 559-16,2-27-91 0,6 7-52 15,5-5 126-15,4 3 288 0</inkml:trace>
  <inkml:trace contextRef="#ctx0" brushRef="#br0" timeOffset="57013.8041">7360 5871 2804 0,'0'-4'146'16,"0"1"128"-16,0 0 154 0,0 3 81 15,0 0-26-15,20 0 249 0,-20 0-451 16,0 23 15-16,17-23 4 0,-17 20-1 16,14 10 113-16,1-14-269 0,-15 2-27 15,12 0-11-15,-12-1-2 0,7 1-18 16,-1 11 19-16,-2-17-78 0,-2-2-22 16,-1-3 2-16,1-1 1 0,-1 0 9 15,0-6-11-15,0 0-2 0,-1 0-4 16,1 0-1-16,1-21 1 0,4 0-7 15,-2 6 3-15,4-1-6 0,0-1-2 0,3-1-5 16,14-16-15-16,-9 17 22 0,-1 2 4 16,2 1 4-16,-3 2-1 0,-1 3 0 15,9-2-2-15,-10 11 4 0,-5 0 2 16,0 0 0-16,0 0-1 0,11 24 0 16,-11-2 2-16,2-22 1 0,-1 25-1 15,-3-12 1-15,3-1 4 0,6 11 2 16,-10-15-2-16,0 1 1 0,0-9 0 15,-2 11 10-15,3-5 35 0,-5-6-24 0,0 0-14 16,0 0-13-16,0 0-3 0,0-29 0 16,5 0-2-16,-1 10 0 0,2 1-9 15,1-1 4-15,3 0 1 16,15-10 3-16,-12 21 9 0,4 8 4 16,-1 0 15-16,-1 0 32 0,3 0 31 0,11 20 131 15,-15 14-139-15,-2-10-35 0,-1 2-29 16,-2 0-57-16,6 26-337 0,-10-26-32 15,0-2-222-15,0-2-181 0,1-7-353 16,4-3-316-16,15-12-972 0</inkml:trace>
  <inkml:trace contextRef="#ctx0" brushRef="#br0" timeOffset="57779.8159">6157 7078 2159 0,'0'4'59'0,"0"-2"65"15,-20 3 358-15,20-5-165 0,0 1 33 16,0 2 2-16,0-2-3 0,0 1-60 16,0 1 189-16,0 1-277 0,0-1-12 15,35-1-23-15,-9 1 26 0,9-2 18 16,69 2 148-16,-32-3-260 0,15 0-66 15,15 0-26-15,13 0 2 0,148-17-3 16,-120 0-1-16,16 17-3 0,3-17 5 16,6 17-6-16,1-15 0 0,170 6-1 15,-169 9 7-15,-7 0-2 0,-7 0 3 16,-8 0 43-16,116 0 234 0,-150 0-66 0,-3 0-6 16,-10 0-52-16,-10 17-33 15,-11-17-52-15,50 13-16 0,-78 1-49 0,-6-14-13 16,-11 14 0-16,-7-14-10 0,7 13-104 15,-26-1-21-15,-1-7-96 0,-4 1-146 16,-3-4-162-16,-1 2-245 0,0 0-1548 16,0-4 1042-16,-22 0 311 0</inkml:trace>
  <inkml:trace contextRef="#ctx0" brushRef="#br0" timeOffset="58697.8159">6271 8119 2773 0,'0'0'53'0,"0"0"64"0,10 0 130 16,-10 0 155-16,7 0 62 0,0 0 365 16,-7 0-600-16,7 0-97 0,-2-18-66 15,-1 18-26-15,5-28-37 0,-3 12-5 0,0-1 1 16,1-3 14-16,0 0-11 0,-1-1-1 15,8-21-5-15,-7 24 5 0,0 1 11 16,-2 1-1-16,1 5 24 0,0-3 51 16,-4 10-31-16,-1 3 25 0,0 1 22 15,-1 0 12-15,1 22-4 0,2 7-8 16,-1-8-71-16,1 3 8 0,1 5 16 16,1-1 8-16,12 36 96 0,-9-33-68 15,1 4 17-15,1-2 6 0,-1 0 9 16,1 0-5-16,4 28 80 0,-9-33-127 15,0-3-17-15,1-1-9 0,-2-2-9 0,-2 12 20 16,-1-20-30-16,-1-1 5 16,0 0-5-16,0-3-2 0,-20 0-7 0,-5 8 1 15,9-10-15-15,-3 2 0 0,-1-3-4 16,0-2 2-16,-17 3 0 0,21-4 1 16,2 0-4-16,2-3 0 0,6-1-7 15,6 0-2-15,0 0-12 0,0 0 17 16,29 0 2-16,-8-18 4 0,6 18-1 15,40-21 6-15,-28 21-6 0,7-16 2 16,2 16-3-16,-1-12 9 0,1 12-7 0,42-8 1 16,-49 8-12-16,-8 0-42 0,-6 0-81 15,-8 0-150-15,6 0-772 0,-19 0 183 16,-4 0-248-16,0 0-202 0,0 0 60 16,-1-21 389-16</inkml:trace>
  <inkml:trace contextRef="#ctx0" brushRef="#br0" timeOffset="58982.1479">7203 8066 2631 0,'0'0'52'0,"0"0"94"15,-16-19 142-15,16 19 643 0,-9-16-458 16,9 16-88-16,0 0-113 0,0 0-22 15,0 0 11-15,0 0 324 0,29 0-303 16,-29 18-35-16,31-18-39 0,-11 32 4 16,2-11-11-16,19 30 109 0,-21-22-214 15,-1 0-41-15,-2 0-29 0,-3 0-13 16,11 22-38-16,-15-30-36 0,-1-1-67 16,-4-3-91-16,-1-3-134 0,2 4-738 15,-5-13 314-15,1-3-203 0,-2-2-146 0,0 0-124 16,0-19 271-16</inkml:trace>
  <inkml:trace contextRef="#ctx0" brushRef="#br0" timeOffset="59141.4589">7182 8120 4346 0,'0'26'149'0,"25"-26"117"15,-25 19 150-15,35-19 101 0,-16 18-29 16,25-2 135-16,-21-16-532 0,1 12-131 0,0-12-143 15,-1 6-205-15,18-6-1171 16,-25 0 371-16,0 0-153 0,3-23 269 16</inkml:trace>
  <inkml:trace contextRef="#ctx0" brushRef="#br0" timeOffset="59657.7292">8025 8008 4353 0,'0'0'6'16,"-17"0"-7"-16,17 0 54 0,-24 0 69 16,-1-17 297-16,10 17-186 0,-1 0-4 0,0-19-19 15,-1 19-11-15,-11 0 38 0,17 0-189 16,-2 0-14-16,5 0-7 0,-1 22 1 16,4-22-6-16,-1 42 11 0,5-22-19 15,1 2-9-15,0 0-3 0,0 2-1 16,28 20 0-16,-28-23-1 0,25-3-3 15,-8-1-25-15,2-5-42 0,26 2-227 16,-21-11 85-16,0-3-27 0,2 0-40 16,-1 0-82-16,-2-27-63 0,19-7-407 15,-24 16 532-15,0-3 98 0,-3-1 81 16,-3 1 43-16,-2-3 51 0,0-13 216 0,-8 20 61 16,-2 6 105-16,0 1 50 15,0 10 4-15,0-5 181 0,0 5-410 0,-22 0-34 16,22 26-18-16,0-26 12 0,0 32-11 15,0 6 153-15,0-16-145 0,23 2 16 16,-23 2-20-16,26-1 9 0,6 28 110 16,-15-27-156-16,-1 2-18 0,0 1-23 15,0 1-2-15,-1 0-7 0,6 33 60 16,-13-31-20-16,-8-1 41 0,0 0 35 0,0-1 16 16,-33 24 68-16,12-29-189 15,-4-4-34-15,-5-2-15 0,-2-3 0 16,-6-4-37-16,-34 2-168 0,36-13-18 0,2-1-85 15,5 0-106-15,5 0-162 0,-5-20-806 16,24-6 470-16,5 26-116 0,0-29-107 16,23 9 136-16,-23 3 325 15</inkml:trace>
  <inkml:trace contextRef="#ctx0" brushRef="#br0" timeOffset="61018.8135">8505 8098 2249 0,'0'0'63'0,"-17"-3"281"16,17 3-50-16,-12 0 15 0,12-5 5 16,0 2 16-16,0-1-3 0,0-4 262 15,0 2-345-15,0 1-42 0,0-1-34 16,0 4 10-16,0-4 142 0,0 5-172 15,0 1 18-15,0 0 3 0,15 0 16 16,-15 0-14-16,0 20 46 0,0 4-161 16,0-10-17-16,0 3-10 0,0-2-6 15,0 16 16-15,0-18-32 0,0 0 2 16,0-3-4-16,0-1 5 0,0-9-4 16,16 9-1-16,-16-9-8 0,0 0-1 15,16 0-5-15,-16 0 2 0,34-56-70 16,-26 36 32-16,13-24-38 0,-13 22 58 15,-1 1 11-15,0 2 10 0,-1 0 0 16,4-11-1-16,-7 20 4 0,-1 4 0 16,0 6-5-16,0 0 0 0,2 0 1 15,4 0 6-15,-4 26 5 0,3-26 0 16,2 24 1-16,1-24-3 0,8 37-1 16,-8-26-1-16,-2-1 0 0,0-10 1 15,1 15 2-15,-3-15-3 0,3 7 18 16,-5-7-11-16,-1 0-2 0,-1 0-2 15,1 0-6-15,2-25 6 0,-2 25-3 0,-1-25 1 16,1 12-5-16,0-3-2 0,-1 3 2 16,7-11 0-16,-4 12 3 0,3 4-4 15,-1 1 1-15,4 7 7 16,13-6 7-16,-11 6 16 0,0 0 5 16,0 28 9-16,0-11 0 0,1 3-18 0,8 25-15 15,-15-18-13-15,0-4-14 0,1 0-32 16,0-1-71-16,5 12-427 0,-5-24 117 15,-1 0-116-15,3-10-195 0,-1 0-153 16,2 0-192-16,14-39-861 0,-14 18 1379 16</inkml:trace>
  <inkml:trace contextRef="#ctx0" brushRef="#br0" timeOffset="61270.8417">9142 7470 3572 0,'0'0'329'0,"0"0"22"0,0 23 87 0,0-23-14 16,0 24 13-16,0 8 269 0,0-14-434 15,0 4-59-15,0 4-42 0,0 1-6 16,23 5-24-16,2 39 34 0,-25-30-134 16,28 0-19-16,-28 2-11 0,24 1-1 15,-4 33-13-15,-20-44-16 0,16-5-32 16,-16-5-52-16,11-3-62 0,1 4-777 15,-8-21 451-15,2-3-995 0,-4-24 575 16,-1 24-134-16,0-37 138 0,0 15 191 16</inkml:trace>
  <inkml:trace contextRef="#ctx0" brushRef="#br0" timeOffset="61695.6802">9042 7465 3913 0,'-10'-1'188'15,"5"1"-8"-15,4-3 72 0,-1 0-17 16,2-2 0-16,0 1-61 0,0-13-21 16,24 8-146-16,-24-3 4 0,36-3-14 15,-8-1 5-15,40-15 1 0,-30 16 6 16,2 3-13-16,0 4-5 0,0 5 12 16,-4 3-12-16,23 17 12 0,-37-17 1 15,-1 33 18-15,-7-12 14 0,-4 3 30 16,-3 28 131-16,-7-23-91 0,0 2 7 0,-23 1-9 15,23 3-10-15,-32 0-4 16,-8 31 56-16,18-34-66 0,2-3 3 0,4-1-22 16,4-4-16-16,0 16-15 0,0-26-23 15,12-2-2-15,0-2 7 0,0-3 1 16,0-2-7-16,0-2-7 0,26-3 0 16,-26 0-3-16,35 0 5 0,-13 0 1 15,27-16-1-15,-26 16 14 0,2 0 39 16,-3 0 48-16,-3 21 44 0,-2-21 12 15,8 50 107-15,-16-28-176 0,0 2-24 16,-4 0-30-16,0-2-13 0,2 26-32 16,-4-29-32-16,0-3-52 0,1-3-64 15,3-2-119-15,1-6-186 0,10-5-845 16,-5-18 366-16,0 18-116 0,2-36-129 0,0 10 167 16</inkml:trace>
  <inkml:trace contextRef="#ctx0" brushRef="#br0" timeOffset="62137.2555">9997 7750 2190 0,'12'-9'241'0,"-8"9"36"15,-1-6 143-15,-1 6 55 16,-2-6 69-16,0 3 318 0,0 3-579 0,0-2-98 16,-19 0-20-16,19 1 8 0,-15 0-10 15,-6 1 146-15,21 0-190 0,-24 0-26 16,11 0-29-16,0 26-13 0,-12-1-12 16,15-11-34-16,2 1-4 0,2 1-3 15,2-1-3-15,4-2-4 0,0 8-10 16,0-9 12-16,25-7 7 0,-25 3 2 0,28-5 1 15,11-3-1-15,-16 0-3 0,-1 0 4 16,4 0-3-16,-1 0-1 0,-1 0 2 16,18 0 18-16,-25 0 18 0,-2 0 24 15,-3 18 26-15,-5-18 8 0,-3 25 80 16,-4-25-106-16,0 24-9 0,-22 19 26 16,-9-24-77-16,12-1-6 15,-5-1-1-15,-3 1-19 0,-27 11-120 16,28-17-25-16,1-4-127 0,1 0-136 15,1-4-154-15,-12-4-1189 0,21 0 596 16,1-25 3-16,4 9 351 0</inkml:trace>
  <inkml:trace contextRef="#ctx0" brushRef="#br0" timeOffset="63068.5179">11627 6045 2060 0,'0'0'51'0,"0"0"48"16,-5 0 247-16,5 0-105 0,0 0 73 15,0 0 69-15,0 0 55 0,0 0-10 16,0 0 195-16,0-13-401 0,0 13-40 16,0 0-3-16,0 0 26 0,0 0 276 15,0 0-205-15,0 21 1 0,0-21-49 16,21 40-30-16,-21-12-38 0,34 47 112 0,-21-30-138 15,3 5-21-15,-3 1-26 0,-1 3-26 16,14 50-21-16,-14-60-40 0,-4 0-18 16,0-6-49-16,-2-4-90 0,1-8-109 15,7 11-657-15,-8-27 307 0,1-3-260 16,-2-7-173-16,1 0-268 0,8-29-818 16</inkml:trace>
  <inkml:trace contextRef="#ctx0" brushRef="#br0" timeOffset="63538.8375">11593 6025 2960 0,'-2'-6'45'0,"0"-2"67"15,0 1 97-15,-3-1 128 0,2 2 81 16,-3-11 346-16,3 10-531 0,1-1-107 0,2 1-50 15,0 0-12-15,0-10 36 16,27 10-60-16,-27-1-1 0,35 1-11 16,-10 2-2-16,6 1-31 0,36 4 7 0,-31 0-1 15,3 0 13-15,0 25-16 0,-3-25 7 16,29 47 8-16,-37-28-6 0,-1 1 16 16,-5 3 17-16,-7 2 28 0,-3 2 29 15,-1 28 116-15,-11-26-119 0,0 0-8 16,0 2-9-16,-26-3-10 0,-2 25 27 15,9-29-69-15,-2 1-5 0,2-3-11 16,0-1 0-16,1-7-3 0,-11 15 26 16,20-17-9-16,9-2-3 0,-7-3-4 0,7 0-8 15,19 3 6-15,-19-5-16 16,30-2 7-16,-10 1-2 0,3-1-8 0,1 2 8 16,28 7-1-16,-27-3 15 15,0 2 26-15,-2 1 48 0,-4 4 24 0,15 23 124 16,-24-18-171-16,-2 1-22 0,-1 2-27 15,-3-3-8-15,-1-1-41 0,-1 14-215 16,-1-22-35-16,3-4-142 0,-2-3-115 16,3-5-263-16,10 0-1178 0,8-50-8 15</inkml:trace>
  <inkml:trace contextRef="#ctx0" brushRef="#br0" timeOffset="63768.6652">12382 6268 4550 0,'-16'0'143'0,"16"0"66"0,0 0 81 16,-15 0 39-16,15 19 24 0,-12 3 353 15,12-7-438-15,0 3-54 0,0 5-48 16,0 0-3-16,23 34 66 0,-23-28-174 16,22 4-36-16,-22-3-19 0,23 1-9 15,-23-1-20-15,20 19-145 0,-2-29 1 16,-9-3-68-16,-1-5-117 0,0-4-141 15,5-3-894-15,-8-5 513 0,0 0-114 16,-1 0-16-16,-2-27 120 0,-1 27 276 0</inkml:trace>
  <inkml:trace contextRef="#ctx0" brushRef="#br0" timeOffset="64155.1483">12339 6316 3397 0,'-4'-2'156'15,"2"0"116"-15,2 2 83 0,-2 0-5 16,2 0 112-16,0 0-335 0,0 0-31 0,0 0-19 16,24-20-6-16,-24 20-25 15,42-14-5-15,-23-1-34 0,1 15-12 16,2-12 0-16,-1 12 1 0,21-8 0 0,-22 8 7 16,-1 0 13-16,-2 0-2 15,-1 23 11-15,-2-23 0 0,8 24 75 0,-13 5-30 16,-3-14 28-16,0 1 3 0,-4 4 20 15,-2 16 121-15,0-18-135 0,-21 1-29 16,21-1-30-16,-20 0-10 0,20-1-17 16,-26 10-6-16,1-14-16 0,11-4-2 15,5 0 4-15,-2-2 0 0,-3 6 7 16,14-9-2-16,-10 3-2 0,10-2 0 0,-5-3-2 16,3 1-2-16,-3 2-5 15,3-3 1-15,2-1-3 0,-1-1-1 0,-1 0-5 16,2 1-59-16,-2 2 5 0,-2-3-28 15,4 3-49-15,-3-1-88 0,1 4-60 16,-4 0-574-16,6-4 241 0,-6 1-143 16,4 1-218-16,2-4-6 0</inkml:trace>
  <inkml:trace contextRef="#ctx0" brushRef="#br0" timeOffset="64723.9844">13225 5787 3779 0,'0'-2'307'0,"0"2"-8"15,0-1 79-15,0-1-15 0,0 2 82 16,-18 0 13-16,18 26 420 0,0-26-537 15,0 34-31-15,0-8-49 0,21 5-52 16,-6 41-46-16,-15-34-163 0,18 3 0 16,-18 2 0-16,17-3 0 0,-17 3 0 15,17 32 0-15,-4-39 0 0,-4-4 0 16,-4-1 0-16,-1-7-72 0,5 12-518 16,-5-25 7-16,-1-4-171 0,4-3-243 15,-3-4-246-15,-2 0-123 0,5-19-666 16</inkml:trace>
  <inkml:trace contextRef="#ctx0" brushRef="#br0" timeOffset="65188.1447">13137 5761 3040 0,'-4'-13'4'0,"-8"-13"81"15,10 14 45-15,2-3 92 0,0 3 62 0,0 0 29 16,0 1-50-16,25-12-1 16,9 13-225-16,-9 0-4 0,6-1-1 0,3 2-7 15,1 5-1-15,42 3-20 0,-41 1 17 16,0 25-9-16,-7-25 10 0,-2 37 9 16,15 13 48-16,-28-22-9 0,-3 2 8 15,-1 0 24-15,-6 1 18 0,-2-1 32 16,-2 32 161-16,0-31-168 0,-24-2-19 15,24 3 4-15,-25-3-3 0,-5 24 64 16,13-29-123-16,-1 0-16 0,2-4-21 16,2-3-9-16,3-5-13 0,2 9-18 0,-2-13-4 15,11-3-2-15,0-3 6 0,0 2 6 16,0 2 7-16,29-6-8 0,-29 4 5 16,30-1-1-16,-10 1 1 0,0 2 5 15,23 4 21-15,-23-1 10 0,2 3 32 16,-3 1 39-16,-2 3 26 0,16 23 168 15,-23-17-170-15,1 0-25 0,-4 2-45 16,-1-2-17-16,0 0-37 0,0 18-126 16,-4-25-27-16,2-3-95 0,-3-3-156 0,1-7-179 15,9-2-1278-15,-4 0 634 16,0-30-44-16,4 13 349 0</inkml:trace>
  <inkml:trace contextRef="#ctx0" brushRef="#br0" timeOffset="65498.1793">13933 6070 5276 0,'0'17'80'0,"0"-17"103"16,0 0 133-16,-19 0 555 0,19 0-434 0,0 0-49 16,0 0-100-16,0 0-71 0,0 23-108 15,0-4-83-15,-10-19-26 16,10 25 0-16,0-10 0 0,-7 2 0 0,3 17 0 15,4-17 0-15,-6 3 0 0,4 0 0 16,0-2 0-16,2-1 0 0,0 15 0 16,0-17 0-16,0-4 0 0,0 1 0 15,0-2 0-15,19 9 0 0,-19-12 0 16,24 0 0-16,-24-2 0 0,29 2 0 16,-13-3 0-16,23 0 0 0,-16 1 0 15,1-3 0-15,0 3-60 0,1-3-194 16,15 3-1041-16,-21-1 69 0,0-4-418 15,2 0 130-15,-3 0 227 0</inkml:trace>
  <inkml:trace contextRef="#ctx0" brushRef="#br0" timeOffset="66177.4397">11646 7010 1127 0,'-18'10'77'0,"2"-10"60"0,-1 0 79 16,-1 8 53-16,-10-8 388 0,16 0-286 15,2 5 27-15,2-5 6 0,2 0 24 16,3 0-44-16,-1 0 162 0,4 0-346 15,0 0-15-15,0 0 33 0,0 0 43 0,0 0 1 16,27 16 157-16,9-16-283 0,-5 0-45 16,12 0-5-16,12 0 23 0,100 0 168 15,-55 0-102-15,19 0 20 0,18 0-7 16,18 0-13-16,9 0-55 0,185-17-40 16,-165 17-80-16,0-22 0 0,-6 11 0 15,-9-6 0-15,129-13 0 0,-172 14 0 16,-16 0 0-16,-18 2 0 0,-18 3-16 15,-19 4-22-15,5-2-35 0,-49 9 54 16,-11 0 23-16,0 0-15 0,-40 21-52 0,-18-1-294 16,28-20-31-16,-3 23-235 0,-46-4-2599 15,65-6 1896-15,3-13 339 16</inkml:trace>
  <inkml:trace contextRef="#ctx0" brushRef="#br0" timeOffset="66801.7784">12041 7562 1619 0,'0'0'101'0,"0"0"368"0,0 0-79 0,0 0 33 15,0 0 37-15,0 0 40 16,0 0 324-16,0 0-532 0,0 12-24 0,0-12 46 16,0 8 45-16,0-1 14 0,19 17 257 15,-19-5-395-15,19 6-31 0,-19 4-27 16,25 6-29-16,-5 46 37 0,-11-35-149 15,-2 3-10-15,1-1-15 0,-4 1-22 16,-4-1-47-16,8 30-308 0,-8-42 33 16,2-10-170-16,-2-6-90 0,0-7-300 0,7-9-1529 15,-3-4 1149-15,1-27 367 0</inkml:trace>
  <inkml:trace contextRef="#ctx0" brushRef="#br0" timeOffset="67241.2727">11989 7545 3321 0,'-5'-9'11'0,"1"0"25"16,2-3 72-16,2-16 334 0,0 14-174 16,0-2-37-16,27 1-76 0,-9-2-42 15,31-9 22-15,-20 12-106 0,3 3-11 16,1 3-13-16,-1 3 0 0,1 5 0 0,26 0 20 15,-31 19-20-15,-2-19 19 0,-4 31 5 16,-4-13 18-16,1 5 9 0,3 22 94 16,-13-20-76-16,-6 1 6 0,-3 0 2 15,0 2 7-15,-29 27 115 0,29-26-99 16,-35 0 7-16,15-2 4 0,-2 0-19 16,4-1-17-16,-19 19-14 0,24-27-51 15,2-2-17-15,1-4-6 0,10-3 5 16,0 3-21-16,0-8 26 0,0-4-10 0,30 0 7 15,-12 0 0-15,5 0-3 16,26 0 3-16,-22 0 3 0,0 0-1 0,0 0 7 16,-2 0 43-16,19 20 180 0,-25-20-61 15,-4 34-9-15,-1-13-18 16,-3 3-22-16,-3 1-37 0,11 25-20 0,-12-25-66 16,2-4-35-16,0-4-54 15,18 17-783-15,-16-34 359 0,-2 0-244 16,13 0-1237-16,-11-24 846 0,1 6 264 15,1-2 301-15</inkml:trace>
  <inkml:trace contextRef="#ctx0" brushRef="#br0" timeOffset="67453.8174">12874 7821 4638 0,'0'15'108'16,"0"-15"113"-16,0 14 158 0,0-14 145 15,-17 32 432-15,17-22-607 0,0 6-114 16,0 4-79-16,0-1-39 0,0 3-60 0,0 22-27 16,0-20-30-16,17 3-36 15,-17-4-49-15,17-3-81 0,0 16-487 16,-17-26 131-16,20 0-136 0,-11-5-242 0,3-5-166 16,-3 0-132-16,8-22-679 15</inkml:trace>
  <inkml:trace contextRef="#ctx0" brushRef="#br0" timeOffset="67771.7849">12826 7800 2704 0,'0'-5'58'0,"0"2"69"0,0-1 353 16,0 1-169-16,0 2 20 15,19-1-23-15,-19 1-34 0,32-5 36 16,-16 4-243-16,-1-2-32 0,6 0-10 0,1 2-4 15,-2 2-11-15,25 0 4 0,-27 0 10 16,2 0 1-16,1 0 0 0,-6 25 22 16,16-3 58-16,-19-22-12 0,-1 26 5 15,-4-6 24-15,-1-4 15 16,-1 4 17-16,-4 19 131 0,-1-18-171 0,0-1-37 16,0 2-23-16,-26-1-19 0,-3 21-6 15,11-24-32-15,-2 2-3 0,-2-3 2 16,-1-1-21-16,-2-1-44 0,-17 2-294 15,21-9 64-15,-1-6-88 0,8-2-167 0,1 0-204 16,-7 0-1237-16,17-29 1083 0,1 29 260 16</inkml:trace>
  <inkml:trace contextRef="#ctx0" brushRef="#br0" timeOffset="68063.6884">13445 7548 3503 0,'0'-1'55'16,"0"-1"349"-16,-9 2 356 15,9 25-81-15,0-25-420 0,0 25-2 16,0-9-44-16,0 4-12 0,20 3-57 15,1 29 23-15,-21-25-129 0,25 3-18 16,-25 0-9-16,19 1-6 0,-3 20-119 16,-16-29-62-16,11-3-107 0,-11-2-99 15,5-5-177-15,-5-4-195 0,7 1-1188 16,-5-9 906-16,-2 0 283 0,2 0 270 16</inkml:trace>
  <inkml:trace contextRef="#ctx0" brushRef="#br0" timeOffset="68244.929">13384 7707 4392 0,'21'0'66'16,"-21"0"88"-16,29 17 92 0,9-17 535 16,-20 12-376-16,6-12-66 0,2 0-130 15,1 8-112-15,0-8-171 0,21 0-540 16,-27 0 36-16,6 0-294 0,-4-19-214 15,-4 19-225-15,20-22-490 0</inkml:trace>
  <inkml:trace contextRef="#ctx0" brushRef="#br0" timeOffset="68487.7925">13991 7377 5670 0,'0'21'0'0,"0"-4"1"0,0-7 42 16,0 0 140-16,0 1 131 0,0 1 94 16,0 25 379-16,0-15-534 0,0 2-82 15,25 3-72-15,-25 4-44 0,20-2-36 16,5 35-15-16,-13-31-13 0,1-3-33 16,-1-1-56-16,2-1-85 0,7 20-411 15,-12-30 124-15,0-4-88 0,-3-4-198 16,2-4-245-16,-2-3-160 0,3-3-1072 15</inkml:trace>
  <inkml:trace contextRef="#ctx0" brushRef="#br0" timeOffset="68949.8497">13926 7409 4362 0,'-10'-7'98'0,"6"4"25"0,2-1 49 16,0-1-1-16,2-2-23 0,0-7-14 15,0 3-110-15,25 1-23 0,-25-1 13 16,31 1-18-16,-10 1-10 0,27-3 24 16,-24 10-6-16,3 2 0 0,-1 0-14 15,-3 19 9-15,22 7 14 0,-23-26-9 16,-4 32-4-16,3-14 0 0,-3-3 0 0,-3 0 8 15,8 13-3-15,-14-15 14 0,-5-1-2 16,-4 1 29-16,0-1 26 0,0 14 70 16,-27-11-94-16,27 2-6 0,-30 0 3 15,11 3 34-15,-2-2 11 0,-15 19 93 16,18-19-129-16,5 0-19 0,13-4-24 16,-11 0 6-16,11 7-5 0,0-13-3 15,0 0-2-15,22-3 0 0,-22-2-11 16,32 4 3-16,6 1 4 0,-18-4-3 15,2 1-3-15,-3 2 5 0,-1 2-2 16,11 12 2-16,-16-6 0 0,-4-1 4 16,-2 2-3-16,-3-1-1 0,0 0-24 0,2 11-154 15,-4-14-30-15,-2-2-75 0,2-3-153 16,2-7-266-16,3 3-1272 0,-1-3 914 16,2 0 320-16</inkml:trace>
  <inkml:trace contextRef="#ctx0" brushRef="#br0" timeOffset="69285.7087">14560 7553 4871 0,'0'0'73'0,"0"0"72"0,-18 0 106 16,18 0 135-16,0 0 443 0,0 0-476 15,0 17-91-15,0-17-79 0,0 11-29 16,0-11-27-16,0 25 45 0,0-15-112 15,0 2-11-15,0 0-5 0,0 1 1 16,13 16 36-16,-13-15-46 0,0 1-4 16,0-1-14-16,0-2-1 0,0 0-9 15,11 7-7-15,-6-10 0 0,-5-3 0 16,4-1 0-16,0 0 0 0,8 2 0 16,-3-5 0-16,0 2 0 0,7-3 0 15,3-1 0-15,4 3 0 0,29 1 0 0,-24-1 0 16,0 1 0-16,0 2 0 0,-4 2 0 15,19 10-99-15,-28-8-89 0,-1 1-138 16,-5-3-186-16,0 0-190 0,-1-1-315 16,7-5-1696-16,-3-2 1445 0,-2 0 425 15</inkml:trace>
  <inkml:trace contextRef="#ctx0" brushRef="#br0" timeOffset="70686.7736">16656 5768 1921 0,'0'0'94'0,"-7"-6"76"0,7 6 91 0,-4 0 104 16,2 0 402-16,1 0-375 0,0 0-30 16,1 0-57-16,0 0-18 0,0 0 196 15,0 0-218-15,19 25 9 0,-19-10-15 16,18 8 8-16,-18 3-55 0,38 41 85 15,-26-27-195-15,2 3-39 0,-3 2-20 16,0 2-20-16,2 46-15 0,-13-52-32 16,5 0-46-16,-5-3-77 0,0-6-145 0,0-5-148 15,0 9-798-15,0-26 376 0,0-4-213 16,0-6-102-16,0 0 200 0</inkml:trace>
  <inkml:trace contextRef="#ctx0" brushRef="#br0" timeOffset="71154.9504">16628 5775 2971 0,'-2'-8'19'15,"2"-7"131"-15,-2 4-9 0,2-1 40 16,0-1 8-16,0-1 5 0,0 0-29 15,30-17 14-15,3 12-139 0,-12 1-24 16,4 2-1-16,1 4 17 0,32-9 39 16,-31 14-46-16,-2 2-10 0,-4 5-5 0,1 0 11 15,-2 0 20-15,11 22 78 16,-19 6-46-16,-1-8 5 0,-3 3 14 16,-1 3 11-16,-3 3 12 0,-3 30 85 15,-1-28-141-15,0 2-20 0,-26-1-5 16,26 1 34-16,-25 26 125 0,-3-34-94 0,9 0-20 15,3-3-28-15,3-3-20 0,-1-4-18 16,-7 7-12-16,12-17-3 0,9 1 4 16,-8-3-7-16,8-3-1 0,0 0-21 15,0 0 14-15,29 0-1 0,-29 0 3 16,29 0 18-16,-9-17-8 0,28 17 4 16,-21 0 5-16,2 0 11 0,-3 20 37 0,1-20 21 15,27 46 116-15,-32-25-134 16,-3-1-20-16,-4 5-21 0,-3-2-15 0,-3 1-39 15,7 14-285-15,-11-22 25 0,1-3-153 16,0-4-237-16,1-2-181 0,11-7-1320 16,-7 0 1409-16,-1-34 261 0</inkml:trace>
  <inkml:trace contextRef="#ctx0" brushRef="#br0" timeOffset="72602.3266">16435 6766 1611 0,'-9'0'85'16,"-9"0"288"-16,8 13-86 0,-2-13-5 16,2 0 14-16,-2 0 55 15,2 0 31-15,-9 11 344 0,12-11-433 0,0 0-81 16,4 0-49-16,-2 5-30 0,5-5 5 16,0 0-118-16,24 0-6 0,-2 0-4 15,13 0-8-15,15 0 3 0,96-18 53 16,-45 18 32-16,20 0 40 0,18-16 27 15,22 16 32-15,185 0 220 0,-169 0-185 16,8 0 1-16,-6 0-1 0,-12 0 5 16,-10 17-40-16,89-17 5 0,-146 0-173 0,-20 0-19 15,-21 0-7-15,-19 0-16 0,-2 0-61 16,-37 0-16-16,-1 0-68 16,0 0-130-16,-34 0-193 0,14 0-123 0,-23-14-1260 15,20 14 668-15,3 0-10 0,2-10 362 16</inkml:trace>
  <inkml:trace contextRef="#ctx0" brushRef="#br0" timeOffset="73295.9451">17174 7478 1932 0,'0'-7'152'0,"-14"3"79"0,14 1 85 16,0 0 31-16,0 0 44 0,-10-2 435 15,10 4-454-15,0-1-83 0,-6 1-63 0,6 1 6 16,0 0 33-16,0 0 373 0,0 26-299 16,24-26-53-16,-24 36-34 15,23-11-8-15,5 41 175 0,-15-26-233 0,0 4-58 16,-2 2-52-16,0 0-34 0,-2 3-40 15,-2 35-2-15,-7-43-23 0,0-5-77 16,0-6-123-16,0-4-151 0,0 8-848 16,0-23 484-16,-19-5-188 0,19-5-58 15,0-1-214-15,0 0 110 0</inkml:trace>
  <inkml:trace contextRef="#ctx0" brushRef="#br0" timeOffset="73775.1449">17039 7503 2488 0,'-3'-8'35'16,"2"-1"52"-16,0-2 77 0,0-3 348 16,1 5-233-16,0 1-33 0,0-1-52 15,21-1-33-15,-21-1-54 0,55-12 12 16,-30 9-98-16,9-1-3 0,4 2-10 15,3-2-6-15,42-6 9 0,-45 15-2 0,-3 3 19 16,-3 3 45-16,-6 0 45 0,-4 27 29 16,2 16 159-16,-19-14-169 0,-3 3-5 15,-2 4-29-15,0 0-22 0,-31 38-24 16,31-39-32-16,-32 1 12 0,13-2 4 16,2-2 12-16,-1-3-7 0,-13 23-6 15,15-30-30-15,2-1-9 0,3-5 1 16,1-2-5-16,-3 6 1 0,8-13-6 15,2-3-1-15,3-1-4 0,0-3 4 16,0 0 6-16,19 0-7 0,-19 0 4 0,26 0 5 16,-7-21 5-16,4 21 4 15,24 0 126-15,-21 0 15 0,3 0 48 0,0 0 32 16,-2 0 12-16,1 29-14 0,21 9 161 16,-25-16-242-16,-2 3-21 0,-3-1-35 15,-1 0-24-15,17 22-28 0,-21-27-86 16,-2-2-66-16,-1-3-82 0,1-3-126 15,-1-5-177-15,15-3-875 0,-11-3 412 16,-1 0-115-16,3-31-105 0,1 10 155 16</inkml:trace>
  <inkml:trace contextRef="#ctx0" brushRef="#br0" timeOffset="74068.7801">17990 7795 4175 0,'0'0'350'15,"0"0"-66"-15,0 0 89 0,0 0-11 16,0 0 80-16,0 0 421 0,0 0-526 16,0 19-87-16,0-19-57 0,0 22-27 15,0-5-52-15,0 17 20 0,0-14-94 16,0 1-11-16,13 3-14 0,-13 1-4 16,0 19 18-16,0-23-15 0,7 1-4 15,-7-4-10-15,5-2 0 0,-1 0 0 16,7 3 0-16,-3-11 0 0,2-1 0 15,1-2 0-15,4-4 0 0,22 1 0 0,-13-2 0 16,2 0 0-16,4 0 0 0,3-23 0 16,4 23 0-16,33-15-135 0,-35 15-115 15,-2 0-184-15,-3 0-247 0,-3 0-230 16,15 0-1665-16,-28 15 1237 0,-1-15 309 16</inkml:trace>
  <inkml:trace contextRef="#ctx0" brushRef="#br0" timeOffset="90009.7037">17678 5961 1571 0,'3'-6'57'0,"-3"2"4"0,0 0 35 16,0 1 22-16,0-3 34 0,0 2 5 0,0-6 140 15,0 6-184-15,0 1-7 0,0-1-23 16,0 1-9-16,0-3 51 0,0 5-61 16,0 1 17-16,0-1 25 0,0 1 25 15,0 0 15-15,0 0 146 0,0 0-160 16,0 0-15-16,0 0-24 0,-16 0-18 15,16 18-16-15,-32 3 19 0,17-7-38 16,-1 4 10-16,-2 1 15 0,0 5 4 16,-14 25 62-16,17-27-77 0,1 5-12 15,2 0-3-15,4-1 2 0,3 0-4 16,1 24 8-16,4-27-36 0,0-1-9 0,0-1 9 16,27-6-4-16,-27-1 6 0,52 4-11 15,-30-14-46-15,3-2-89 16,-1-2-126-16,1 0-161 0,23-19-623 0,-27 19 517 15,-2-16-29-15,-3 16-5 0,-3-16-5 16,-5 16 102-16</inkml:trace>
  <inkml:trace contextRef="#ctx0" brushRef="#br0" timeOffset="90357.371">17572 6266 2000 0,'-4'0'101'15,"0"0"63"-15,0 0 72 16,1 0 27-16,1 0-15 0,0 0 140 0,1 0-254 16,1 0-3-16,0 0 17 0,0 0 52 15,0 0 22-15,28 0 157 0,-4 0-231 16,-10 0-24-16,3 12-9 0,1-12-18 15,18 0 50-15,-17 0-89 0,0 0-6 16,-2-24-15-16,-1 24 0 0,0-14-10 16,4 14 24-16,-15-17-17 0,0 17 14 15,-1 0 49-15,-2 0 93 0,-2 0 277 16,0 20-278-16,0-20-95 0,0 32-55 0,0-12-15 16,0 5-22-16,-18 32-166 0,18-27-114 15,0 0-165-15,0-5-287 0,0 3-250 16,0 11-1519-16,0-27 1603 0</inkml:trace>
  <inkml:trace contextRef="#ctx0" brushRef="#br0" timeOffset="92889.9817">16708 7589 1775 0,'-26'-7'94'0,"26"7"41"16,-24-5 40-16,24 5 2 0,-24 0 2 15,2 0 167-15,22 0-193 0,-14 0-25 16,14 0-23-16,-8 0-17 0,8 0-15 16,0 0-66-16,0 0-14 0,0 0 8 15,0 0-1-15,34 0 2 0,18-17 40 16,-12-21 26-16,8 11 28 0,13-10 29 15,12-7 19-15,99-59 123 0,-73 42-175 16,9 1-39-16,4-1-38 0,-2 7-14 16,-6 7-6-16,77-11-13 0,-104 38-39 15,-12 15-38-15,-17 5-5 0,-10 0-1 0,-10 37 51 16,8 13 38-16,-25-22 13 0,-5 5 5 16,-4 2 7-16,-2 3 0 0,0 6 7 15,-25 43 16-15,-16-39-24 0,11 2-5 16,-4 1-1-16,-7 0 6 0,-53 51 58 15,43-49 10-15,-7 2 36 0,0 1 27 16,-1 0 22-16,-1 3-10 0,-54 56 107 16,61-57-172-16,4-5-12 0,6-1-29 15,5-6-17-15,-15 29-5 0,38-45-30 16,5-5 4-16,5-5-8 0,5-4 8 0,0-6 8 16,58-3 9-16,-26-7-14 0,7 0-8 15,5-19 3-15,7 19-17 0,64-58-51 16,-52 32 25-16,7-8-2 0,8-7 4 15,4-8 19-15,7-5 4 0,95-65 24 16,-90 58-14-16,1 2-20 0,-7 10-38 16,-11 6-33-16,-11 11-13 0,33 6-62 15,-65 26 130-15,-14 0 37 0,-11 38 11 0,-9-7 7 16,-22 62 42-16,-2-37-1 16,-7 10 14-16,-4 3 2 0,-4 9-7 15,-2 2-3-15,-44 82 0 0,44-80-35 0,4-7-40 16,7-3-70-16,4-6-120 0,-6 45-659 15,25-67 294-15,7-5-124 0,0-2-61 16,0-9 18-16,0-2 165 0</inkml:trace>
  <inkml:trace contextRef="#ctx0" brushRef="#br0" timeOffset="94131.5777">13006 5724 807 0,'-10'0'50'16,"-6"14"167"-16,9-14-45 0,1 0-4 16,1 11-1-16,1-11 3 0,1 8 89 15,3-8-180-15,0 0-8 0,0 0 17 16,0 0 43-16,23 0 25 0,13 0 120 15,-11-21-196-15,8 21-27 0,8-36-25 16,11 11-4-16,10-9-12 0,77-48-5 16,-58 34-5-16,3 2 3 0,-4 2 3 15,-1 6 5-15,44-16 17 0,-80 45 17 16,-8 9 32-16,-18 0 18 0,-11 34 0 0,-6-1-7 16,-53 58 35-16,17-34-56 0,-7 6 5 15,-4 6 10-15,-4 3 6 0,-4 0-25 16,-48 68 11-16,52-73-32 0,10-3 28 15,3-8 33-15,6-3 25 0,-8 27 53 16,31-47-149-16,2-3-17 0,7-5-6 16,0-6-4-16,29-5 2 0,25-5 10 0,-20-7-9 15,9-2-13-15,3 0-1 16,7-33 10-16,7 9-8 0,64-30 12 0,-61 25-24 16,4-2 6-16,-2 2 3 0,-3 0-8 15,41-12 15-15,-68 29-15 0,-3 4 20 16,-10 8 17-16,-11 0 21 0,-9 0 33 15,-28 70 36-15,2-33-74 0,-11 6-13 16,-5 8 10-16,-5 5 12 0,-52 62 31 16,50-62-51-16,0-1-3 0,8-4 0 15,4-5-16-15,8-7 3 0,-5 19-2 16,24-34 2-16,8-9 0 0,0-6 0 0,40-7-2 16,33-2-4-16,-25-28-1 15,11 28 0-15,6-36-10 0,8 18 0 16,0 2-33-16,62 1-273 0,-75 15-74 0,-2 0-183 15,-12 23-141-15,-10 1-270 16,-10 2 35-16</inkml:trace>
  <inkml:trace contextRef="#ctx0" brushRef="#br0" timeOffset="97217.1678">3954 11582 3348 0,'0'7'66'0,"0"-3"70"0,0 1 113 16,0-2 115-16,0-3 376 0,0 3-436 15,0-3-60-15,0 0-26 0,0 0 29 16,0 0 5-16,0 0 264 0,0 0-291 16,0 0-41-16,0 0-49 0,16-15-23 15,2-9 30-15,-18 7-103 0,26-5-23 0,-10-7-10 16,2-3-8-16,1-7-1 15,19-50-4-15,-19 41 8 0,2-6 1 16,-3 1 1-16,0-3-5 0,10-46-14 0,-16 59 10 16,-4 1 19-16,0 4 23 0,-4 9 21 15,-2 6 21-15,0-7 74 0,-2 22-101 16,0 4-30-16,0 0-24 0,0 4-23 16,0 0-50-16,0 0 47 0,0 0 16 15,28 29 22-15,-28 4-1 16,30-7 31-16,-11 7 63 0,6 3-1 15,26 51 56-15,-26-38-156 0,3 3-1 0,0 5 0 16,-4-2 0-16,22 45 0 0,-27-55 0 16,-1-3 0-16,-2-6 0 0,-1-5 0 15,6 12 0-15,-11-28-124 0,-3-3-135 16,0-4-145-16,-3-3-199 0,-1-4-67 16,-1-1-1206-16,-2 0 744 0,0-22-76 15,0 22 314-15,0-29 231 0</inkml:trace>
  <inkml:trace contextRef="#ctx0" brushRef="#br0" timeOffset="97419.3524">4237 11313 3145 0,'0'0'284'0,"18"0"107"16,-18 0 145-16,29 10 44 0,-7-10 19 15,36 0 233-15,-26 12-602 0,4-12-133 16,3 7-86-16,-4-7-102 0,1 5-141 16,22 3-604-16,-35-4 138 0,-2-1-158 15,-2 0-257-15,-4 0-85 0</inkml:trace>
  <inkml:trace contextRef="#ctx0" brushRef="#br0" timeOffset="97657.3712">4897 11333 3367 0,'2'17'115'16,"0"-17"186"-16,1 17 138 0,1-8 108 16,3 14 453-16,-2-8-615 0,0 4-51 0,2-1-91 15,2 5-66-15,6 22-21 16,-7-24-139-16,-2 0-8 0,-1 0-9 0,0-5-15 15,-1 0-77-15,2 0-451 0,-5-11 86 16,0-1-134-16,2-4-237 0,-3 0-222 16,0-25-1255-16,0 25 1576 0</inkml:trace>
  <inkml:trace contextRef="#ctx0" brushRef="#br0" timeOffset="97847.1852">4791 11096 4337 0,'0'0'71'0,"0"0"92"0,0 0 81 0,0 14 64 15,0-14-44-15,0 0 13 16,0 0-241-16,0 0-62 0,0 0-611 16,0 0 92-16,0 0-139 0,0 0-237 15,0 0-1000-15,16 0 1302 0</inkml:trace>
  <inkml:trace contextRef="#ctx0" brushRef="#br0" timeOffset="98162.4561">5241 11313 2539 0,'0'0'73'15,"-11"0"343"-15,11 0-27 0,0 0 41 16,0 0-27-16,0 0-26 0,0 0 184 16,0 0-297-16,0 13 12 0,26-13-42 0,-26 0-41 15,34 0-70-15,15 0-48 0,-22 0-66 16,0 0-19-16,2-16-15 0,-3 16-62 15,18-16-318-15,-12 16-200 16,-11 0-280-16,-15 0 292 0,-5 0-93 16,-1 0-83-16,0 0-32 0,0 0 126 15</inkml:trace>
  <inkml:trace contextRef="#ctx0" brushRef="#br0" timeOffset="98331.5037">5277 11485 3650 0,'19'4'120'0,"-19"-1"147"16,26 2 149-16,-8-2 189 0,20 2 576 0,-18-1-742 15,4-1-194-15,-2 2-153 0,2-3-122 16,16 4-518-16,-24-2 28 0,1-2-266 16,-5 1-211-16,-2-1-297 0,2-2 54 15</inkml:trace>
  <inkml:trace contextRef="#ctx0" brushRef="#br0" timeOffset="98978.9974">6604 11399 3041 0,'0'1'112'15,"0"0"132"-15,0 1 152 0,0 0 106 16,0-2 372-16,0 0-539 0,0 2-16 15,21-2-2-15,-8 0-5 0,6 0-52 0,32 0 34 16,-17-17-210-16,4 17-12 0,4 0 5 16,1 0-4-16,35-14 4 15,-43 14-66-15,-2 0-7 0,-6 0-4 16,-5 23-14-16,-6-23-34 0,5 17-199 0,-16 0 5 16,-2-17-109-16,-2 14-102 0,-1-14-150 15,0 0-1173-15,0 0 606 0,0 0 71 16,-21-20 361-16</inkml:trace>
  <inkml:trace contextRef="#ctx0" brushRef="#br0" timeOffset="99925.235">7636 11178 807 0,'0'0'148'0,"0"0"22"16,0 0 82-16,0 0 21 0,0 0 29 0,0 0 230 15,0 0-301-15,0 0 11 0,0 0 10 16,0 0 47-16,0 0 26 16,0 0 283-16,0 0-364 0,0 0-48 0,0 0-37 15,0 0 12-15,0 0 172 0,0 0-156 16,0 0 11-16,0 0 5 0,0 0 8 16,0 0-14-16,0 0 42 0,0 0-187 15,0 0-29-15,0 0 8 0,0-15 13 16,-18 5 68-16,18 10-68 0,0-9-16 15,-20 9-12-15,20 0-4 0,-15-5 2 0,-6 5 17 16,9 0-19-16,-2 0 3 16,1 0 3-16,-1 16-1 0,-8-16 22 15,11 14-22-15,2-14 8 0,2 14 4 16,1-4-5-16,0 2-2 0,-6 15-3 0,9-10-11 16,-1 2-5-16,2 2 1 0,1 0-8 15,1 19-8-15,0-20-2 0,0 0-12 16,0-3-29-16,25-2-34 0,-25-2-44 15,48 2-270-15,-24-14 126 0,0-1-39 16,0 0-18-16,4-23-6 0,29-8-234 16,-30 12 313-16,-2 0 5 0,-3-3 19 15,-2 3 20-15,-3-1 58 0,6-13-22 16,-16 17 149-16,-2 2 39 0,-4 1 25 0,-1 0 46 16,0 4 43-16,-21-8 239 0,21 12-158 15,-17-1-6-15,17 3-38 0,-19 2-5 16,4 1 66-16,15 0-129 0,-13 0-5 15,13 22-23-15,0-22-10 0,0 19-7 16,0 4 54-16,0-9-22 0,0 0 11 16,28 1 24-16,-28 2 43 0,46 16 194 15,-31-14-173-15,2 5-16 0,-3 1-10 16,2 4-3-16,-3 0-21 0,8 34 89 16,-15-30-115-16,-1 0 18 0,-5 1 1 15,0-1 0-15,0 27 80 0,-23-32-131 16,23 1-21-16,-34-2-23 0,12 0-6 15,-3-5-18-15,-29 17-11 0,24-22-18 0,1-4-40 16,-1-6-64-16,1-2-82 0,-26-5-457 16,32 0 173-16,-1-20-107 0,4 20-225 15,0-38-182-15,9 14-171 0,4-33-849 16</inkml:trace>
  <inkml:trace contextRef="#ctx0" brushRef="#br0" timeOffset="100587.6021">8006 11185 1386 0,'16'0'115'0,"-16"15"97"0,0-15 98 15,0 0 130-15,13 10 550 0,-13-10-450 16,9 12-49-16,-9-12-88 0,8 13 4 0,-2-2-43 16,4 10 326-16,-7-8-409 0,0 1-48 15,0 2-51-15,-2 1-17 0,2 16 52 16,-2-17-132-16,-1 1-17 0,1-5-13 15,1 0-7-15,-1-3-17 0,4 1-5 16,-3-7-12-16,-2 0 10 0,1-3 10 16,1 0 11-16,0 0-67 0,2 0-33 15,-1-26-46-15,3 26-14 0,1-28-42 16,3 10-26-16,14-25-112 0,-11 21 215 16,0 1 50-16,4 1 19 0,-3 2 7 15,15-10 2-15,-17 19 2 0,-1 1 7 0,1 5 19 16,-3 2 25-16,-2 1 27 0,7 0 124 15,-8 26-101-15,1-26-17 0,-4 28-13 16,3-13-5-16,-1 15 34 0,-1-16-67 16,-2-1-15-16,0-1-9 0,0-3-1 15,-1-9-6-15,1 15 22 0,-1-10-3 16,-1-5 8-16,1 0 0 0,0 0-23 16,-1 0-83-16,0-22-3 0,0 22-8 15,0-24-3-15,0 7 1 0,0 1 16 0,24-20 8 16,-24 20 58-16,19 0 20 0,-19 4 7 15,22 0 16-15,2 5 106 16,-15 3-36-16,2 4 34 0,-3 0 15 0,1 21 8 16,0-21-38-16,11 52-16 0,-11-31-108 15,1 4 0-15,-1-1 0 0,3-1-16 16,5 19-326-16,-10-22-35 0,1-3-241 16,0-1-132-16,1-8-356 0,0-1-312 15,9-7-1164-15</inkml:trace>
  <inkml:trace contextRef="#ctx0" brushRef="#br0" timeOffset="101221.3088">9275 10783 2497 0,'3'-3'114'0,"-2"-1"135"0,-1 1 163 16,0 1 146-16,0-1 439 0,0 2-638 15,0 1-77-15,0 0-58 0,0 0-18 16,0 0 144-16,0 0-110 0,0 23 64 15,0-5 64-15,0 6 33 0,19 46 111 0,8-24-400 16,-12 9-106-16,1 6-6 0,-1 2 0 16,0 3 0-16,10 60 0 0,-16-67 0 15,1-4 0-15,-3-8 0 0,-2-9 0 16,1 20-86-16,-4-38-169 0,1-5-170 16,-1-5-244-16,0-4-158 0,0-6-283 15,0 0-1625-15,-2-34 1599 0,0 12 454 16</inkml:trace>
  <inkml:trace contextRef="#ctx0" brushRef="#br0" timeOffset="101757.6806">9116 10781 2601 0,'-6'-5'174'15,"3"1"130"-15,0 3 132 0,2-1 47 16,-1 0 311-16,2 2-523 0,0 0-92 16,0-3 142-16,23-1-249 15,-23 0-12-15,30 0-23 0,13-6-7 16,-17 3-34-16,4 0 0 0,2 0 0 16,5 0-4-16,1 2 4 0,37 0-2 0,-39 5 15 15,0 0 25-15,-4 0 21 16,-2 24 23-16,15 7 133 0,-28-12-64 0,-2 3 23 15,-4 2 19-15,-4 3 15 0,-4 2-28 16,-3 38 88-16,0-32-166 0,-21 1-10 16,21-1-9-16,-27 1-4 0,-2 26 13 15,15-35-73-15,1-2-10 0,2-2-3 16,11-3-2-16,-17-6-9 0,8 6-27 16,9-11-7-16,-7-6-5 0,7-2-6 15,0-1-3-15,0 0-28 0,0 0 49 16,0 0-6-16,0 0 9 0,0 0 2 0,0 0 16 15,18-17 38-15,1 17 13 0,-19 0 22 16,24 0 29-16,-12 0 30 0,16 0 224 16,-15 28-195-16,2-13-40 0,-3 5-59 15,0 3-47-15,0 3 0 0,11 26 0 16,-13-24 0-16,1 1 0 0,1 0 0 16,-1-4 0-16,0 0 0 0,-1-3 0 15,-1-2 0-15,7 12 0 0,-10-22-136 16,-1-3-164-16,-2-5-247 0,1-2-243 15,7 0-1391-15,-5-27 887 0,-1 27 36 16,2-36 397-16</inkml:trace>
  <inkml:trace contextRef="#ctx0" brushRef="#br0" timeOffset="102018.6814">9910 11201 4073 0,'-14'0'110'15,"14"0"87"-15,0 0 88 0,0 0 103 16,0 0 19-16,0 0 404 0,0 18-471 0,0-18-69 16,0 16-40-16,0-3 3 15,0 16 192-15,0-9-253 0,19 1-45 16,-19 3-52-16,15 2-35 0,-15 0-41 0,17 30 0 16,-4-31 0-16,-13 0 0 0,10-3 0 15,-10-4-36-15,9 10-336 0,-4-20 37 16,-5-2-101-16,3-3-62 0,-2-2-83 15,1-1-196-15,-2 0-1035 0,2-28 776 16,-2 28 129-16,3-33 250 0,-3 10 148 16</inkml:trace>
  <inkml:trace contextRef="#ctx0" brushRef="#br0" timeOffset="102320.9043">9894 11169 3259 0,'-7'0'265'0,"5"0"31"15,0 0 103-15,2 0-34 0,0 0-35 16,0 0-99-16,0 0 26 0,0 0-166 16,0 0-24-16,22 0-13 0,-22 0-1 15,46 0 36-15,-24 0-38 0,-2 0 20 16,2 0 17-16,0 23 13 0,-2-23 29 16,17 39 154-16,-20-22-119 0,-5 2-5 15,1 0 13-15,-4 1 4 0,3 24 158 16,-11-22-190-16,-1-1-11 0,0 2-23 0,0 0-10 15,0-2-26-15,-25 16-1 16,1-17-57-16,9-2-18 0,-4-2-18 16,0 1-34-16,-23 9-223 0,21-16 55 15,2 0-55-15,-1-3-72 0,4-2-138 0,2-1-69 16,-5-4-1092-16,12 0 542 0,2 0-138 16,4-17 301-16</inkml:trace>
  <inkml:trace contextRef="#ctx0" brushRef="#br0" timeOffset="102897.2921">10850 10607 947 0,'-3'0'144'0,"3"0"96"0,-2 0 95 16,1 0 52-16,-2 10 342 15,3-10-352-15,-2 0 34 0,0 0 13 0,2 6 6 16,-2-6-64-16,2 6 250 16,0-1-278-16,0 1 60 0,0 4 10 0,0 4 2 15,0 27 309-15,0-11-466 0,18 3-82 16,-18 7-91-16,0 7-72 0,13 6-8 16,1 60 0-16,1 5 0 15,-8-63 0-15,9 44 0 16,-1-24 0-16,-9-47 0 0,8 12-307 15,-7-26-105-15,-2-7-267 0,0 0-170 0,3-7-282 16,3 0-1459-16,-7-30 1483 16,0 11 405-16</inkml:trace>
  <inkml:trace contextRef="#ctx0" brushRef="#br0" timeOffset="103362.6431">10662 10643 2467 0,'0'-7'95'15,"0"1"65"-15,0-1 70 16,0-2 24-16,21-13 285 0,4 12-292 0,-6-4-39 16,3-1-33-16,4-2-9 0,3 3-34 15,31-11 73-15,-27 16-136 0,-4 2-19 16,-2 6-11-16,-1 1 5 0,-3 0 12 15,18 48 146-15,-27-23-34 0,-2 4 37 16,0 6 20-16,-5 1 7 0,-1 46 136 16,-6-39-237-16,0 3-24 0,0 1-26 15,-22-1-7-15,22-2-8 0,-24 35 54 16,0-43-75-16,24-5-17 0,-25-3-15 16,25-7-13-16,-16 8-4 0,1-21-5 0,15-1-8 15,-7-4-16-15,7-3-50 0,0 0-39 16,0 0-156-16,0-21 170 0,0 21 48 15,0 0 29-15,21-19 29 0,-3 19 123 16,-18 0 1-16,26 0 31 0,-12 0 23 16,1 22 33-16,-1-22 28 0,16 55 241 15,-19-33-323-15,1 2-76 0,0 3-72 16,0-3-7-16,7 25 0 0,-10-28 0 16,1 0 0-16,1-2-98 0,-3-6-134 15,1-1-144-15,13-4-892 0,-11-8 450 16,4 0-209-16,1-23-124 0,-1 23-141 0</inkml:trace>
  <inkml:trace contextRef="#ctx0" brushRef="#br0" timeOffset="103722.9705">11571 10974 1855 0,'0'-2'57'16,"0"2"59"-16,0-4 269 0,0 4-164 0,0 0 13 16,0 0 25-16,0 0 39 0,-11 0 300 15,11 0-312-15,0 0-19 16,0 0-24-16,-11 0 4 0,11 0-12 0,-16 0 301 16,9 19-247-16,-3-19 8 0,-2 20-32 15,0-5-8-15,-15 18 169 0,13-12-254 16,0 3-9-16,0 2-16 0,0 2-3 15,5 1-39-15,-9 28-16 0,14-28-89 16,-1 0 0-16,5-2 0 0,0-4 0 16,23 15 0-16,-23-24-44 0,31-3-78 15,-10-3-95-15,1-4-104 0,1-4-91 16,24 0-573-16,-24 0 476 0,-2-29-68 0,-3 29-66 16,-2-26-84-16,6-3-776 0,-16 15 832 15,-2-1 78-15,-2-2 156 0,-2 3 144 16</inkml:trace>
  <inkml:trace contextRef="#ctx0" brushRef="#br0" timeOffset="104030.6541">11544 11183 1991 0,'0'0'249'0,"0"0"341"16,0 0 176-16,0 0-362 0,-6 0-13 0,6 0-73 16,0 0-31-16,0 0-76 15,0 0 125-15,0 0-187 0,22 0 12 0,-22 0 0 16,16-15-7-16,10 15 82 0,-13 0-142 15,0-12 4-15,2 12-6 0,-3 0-9 16,0 0-1-16,9 0 67 0,-13 0-74 16,0 17-8-16,-3-17-7 0,-1 0-1 15,2 17 98-15,-5-17-57 0,1 0 11 16,-2 11-7-16,0-11 2 0,0 11-4 16,0 3 72-16,0-4-124 0,0 1-26 15,0-1-24-15,0 5 0 0,0 18 0 16,-16-16 0-16,16 3 0 0,0 2 0 0,0-1-44 15,0-1-124-15,0 18-587 16,0-21 108 0,0-5-139-16,18-4-299 0,-18-5-390 0,18-3-978 0</inkml:trace>
  <inkml:trace contextRef="#ctx0" brushRef="#br0" timeOffset="105373.4215">6814 12385 1455 0,'0'0'20'0,"0"2"26"0,0-1 46 16,0-1 34-16,0 0 32 0,0 0 143 15,0 0-177-15,0 0-5 0,0 0 4 16,0 0 29-16,0 0 211 0,0 0-161 16,0 0-11-16,27 0-14 0,-27 16-3 15,29-16-26-15,13 12 98 0,-17-12-158 0,3 0-27 16,3 10-28-16,4-10-22 0,-1 5-13 15,39 2-4-15,-34-2 8 0,1 0-2 16,1 2-2-16,3 0-9 0,43 8-7 16,-40-7-7-16,2 1 12 0,1-2-12 15,5 2-10-15,2-3-15 0,67 4-149 16,-57-6 101-16,5-4 28 0,6 0 48 16,6 0 15-16,92 0 10 0,-82 0 3 15,8-20 6-15,7 20 3 0,3 0-3 16,4-18-7-16,122 18-3 0,-114-17-2 0,0 17-7 15,0-8-9-15,4 8-4 0,1 0 0 16,123-9-20-16,-125 9 31 0,2-7 9 16,0 7 3-16,2-3 3 0,128-2-31 15,-130 3-9-15,6-1-19 0,2-2-11 16,4 2-10-16,0-3 16 0,147-6-7 16,-145 5 59-16,1-1 4 0,2 2 3 15,-4 0 0-15,-1-3 7 0,131-7 16 16,-142 10 21-16,-1-1 25 0,-4 0 28 15,-3 1 32-15,98-5 116 0,-122 6-124 16,0 2-3-16,-8-2-5 0,-8 2 19 16,-10 0-2-16,40-1 121 0,-68 3-153 0,-11 1-27 15,-8 0-36-15,-10 0-11 16,2 0 12-16,-15 0-12 0,-2 0-5 0,0 0-15 16,0 0-5-16,0 0-15 0,0 0-66 15,0 0-8-15,0 0-101 0,0 0-150 16,0 0-189-16,-21 0-162 0,21-19-1135 15,-17 4 1097-15,17 15 210 0</inkml:trace>
  <inkml:trace contextRef="#ctx0" brushRef="#br0" timeOffset="106599.6642">7007 13437 2311 0,'0'5'152'16,"0"0"111"-16,0-2 140 0,0 2 79 16,0 2 442-16,0-4-572 0,0 0-85 15,0-1-43-15,0-1 6 0,0-1-13 16,0 0 170-16,0 0-275 0,0 0-48 16,15-24-63-16,-15 24-2 0,18-43-18 15,6 23 14-15,-11-2 0 0,3-1 10 0,-2 0 6 16,0 2 30-16,8-17 115 0,-13 23-37 15,-4 3 4-15,0 3-15 0,-3 3-17 16,0 0-15-16,-2 6-65 0,0 0-12 16,0 0-2-16,0 0 9 0,0 0 3 15,0 21 31-15,0 3-21 0,0-5-10 16,-14 5-1-16,14 5 11 0,0 39 61 16,0-30-4-16,26 5 36 0,-26 3 44 15,25-1 27-15,-25 3-13 0,41 46 17 16,-29-47-166-16,-1-2-21 0,-11-4 0 15,16-2 0-15,-9 27 0 0,5-39 0 0,-7 0 0 16,-1-6 0-16,-1-1 0 0,-1-3 0 16,1 8 0-16,-2-17 0 15,-1 1 0-15,0-4 0 0,0 0 0 16,-21 4 0-16,21-6 0 0,-23 1 0 0,7 0 0 16,0 0 0-16,-1-1 0 0,-13 0 0 15,18-1 0-15,2-1 0 0,3 0 0 16,7 1 0-16,-9 0 0 0,6-2 0 15,3 1 0-15,0-1 0 0,0 0 0 16,0 0 0-16,45 0 0 0,-22 0 0 16,7 0 0-16,6-20 0 0,8 20 0 15,46-14 0-15,-46 14 0 0,-4 0 0 16,-3 0 0-16,-6 0 0 0,-7 0-101 16,5 0-485-16,-19 0 27 0,-5 0-120 0,-3 0-313 15,1 0-276-15,4-22-1434 0,-2 22 1886 16</inkml:trace>
  <inkml:trace contextRef="#ctx0" brushRef="#br0" timeOffset="106897.4976">8056 13448 2913 0,'-13'-3'127'0,"13"0"131"0,0 3 146 16,0-1 56-16,0 1 296 16,0 0-541-16,0 0 2 0,0 0 66 0,0 21 91 15,0-21 40-15,24 46 266 0,-5-21-432 16,-19 3-37-16,28 1-30 0,-13 3-4 16,11 32 41-16,-14-32-171 0,-1 0-39 15,1-2-8-15,-3-2-31 0,-2-4-73 16,3 15-362-16,-6-27 99 0,0-1-88 0,1-4-57 15,-5-3-107-15,2-4-981 0,-2 0 677 16,0 0-57-16,0-22 125 0,-21 22 171 16</inkml:trace>
  <inkml:trace contextRef="#ctx0" brushRef="#br0" timeOffset="107063.6916">7959 13684 3319 0,'22'0'105'0,"-22"0"150"15,20 0 744-15,5 20-414 0,-9-20-22 16,0 0-126-16,4 17-52 0,4-17-145 16,24 9-103-16,-23-9-225 0,1 0-162 15,-1 0-168-15,-4 0-261 0,16 0-1251 0,-21 0 784 16,0 0 76-16,-2 0 353 0</inkml:trace>
  <inkml:trace contextRef="#ctx0" brushRef="#br0" timeOffset="107607.6879">8692 13682 3768 0,'1'0'87'0,"-1"0"131"16,0 0 117-16,0 0 74 0,0-17 246 16,0 17-460-16,0 0-58 0,0-16-37 0,-18 16-25 15,18-10-8-15,-16 10 74 0,16 0-63 16,-11-8-6-16,11 8 11 0,-17 0 20 15,-3 0 138-15,7 20-110 0,-2-20 0 16,-1 19-8-16,1-19 0 0,-2 25-20 16,-8 3 56-16,13-14-117 0,5 3-14 15,-1-3-15-15,3 1-9 0,2 12-20 16,3-15-33-16,0 0-50 0,19-3-63 16,-19-1-73-16,35-5-69 0,17-3-393 15,-26 0 368-15,1 0 26 0,1-21 2 16,-1 21-48-16,14-24-319 0,-28 3 419 15,-1 21 90-15,-4-24 92 0,-1 11 79 0,-7 13 87 16,3-18 307-16,-3 6-122 0,0 12 12 16,0-10-22-16,0 10-25 0,-20 0 119 15,20 0-212-15,-14 0 7 0,14 0-22 16,0 0-9-16,-11 22-19 0,11 4 64 16,0-11-99-16,0 2-1 0,0 2-6 15,0 3-4-15,23 26 48 0,19 3-16 16,-11 2-6-16,-17-25-53 15,1-2 2-15,-4 2-1 0,0-1 11 16,-2 2 9-16,3 29 93 0,-12-32-71 0,0-3 4 16,0 1-13-16,0-2-1 0,-30 11 11 15,30-21-69-15,-32 1-18 16,11-4-20-16,-2 0-22 0,-2-1-58 0,-29-2-254 16,28-6 68-16,3 0-112 0,4 0-116 15,0 0-290-15,-2-28-1292 0,21 4 831 16,0 7 317-16,0 1 333 0</inkml:trace>
  <inkml:trace contextRef="#ctx0" brushRef="#br0" timeOffset="108565.6366">8906 13742 845 0,'5'0'56'0,"-2"-12"75"0,-1 12 88 16,-1 0 91-16,0 0 29 0,0 0 322 15,-1 0-336-15,0 0 38 0,0 0 49 16,0 0 70-16,0 0 372 0,0 0-528 15,0 0-46-15,0 0-2 0,0 0 27 16,0 0-15-16,0 0 141 0,0 0-295 0,0 0-5 16,0 0 32-16,0 17 32 0,0 0 237 15,0-7-300-15,0 4-56 0,0-1-57 16,0 3-19-16,0 0 0 0,0 13 0 16,0-16 0-16,0-1 0 0,13-3 0 15,-13-3 0-15,0 0 0 0,0-2 0 16,0-4 0-16,0 0 0 0,7 0 0 15,-7 0 0-15,18-25-42 0,-9-5-30 16,1 10-29-16,2-1-1 0,2-4 9 16,11-19-1-16,-11 25 66 0,-2-1 10 15,1 6 5-15,-1 2 2 0,-3 2-1 0,6 3-2 16,-8 7 30-16,-2 0 28 16,2 0 25-16,0 0 34 0,6 29 118 15,-6 2-139-15,1-13-36 0,-3 1-32 0,1 0-9 16,-3-1-5-16,3 13 0 0,-3-19 0 15,-1 0 0-15,-1-7 0 0,1-5 0 16,1 7 0-16,-3-7 0 0,0 0 0 16,0 0 0-16,0 0 0 0,1-29 0 15,1 0-31-15,0 12-12 0,1-5-5 16,3 1 0-16,1-1 25 0,13-18 31 16,-8 23 21-16,1 3 6 0,-1 2 5 0,0 6-1 15,-2 6-15-15,11 0-6 0,-13 0-18 16,1 25 0-16,-2-25 0 15,1 36 0-15,-1-16 0 0,6 27 0 16,-4 4 0-16,-7-26 0 0,3 21 0 16,-2-27 0-16,-3-2-145 0,2-1-156 15,0-6-201-15,-1-4-210 0,3 1-1265 16,0-7 747-16,2 0-106 0,1-24 361 16</inkml:trace>
  <inkml:trace contextRef="#ctx0" brushRef="#br0" timeOffset="108869.2698">9619 13213 4376 0,'0'-4'142'0,"0"3"93"0,0 1 127 15,0 0 118-15,0 0 48 0,0 22 510 16,0-22-626-16,0 29-116 0,0-5-116 16,22 5-61-16,-3 41-96 0,-19-31-23 0,27 2 0 15,-12 4 0-15,0-1 0 16,1 2 0-16,-1-4 0 0,11 37 0 16,-13-45 0-16,-2-3 0 0,-1-6 0 15,-1-3-162-15,0-6-164 0,2 2-890 16,-7-16 411-16,1-2-205 0,-3 0-88 0,2 0-115 15,-1-32 132-15</inkml:trace>
  <inkml:trace contextRef="#ctx0" brushRef="#br0" timeOffset="109347.6685">9536 13266 3106 0,'-6'-7'138'0,"0"2"136"0,-6-2 638 0,9 3-465 15,-1 2-49-15,1 0-69 0,1 0-36 16,0-1-69-16,2-8-23 0,0 6-184 16,23-4-20-16,-23 1 2 0,35-2 2 15,19-10 5-15,-21 10 14 0,2 1 7 16,3 3 11-16,2-1-6 0,0 3-11 16,33 2 14-16,-41 2-4 0,-1 0 13 15,-5 0 17-15,-3 0 11 0,10 26 96 16,-25-1-70-16,-2-8 13 0,-4 2 7 0,-2 1 3 15,0 6-18-15,-22 31 56 0,-9-26-103 16,13-1-12-16,-2 4-11 0,1-5-2 16,-16 29 31-16,21-33-42 0,2-1-7 15,0-2-5-15,4-2-3 0,8-4 0 16,-10 13-12-16,6-20 3 0,4-1-16 16,0-2-25-16,0-2-15 0,0 0-90 15,20-4 103-15,-20 0 14 0,23 0 23 16,-23 0 2-16,27 0 8 0,3 0 39 15,-17 0 17-15,1 0 26 0,-3 17 38 16,1-17 28-16,5 44 62 0,-12-27-168 16,3 4-42-16,-1-1 0 0,-2 2 0 0,1-1 0 15,10 21 0-15,-9-22 0 16,2-1 0-16,1-3-75 0,0-1-141 0,15 5-673 16,-13-15 252-16,2-3-109 0,2-2-166 15,1 0-118-15,3 0-113 0,22-27-705 16</inkml:trace>
  <inkml:trace contextRef="#ctx0" brushRef="#br0" timeOffset="109700.582">10414 13528 3402 0,'0'-6'5'0,"0"1"1"0,0-4 187 15,0 6 36-15,0 3 105 0,-16 0 1 16,16 0-4-16,0 0-77 0,-15 0 24 15,3 0-192-15,12 23-14 0,-15-23 7 16,15 26 12-16,-25 8 88 0,19-13-101 16,-1 1-14-16,4 0-11 0,-1 0-19 15,4 0-7-15,0 11 18 0,0-16-10 16,20-5-5-16,-20-2 1 0,29-3-5 16,9 6 26-16,-20-9-23 0,5-4 4 15,-1 3 6-15,-1-2 21 0,-1 0 7 0,15 3 85 16,-21-1-74-16,-3 1 0 0,-1 4 12 15,-5 0 19-15,-2 16 137 0,-3-11-140 16,0 1-31-16,0 1-37 0,-29 2-28 16,29 0-47-16,-30 13-202 0,-1-17 7 15,31-1-91-15,-25-3-72 0,25-5-64 16,-15 2-815-16,15-6 447 0,-9 0-262 16,9-19 26-16,0 19 220 0</inkml:trace>
  <inkml:trace contextRef="#ctx0" brushRef="#br0" timeOffset="110023.1375">10802 12771 3044 0,'23'0'190'0,"-9"23"190"16,4-23 147-16,1 32 44 0,6-8 3 0,33 35 329 15,-23-20-535-15,2 2-65 0,4 4-42 16,-1 8 30-16,32 64 245 0,-42-53-374 16,-3 9-81-16,-9 7-81 0,-7 3 0 15,-5 3 0-15,-6 90 0 16,-26-1 0-16,-16-94 0 0,-9 63 0 15,22-77-152-15,-2-7-206 0,-2-2-302 16,1-5-385-16,-36 35-1816 0,28-50 1473 16,2-5 385-16</inkml:trace>
  <inkml:trace contextRef="#ctx0" brushRef="#br0" timeOffset="110777.6394">6778 12984 2393 0,'0'-4'129'0,"0"-1"92"16,0 1 122-16,-20 1 44 0,20 1 23 15,-16-1 300-15,-4 2-446 0,9 1-44 16,-1 0-25-16,-2 0 41 0,-3 0 33 16,-21 25 307-16,18-25-316 0,-6 34-17 15,-1-7-20-15,-1 7 17 0,-29 55 247 16,31-30-298-16,2 11-59 0,3 9-71 16,5 12-52-16,6 5-7 0,8 114 0 15,2-97 0-15,21-2 0 0,-3-2 0 0,7-4 0 16,34 77 0-16,-24-105 0 0,8-7 0 15,-1-12-155-15,6-9-167 0,50 15-1002 16,-51-44 282-16,2-4-279 0,-3-9-148 16,-4-7 167-16</inkml:trace>
  <inkml:trace contextRef="#ctx0" brushRef="#br0" timeOffset="111609.7404">11861 12985 2586 0,'0'0'81'0,"0"0"73"16,0 0 449-16,0 0-193 0,0 0 33 16,0 0-37-16,0 0-21 0,0 0-109 15,0 0 94-15,0 0-232 0,0 0-7 16,0 0 36-16,0 0 36 0,0 0 241 0,0 27-246 15,-18-10-10-15,18 7-3 16,-17 7 23-16,17 9 25 0,-39 66 79 0,28-41-242 16,2 7-70-16,-3 5 0 0,12 4 0 15,-8 3 0-15,8 78 0 16,24-16 0-16,16-83 0 0,28 36 0 16,-25-65-9-16,4-4-215 0,4-7-257 15,3-5-310-15,48 5-1803 0,-55-18 1112 16,-5-3 224-16,-4 0 493 0</inkml:trace>
  <inkml:trace contextRef="#ctx0" brushRef="#br0" timeOffset="112235.7455">12366 13226 2897 0,'0'-6'119'16,"0"6"126"-16,0 0 120 0,-8 0 502 15,8 0-512-15,-3 0-46 0,3 0-15 0,-4 27 42 16,4-8 21-16,0 37 330 0,0-19-408 16,17 9-49-16,-17 7-37 15,25 3-22-15,5 62 26 0,-16-63-163 16,-2 0-35-16,-1-4-46 0,-11-3-89 0,19-7-85 16,-10 21-512-16,-9-38 240 0,9-5-75 15,-9-7-162-15,7-5-146 0,-3-5-1112 16,-4-2 1072-16,0-25 257 0</inkml:trace>
  <inkml:trace contextRef="#ctx0" brushRef="#br0" timeOffset="112705.9235">12178 13283 2195 0,'-3'-9'49'15,"-1"-8"208"-15,2 9-60 0,2-2 7 16,0-2 6-16,0 2 26 0,17-14 246 16,-17 12-273-16,27 2-44 0,-10-2-31 15,6 0-19-15,2 2-29 0,31-6 79 16,-24 9-97-16,-3 5-3 0,-1 2-8 16,1 0 14-16,-2 0 31 0,13 47 134 0,-22-25-105 15,-5 2 0-15,-1 5 26 16,-5 3 7-16,-5 35 134 0,-2-32-193 0,0 2-16 15,-27 1-20-15,27 1-5 0,-31-2-7 16,-3 28 13-16,21-35-53 0,-4-5-11 16,17-6-2-16,-17-5-5 0,8 3 2 15,9-12-18-15,0-4-26 0,0-1-12 16,0 0-22-16,0 0 5 0,29 0-9 16,-5-23 63-16,-24 23 13 0,28 0-3 15,-15-14 1-15,10 14 72 0,-12 0 22 16,2 0 40-16,3 29 11 0,2-29 12 0,3 36-10 15,21 10 87-15,-22-19-144 0,2 2-19 16,-1-3-18-16,1 2-12 0,14 22-4 16,-15-30-49-16,-6 1-66 0,3-4-86 15,-4-3-135-15,12 3-591 0,-17-10 312 16,1-5-173-16,-3-2-77 0,-1 0-214 16,0 0 34-16,2-30-367 0</inkml:trace>
  <inkml:trace contextRef="#ctx0" brushRef="#br0" timeOffset="112952.8975">12962 13585 3367 0,'4'0'186'0,"-4"0"185"0,0 0 119 15,0 0 28-15,0 24 297 0,0 1-502 16,0-6-8-16,0 3-34 0,0 1-26 15,23 4-64-15,-6 28 10 0,-17-27-154 16,19 1-26-16,-19 0-10 0,18-5-8 16,-3 18-115-16,-15-26-46 0,7-3-113 15,-7-4-100-15,7-4-65 0,-4 0-120 16,1-5-883-16,-2 0 630 0,0-19-36 0,-2 19 134 16,0-28 47-16,0 9 196 0</inkml:trace>
  <inkml:trace contextRef="#ctx0" brushRef="#br0" timeOffset="113240.5782">12926 13504 2327 0,'0'-3'66'16,"0"0"27"-16,0 1 44 0,25 2 24 16,-5-3 189-16,-6 3-188 0,1 0 2 15,5 0-20-15,1 0 13 0,1 0 31 16,23 20 239-16,-20 9-197 0,-3-9-16 15,1 6-25-15,-5 1-20 0,-1 4-16 16,6 31 156-16,-14-28-137 0,-5-2 3 0,-4-1 3 16,0 1 1-16,0 22 95 0,-28-30-190 15,28 1-29-15,-29-3-26 0,10-2-11 16,-14 14-48-16,14-21-37 0,0-5-69 16,0-1-77-16,1-4-97 0,3-3-82 15,-14 0-885-15,18-23 459 0,1 23-174 16,3-31 63-16,7 13 139 0,0-2 238 0</inkml:trace>
  <inkml:trace contextRef="#ctx0" brushRef="#br0" timeOffset="113581.0299">13564 13326 2411 0,'3'-2'39'16,"-1"1"76"-16,0 1 151 0,-2 0 210 0,0 0 714 16,0 0-656-16,0 18-106 0,0-18-64 15,0 17 18-15,0 5 259 0,0-9-404 16,0 39 287-16,21-32-367 15,-21 6-11-15,15 1-21 0,-15 5-27 16,20 34-40-16,-1-29-58 0,-9-1 0 16,-1 1 0-16,3-4-9 0,-3-1-84 15,6 16-371-15,-7-27 61 0,0-6-111 16,-3-2-67-16,-1-4-234 0,4 0-1092 16,-7-9 823-16,-1 0 120 0,3 0 288 15</inkml:trace>
  <inkml:trace contextRef="#ctx0" brushRef="#br0" timeOffset="113761.7015">13483 13618 4544 0,'0'0'145'0,"23"0"108"16,-23 0 121-16,20 0 63 0,-4 0-18 15,24 0 141-15,-15 0-461 0,2 0-114 0,0 13-123 16,4-13-149-16,23 0-740 0,-31 0 164 15,-1 0-199-15,-2 0-164 0,-3 0 147 16,0-24 363-16</inkml:trace>
  <inkml:trace contextRef="#ctx0" brushRef="#br0" timeOffset="114028.7234">14034 13164 3114 0,'0'0'67'0,"-11"0"839"15,11 0-436-15,0 27 472 0,0-27-479 16,0 31-32-16,24-7-54 0,-24 3-44 16,39 43 137-16,-26-31-310 0,5 4-11 15,-2 3-28-15,-3 0-22 0,3 1-35 16,6 38-39-16,-12-47-38 0,-1 0-71 15,-3-6-103-15,1-6-128 0,3 12-721 16,-6-27 403-16,2-4-229 0,-3-4-108 16,3-3-221-16,-4 0-37 0</inkml:trace>
  <inkml:trace contextRef="#ctx0" brushRef="#br0" timeOffset="114486.9811">13996 13232 3291 0,'-7'-7'51'15,"-5"-11"294"-15,8 7-28 0,2 1 27 16,0-2-41-16,0 0-66 0,2-13-46 16,0 11-177-16,20 1-4 0,-20 2 8 0,31 1 11 15,-11-2 13-15,34 2 42 0,-21 10-18 16,-1 0-12-16,3 0 0 15,-1 22-5-15,21 10-22 0,-30-13-4 0,-3 3 6 16,-5 0 33-16,-5 2 12 0,-5 0 14 16,1 24 121-16,-8-22-95 0,0-1-6 15,-21 3-4-15,21-1 10 0,-44 22 52 16,29-25-122-16,-3-1-22 0,5 0-19 16,-3-6 3-16,5-2-2 0,0 14-22 15,-5-17-9-15,16-3-10 0,-9-3-4 16,9 1 10-16,0 2 17 0,0-6 22 15,0 1-8-15,29 1-3 0,-29 0 1 0,36 0-1 16,8 7 6-16,-22-2 6 0,2-3 32 16,-1 5 33-16,-1 0 38 0,18 20 189 15,-28-15-165-15,4 2-28 0,-3 1-43 16,-4 1-26-16,-3 0-22 0,4 16-119 16,-8-20-60-16,-2-3-127 0,2-3-119 15,-2-4-87-15,5-3-1104 0,-1-4 578 16,0 0-156-16,8-25 228 0,-1 25 228 15</inkml:trace>
  <inkml:trace contextRef="#ctx0" brushRef="#br0" timeOffset="114815.6407">14681 13496 4589 0,'0'0'126'0,"0"0"114"16,0 0 143-16,0 0 136 0,0 0 408 15,-18 0-568-15,18 20-71 0,0-20-54 16,0 20-6-16,-9 10 25 0,9-16-208 16,0 4-45-16,0 2 0 0,0 1 0 0,0-2 0 15,0 21 0-15,0-20 0 16,0-1 0-16,0-1 0 0,0-1 0 16,0 12 0-16,0-16 0 0,0-2 0 0,0-2 0 15,0-2 0-15,0 3 0 16,0-7 0-16,18-3 0 0,-18 0 0 0,25 0 0 15,-5 0 0-15,24 0 0 0,-16 0-9 16,1-17-65-16,3 17-70 0,-1 0-65 16,26 0-323-16,-31 0 204 0,-5 0-104 15,-2 0-101-15,-3 0-270 0,-4 0-159 16,2 0-1367-16,-8 0 1422 0,-1 0 293 16</inkml:trace>
  <inkml:trace contextRef="#ctx0" brushRef="#br0" timeOffset="115153.1477">14895 12580 3730 0,'-3'-8'107'0,"-2"2"349"16,4 4-131-16,1 2-34 0,0 0 12 15,0 0 36-15,54 45 334 0,-27-22-406 16,10 9-60-16,6 11-36 16,6 8-4-16,6 6-9 0,61 79 142 0,-59-58-148 15,-3 9-9-15,-9 2 2 0,-7 8-26 16,16 98 12-16,-39-96-124 0,-9 2-7 15,-6-5 0-15,0-2-29 0,-23-3-118 16,-14 60-570-16,13-85 30 0,-5-4-357 0,0-10-384 16,-3-2-192-16</inkml:trace>
  <inkml:trace contextRef="#ctx0" brushRef="#br0" timeOffset="130279.2728">17385 10022 1547 0,'0'-4'28'15,"0"0"36"-15,-17-3 235 0,17 1-74 16,0 2 50-16,0 0 22 0,-11 0 31 16,11 0 272-16,0 0-351 0,0 4-29 15,0-2-32-15,0 2-4 0,0 0 5 16,0 0 157-16,0 22-183 0,0-22-11 0,0 23 18 16,18-7 38-16,-1 23 213 0,-17-12-251 15,20 2-27-15,-6 6-37 0,0 5-33 16,-1 6-27-16,12 46-36 0,-16-44-17 15,-2-2-69-15,1-5-142 0,-7-2-153 16,3 16-1005-16,-4-35 419 0,0-6-247 16,2-8 130-16,0-5 256 0</inkml:trace>
  <inkml:trace contextRef="#ctx0" brushRef="#br0" timeOffset="130643.5388">17058 10648 1203 0,'-2'0'99'0,"0"0"83"0,0 0 88 16,0 0 81-16,1 0-8 0,-1 0 436 16,1 0-315-16,1 0 30 0,0 0-49 15,0 0-9-15,33 0 202 0,-11 15-385 16,9-15-40-16,13 0-37 0,10 0-4 16,13 0-12-16,91 0 77 0,-68 0-159 15,7-28-42-15,-1 28-24 0,-2-25-13 16,68 0-47-16,-101 25-111 0,-13-16-153 15,-12 16-149-15,-21 0-253 0,-15 0-248 16,-39 28-1568-16</inkml:trace>
  <inkml:trace contextRef="#ctx0" brushRef="#br0" timeOffset="131313.3681">17184 11146 1920 0,'-3'0'65'0,"1"-19"45"15,1 19 57-15,1 0 20 0,0 0 37 0,0-13 281 16,0 13-226-16,0 0 34 0,21 0 15 15,-21 0 15-15,15 0 201 16,-15 0-354-16,0 0-18 0,11 0-1 0,-11 0 20 16,0 0-4-16,0 0 161 0,0 0-224 15,0 0-26-15,0 0-27 0,0-22 14 16,0 5 56-16,0 17-90 0,0-19-18 16,0 19 7-16,-16-18 10 0,1 6 41 15,-2 12-57-15,-5 0-23 16,10 0-1-16,-3 0 2 0,-1 24 7 0,0-24 13 15,1 22-1-15,-14 7 29 0,17-13-36 16,5 3 4-16,3 0-9 0,4-1-7 16,0 20 0-16,36-20-10 0,-15-1-2 15,5-3-8-15,2-5-19 0,4-2-28 16,32-3-160-16,-31-4 61 0,-4 0-19 16,0 0-4-16,-6-20-3 0,8 6-113 15,-21 14 201-15,-4-20 46 0,-6 20 37 16,0-20 4-16,0 6 3 0,-26-11-4 15,26 13 11-15,-25 0 24 0,25 3 26 16,-23 1 21-16,6-2 92 0,17 8-93 0,0 2 35 16,-10 0 30-16,10 0 18 0,0 0-11 15,0 28 11-15,23-2-104 0,-23-8 11 16,20 3 6-16,-20 2 19 0,46 24 108 16,-31-20-103-16,0 1-9 0,-1 4-16 15,-1 0-1-15,-3-1-5 0,3 33 58 16,-13-32-58-16,0-2-10 0,0-3-16 15,0-3-15-15,-21 19-19 0,-6-26-15 16,9 0 6-16,-3-4-29 0,-1-2-72 16,-4-1-87-16,-32-4-504 0,28-6 180 15,2 0-74-15,2-23-161 0,6 23-204 0,-8-51-1165 16,28 28 1146-16,0 0 303 0</inkml:trace>
  <inkml:trace contextRef="#ctx0" brushRef="#br0" timeOffset="131832.535">17776 11102 4218 0,'0'0'60'0,"0"0"35"0,-16 0 70 0,16 0 73 15,0 17 317-15,0-17-258 0,0 14-4 16,0-14-54-16,0 22-30 15,0 6 31-15,0-13-180 0,0 1-12 0,18-1-15 16,-18-1-7-16,0-2-3 0,13 8 12 16,-13-15-4-16,0-1-4 0,0-2-2 15,0-2-12-15,7 0-14 0,0 0-3 16,-7-29-1-16,6 29 4 0,-2-35-7 16,1 13 7-16,8-19 5 0,-7 19 1 0,3 1-7 15,-1 4 2-15,2 2 1 16,11-5 4-16,-8 11 12 0,-1 3 18 15,2 6 29-15,-1 0 16 0,1 0-9 16,17 27 32-16,-18-27-72 0,0 34-1 16,-2-14-11-16,-2 3-1 0,4 21-6 0,-10-23-13 15,-1 0 2-15,0-3-1 0,-1-3-4 16,-1-5 4-16,0-3-6 0,0-7 6 16,0 0-1-16,0 0-7 0,0-29 1 15,0-9-16-15,0 14 15 0,0-1 9 16,0 0-4-16,0 3 9 0,0 3 20 15,27-10 108-15,-3 29 3 0,-11-11 50 0,0 11-28 16,1 0-30-16,10 30-60 16,-11-10-69-16,-2 2 0 0,3 4 0 0,-1 1 0 15,0 1 0-15,13 27-17 0,-9-32-178 16,0 0-223-16,2-5-302 0,0-4-334 16,22 1-1693-16,-20-15 1419 0,-1 0 351 15</inkml:trace>
  <inkml:trace contextRef="#ctx0" brushRef="#br0" timeOffset="132399.5539">16782 12225 2596 0,'-5'2'270'0,"3"1"39"0,0-3 148 16,2 2 5-16,-2-2 17 0,2 1 169 0,0-1-455 15,41 0-78-15,-9 0-32 0,14 0-41 16,19-18-32-16,113-4-7 0,-59 22 6 16,20-23 43-16,18 23 43 0,17-21 62 15,201 10 276-15,-182 11-221 0,1 0-58 16,-10 0-66-16,-17 0-40 0,-19 0-46 15,76 0-139-15,-144 0-126 0,-24 0-169 16,-21 0-252-16,-17 17-347 0,-15-17-1627 16,-24 0 1646-16</inkml:trace>
  <inkml:trace contextRef="#ctx0" brushRef="#br0" timeOffset="132893.0145">18060 12726 2249 0,'0'0'74'0,"-8"0"83"0,6 0 440 16,0 0-198-16,2 0 52 0,0 12-5 15,0-12 29-15,0 20 395 0,0-9-477 16,0 2-47-16,28 5-74 0,-28 3-36 16,25 9-61-16,4 37 30 0,-14-31-169 15,-1 0-25-15,-3 0-13 0,-1-2-14 16,3 24-137-16,-13-34-80 0,8-2-186 15,-8-7-113-15,5-1-226 0,-5-6-178 16,2 3-1255-16,0-11 1202 0,-2 0 314 16</inkml:trace>
  <inkml:trace contextRef="#ctx0" brushRef="#br0" timeOffset="133264.4312">17577 13392 1911 0,'0'0'228'15,"0"0"-5"-15,-3 0 90 0,3 0 43 0,0 0 99 16,0 0 45-16,25 0 378 0,-25 0-556 16,26 0-55-16,-6 0-4 0,6 0 20 15,45 0 139-15,-24 0-301 0,11 0-59 16,11-20-32-16,12 20-17 0,11-24-2 16,117-5-2-16,-101 15-9 0,0 0-9 0,-7 3-6 15,-11 2-24-15,-12 2-57 0,25-1-372 16,-70 7 148-16,-11 1-67 0,-13 0-159 15,-8 0-205-15,-1 21-1319 0,-26-21 1158 16,26 0 275-16</inkml:trace>
  <inkml:trace contextRef="#ctx0" brushRef="#br0" timeOffset="133972.925">18028 13873 2130 0,'0'2'89'16,"0"-1"73"-16,0-1 99 0,15 1 122 0,-15 1 506 15,0-2-425-15,0 0-59 0,0 0-93 16,0 0-62-16,0 0-70 0,0 0 96 16,0 0-161-16,0 0-31 0,-14 0-10 15,14-17-1-15,0 17 75 0,0-21-78 16,-8 21 11-16,8-16 2 0,-7 16-9 15,-2-12 28-15,1 4-71 0,-4 8 13 16,-1 0 12-16,-3 0 7 0,-5 0 4 16,-27 20 47-16,24-20-58 0,-1 26-3 0,2-11-1 15,0 2-1-15,-12 22 22 0,25-21-54 16,2 3-11-16,5 0-4 16,3-3-6-16,0-2-3 0,22 9-47 0,18-16-14 15,-12-2-46-15,2-5-41 0,4-2-40 16,36 0-241-16,-36-26 241 0,-4 26 19 15,-3-23 41-15,-6 23 18 0,-2-26 35 16,3 4 6-16,-16 10 69 0,-6 1 4 16,0 1 9-16,0 2 11 0,0-5 60 15,-18 7-1-15,18 2 10 0,0 4 15 16,0-2 41-16,-15 2 39 0,15 0 188 16,0 21-223-16,0-21-56 0,0 27-25 0,0-9-4 15,0 24 38-15,19-17-48 16,-19 1-4-16,16 3-3 0,-16 4 8 0,19 0 6 15,-8 35 69-15,-11-31-67 16,0 0 6-16,0-1-9 0,0-2-6 16,-21 26 9-16,-8-32-57 0,10-5-11 0,-6-1-1 15,1-3-4-15,-3-4-7 0,-29 3-158 16,26-13-25-16,1-5-122 0,4 0-129 16,4 0-107-16,-7-26-1096 0,19-7 671 15,4 8-142-15,5-1 157 0,0 0 223 16</inkml:trace>
  <inkml:trace contextRef="#ctx0" brushRef="#br0" timeOffset="134501.5862">18397 13904 4521 0,'0'0'136'16,"-10"0"64"-16,10 0 68 0,0 0 21 16,0 0 3-16,0 0 198 0,0 0-335 0,0 0-71 15,0 20-35-15,0-20-11 16,0 14 6-16,0 3-28 0,0-17-12 0,0 12 0 16,12-12-8-16,-12 9 4 0,0-9 21 15,0 6-15-15,0-6-6 0,0 0-2 16,9 0-9-16,1-25-9 0,-2 0 4 15,1 10 4-15,2-1 3 0,0 2 12 16,2 2-2-16,14 2 12 0,-12-7-5 16,-2 17 18-16,2-11 4 0,-2 11 10 15,15-5 2-15,-15 5-34 0,1 0-8 16,-2 0 7-16,2 0 8 0,-2 19-14 0,11 5 19 16,-16-24-22-16,2 29 15 0,-4-14-10 15,-2 0 3-15,0 13-1 16,-3-17-5-16,0-2 1 0,0-9 3 0,0 9-2 15,2-9-2-15,0 0-17 16,1 0 3-16,-1-19 1 0,4 19-2 0,1-28 1 16,10-7-1-16,-5 17 22 15,1 2 2-15,3-1 13 0,0 5 31 0,3 0 28 16,20 3 154-16,-19 9-109 0,-1 0-16 16,-1 0-29-16,-2 26-17 0,11 10-30 15,-17-15-39-15,-5 4-29 0,0 0-79 16,-4 0-211-16,0-2-273 0,-1 23-1751 15,0-30 825-15,0-3 246 0,0-3 503 16</inkml:trace>
  <inkml:trace contextRef="#ctx0" brushRef="#br0" timeOffset="136892.5188">18488 10636 473 0,'0'0'5'16,"0"0"20"-16,-11 0 15 0,11 0 5 15,-13 0 63-15,9 0-58 0,-1 13 18 0,-1-13 1 16,2 0 5-16,-8 8 77 0,8-8-62 15,-2 6 10-15,-1-1 21 16,-1 1-4-16,-1 1-6 0,-14 7 61 0,9-5-98 16,-4 2-6-16,0 2 9 0,-6 1 10 15,-4 1-14-15,-41 24 53 0,24-17-79 16,-7 6 9-16,-8 4 6 0,-11 7 18 16,-89 47 151-16,73-36-88 0,-8 7 30 15,-2 5 4-15,-3 4-3 0,-2-1-40 16,-99 71-27-16,97-67-112 0,1 3-68 15,1 0-105-15,2-5-114 0,7-1-140 16,-67 42-818-16,90-66 621 0,13-8 153 16</inkml:trace>
  <inkml:trace contextRef="#ctx0" brushRef="#br0" timeOffset="137795.4563">8355 10630 654 0,'0'0'4'0,"0"0"98"16,0 0-5-16,0 0 34 0,-15 0 3 16,15 0 18-16,0 0 1 0,0 0 133 15,-11 0-180-15,11 0-17 0,-8 0-29 16,8 0 1-16,-15 0 25 0,8 0-48 0,0 0 0 16,-2 21 15-16,-4-21 19 0,-1 18 7 15,-24 18 85-15,13-11-73 0,-6 6 13 16,-6 10 14-16,-10 8 32 0,-9 11-10 15,-81 86 77-15,54-64-167 0,-8 10-29 16,-7 3-24-16,-7 2-39 0,-101 93-214 16,106-103-3-16,2-4-168 0,10-11-200 15,13-13-79-15,8-13 110 0</inkml:trace>
  <inkml:trace contextRef="#ctx0" brushRef="#br0" timeOffset="139449.5799">19064 13530 714 0,'0'-1'12'0,"0"1"24"0,0-2 82 16,6 0-38-16,-6 0-5 0,0 1 22 0,0 0 18 15,4-4 168-15,-3 3-128 0,0 0-2 16,-1 0-20-16,0 2-7 0,0 0-37 16,0 0-2-16,0 0-72 0,0 0 8 15,0 0 11-15,-17 0 12 0,-10 20 39 16,5 4-50-16,-7-3 5 0,-8 4 23 15,-12 7 31-15,-7 8 28 0,-89 53 161 16,59-36-134-16,-10 8-2 0,-7 6-3 16,-6 4-27-16,-5 4-49 0,-116 79-34 15,116-77-44-15,4-5-36 0,7-3-87 16,8-8-109-16,-62 42-625 0,99-67 227 16,9-6-59-16,11-9 137 0</inkml:trace>
  <inkml:trace contextRef="#ctx0" brushRef="#br0" timeOffset="140289.503">9340 13326 991 0,'-19'8'54'0,"19"1"66"15,-28 13 311-15,12-3-195 0,-7 3-6 16,-5 10-21-16,-6 9 10 0,-8 11-5 15,-56 80 116-15,41-53-229 0,-6 9-51 16,-6 8-24-16,-4 7-75 0,-72 93-415 0,78-108-78 16,5-5-120-16,9-11 35 0,8-14 112 15</inkml:trace>
  <inkml:trace contextRef="#ctx0" brushRef="#br0" timeOffset="140989.0286">6991 14613 873 0,'0'0'37'16,"0"-14"51"-16,13 14 290 0,-13 0-136 15,0 0 12-15,0 0-22 0,0 0 0 16,0 0-11-16,0 0 183 0,0 0-223 15,0 0-26-15,0 0-25 0,0 0 5 0,0 0-4 16,20 0 100-16,-20 0-149 16,26 0-28-16,-7-15-7 0,7 15-8 15,39 0 5-15,-24-11-48 0,9 11 6 0,6-8-4 16,2 8 3-16,1-10 0 0,59 2-13 16,-62 4-28-16,-5 2-67 0,-8 0-86 15,-10 2-85-15,14 0-428 0,-35 19 243 16,-6-19-115-16,-6 21-81 0,0-21 78 15</inkml:trace>
  <inkml:trace contextRef="#ctx0" brushRef="#br0" timeOffset="141708.5458">7283 15129 1121 0,'0'-5'71'0,"0"-1"69"0,0 0 296 16,0 6-222-16,0-4-31 0,0 3-15 15,0-1 7-15,0 1-14 0,0 0 123 16,-14 1-181-16,14 0-30 0,0 0-27 16,-13 0-1-16,13 0-20 0,-24 0 18 0,12-15-19 15,1 15 5-15,-1 0 1 16,0 0 10-16,-15 0 30 0,13 27-23 15,0-27 5-15,-1 30-3 0,1-12 8 16,2 2-14-16,-10 20 15 0,14-20-45 16,2-1-3-16,4-2-1 0,2-1-4 0,0-4-5 15,30 6-34-15,-30-13-35 0,34-2-30 16,-12-3-30-16,0 0-30 0,24 0-123 16,-25-25 166-16,-1 25 26 0,-3-22 22 15,-3 22 9-15,-3-24 15 0,3 10 2 16,-9-8 36-16,-5 12 10 0,0 10 12 15,0-15 10-15,0 6 37 0,0 9-36 16,0 0-5-16,0 0 3 0,0 0 16 16,-17 0 17-16,17 0 112 0,0 21-84 0,0-21-12 15,0 17-22-15,0-17-7 0,0 39 63 16,21-24-28-16,-21 2 33 0,15 2 30 16,-15 1 28-16,20 3 13 0,1 26 144 15,-12-23-195-15,-9 2-28 0,15 1-16 16,-15-1-11-16,9-1-18 0,-9 21 15 15,0-26-60-15,0-2-6 0,0-4 6 16,-25-1-20-16,2 7 15 0,23-15-20 16,-33-2-20-16,13-3-67 0,-3-2-101 15,-2 0-112-15,-25-28-510 0,26 28 404 16,2-27 24-16,3 12 5 0,6 1-67 0,2 3-35 16,7-13-339-16,4 15 532 0,0-3 136 15</inkml:trace>
  <inkml:trace contextRef="#ctx0" brushRef="#br0" timeOffset="142263.5568">7556 15242 1282 0,'0'-1'61'16,"-17"0"58"-16,17 1 267 0,0 0-163 0,0 0 10 16,0 0 12-16,0 0 33 0,0 0-11 15,0 19 223-15,17-19-287 0,-17 16-29 16,0-16-40-16,13 21-9 0,-13 3 58 16,0-14-115-16,12 0-26 0,-12 0-20 15,0-2 0-15,0-3-13 0,0 4 5 16,0-8-9-16,0-1 3 0,0 0-1 0,0 0-8 15,0 0 2-15,0-18-58 16,0-4-7-16,0 22-35 0,0-28-11 0,0 10 8 16,0-12-57-16,0 16 122 0,17 3 14 15,-17 0 26-15,20 3-3 0,-20 3-5 16,22 5-1-16,-2 0 2 0,-9 0 9 16,-1 0 15-16,-1 26 20 0,12-1 84 15,-15-25-73-15,1 25-1 0,-1-13-7 16,-1 0 0-16,-1-2-2 0,3 4 5 15,-7-14-41-15,2 8 6 0,-2-8 0 16,2 0-7-16,-2 0-1 0,0 0-9 16,0 0-5-16,0-27-14 0,0 27-32 15,0-27-21-15,0-9-114 0,0 19 117 0,0-3 21 16,18 5 27-16,-18 1 20 0,25-2 51 16,4 16 24-16,-13 0 46 0,2 0 44 15,0 24 32-15,-2-4-22 0,12 26 27 16,-19-17-175-16,-2-1-15 0,-2 1-85 15,-5-3-196-15,0-1-277 0,0 18-1492 16,-20-28 1101-16,20-5 281 0</inkml:trace>
  <inkml:trace contextRef="#ctx0" brushRef="#br0" timeOffset="145122.492">20497 10514 4158 0,'0'-11'98'16,"0"1"44"-16,0 6 41 0,0 0 23 15,0-3 45-15,0 7-147 0,0 0 12 16,0 0-4-16,-16 0 34 0,16 0 18 16,0 22 225-16,0-22-187 0,-10 19-6 15,10-6-30-15,0 3-1 0,0 22 101 16,0-13-148-16,0 4-11 0,0 5-8 16,22 3-6-16,-22 4-8 0,15 58 56 0,-1-43-69 15,-14 6-3-15,19 7 3 0,-9 6 8 16,13 87 45-16,-11-78-87 0,2 11-17 15,0 4-14-15,2 7-7 0,0 3 0 16,20 116 0-16,-19-103 0 0,-1 5 0 16,2 7 0-16,1 4 0 0,11 140 0 15,-15-134 0-15,0 10 0 0,0 5 0 16,-2 0 0-16,0 4 0 0,13 160 0 16,-14-153 0-16,3-1 0 0,-2 2 0 15,2 0 0-15,15 170 0 0,-15-174 0 16,1 7 0-16,-2 2 0 0,0-4 0 15,-2 2 0-15,7 160 0 0,-13-161 0 0,-1-3 0 16,-1-4 0-16,0-2 0 16,-1-1 0-16,0-4 0 0,6 141 0 15,4-31 0-15,-6-146 0 0,11 87 0 16,-8-122 0-16,0-8 0 0,-2-3 0 16,-2-9 0-16,1-3 0 0,4 34 0 15,-9-55 0-15,0-6 0 0,-2-6 0 16,3-5 0-16,-3 19 0 0,0-28 0 15,0 0 0-15,0-2 0 0,0-3 0 0,0-2 0 16,-18 8 0-16,18-12 0 16,0-3 0-16,-12-1 0 0,12-1 0 0,0 8 0 15,0-3 0-15,0 0 0 0,0 0 0 16,0-4 0-16,0-3-53 0,15 0-102 16,-15 0-739-16,12 0 534 15,-4 0-439-15,-8 17 283 0,12-17-163 16,6 17-949-16,-10 13 644 0,2-16 130 15,-3-14 222-15</inkml:trace>
  <inkml:trace contextRef="#ctx0" brushRef="#br0" timeOffset="146441.502">21752 12663 2908 0,'0'0'50'0,"0"0"70"0,0 0 117 15,0 0 137-15,0 0 458 0,0 0-499 16,0 0-96-16,0 0-68 0,0 0-14 15,0 0 134-15,0 0-152 0,0 0 8 16,0 0-13-16,0 0-2 0,14-19-15 0,-14 4 49 16,19 15-115-16,-19-24-10 15,20 10-7-15,-9-1 2 0,9-20 17 16,-10 16-28-16,-1-2-4 0,-2 0 3 16,-1-1 10-16,2-3-7 0,2-25 21 0,-6 22-25 15,-1 2 9-15,0-3 7 0,1 0-11 16,2-26 1-16,-3 30-33 0,1-1 6 15,0 2 1-15,1-2 1 0,-1 4 1 16,9-17-6-16,-7 20-1 0,-1 2 5 16,-1 2 3-16,-1 3-2 0,6-10-1 15,-7 13-2-15,0 3-1 0,-1 0-2 0,-1 2-1 16,2 0 3-16,0 2 16 0,0 2 22 16,0 0 10-16,2 22 13 0,1-22 20 15,10 53 136-15,-6-27-65 0,3 7 19 16,2 0-11-16,4 5-33 0,-3 1-47 15,22 38-43-15,-17-37-35 0,0-4 0 16,-1 0 0-16,-2-5 0 0,14 21-175 16,-19-33-48-16,1-1-116 0,-3-2-121 15,-2-5-128-15,-2-2-85 0,4-6-1208 16,-8-3 720-16,-2 0 10 0,0-21 368 16</inkml:trace>
  <inkml:trace contextRef="#ctx0" brushRef="#br0" timeOffset="146693.3609">21939 12344 2979 0,'-2'0'104'0,"1"0"478"16,1-5-106-16,0 5-21 0,0-4-61 15,22 1-57-15,4-6 100 0,-10 4-296 16,4-2-49-16,2 1-42 0,1 2-35 16,1-1-72-16,27-1-233 0,-27 5 55 0,-1 1-84 15,0 0-171-15,-6 0-169 0,9 0-1000 16,-18 0 830-16,1 16 142 0,-3-16 210 16</inkml:trace>
  <inkml:trace contextRef="#ctx0" brushRef="#br0" timeOffset="146924.8979">22412 12307 3379 0,'0'0'69'0,"0"0"94"0,0 0 124 16,0 14 484-16,0-14-429 0,0 14-64 15,0-14-49-15,0 15 0 0,0 6 142 16,21-7-266-16,-21-2-45 0,16 3-42 15,-16-1-6-15,18 1-19 0,-4 12-161 16,-14-15-48-16,11-3-64 0,-11-2-84 16,0-2-169-16,0-5-154 0,0 0-1070 15,0 0 894-15,0-29 185 0,0 12 226 16</inkml:trace>
  <inkml:trace contextRef="#ctx0" brushRef="#br0" timeOffset="147061.4393">22360 12102 3960 0,'0'0'230'0,"19"0"83"16,-19 21 47-16,21-21-83 0,0 41-59 16,-21-26-230-16,19-1-105 0,-6-1-150 15,-3-1-250-15,1-1-197 0,14 1-1209 16,-10-12 1096-16,-1 0 228 0</inkml:trace>
  <inkml:trace contextRef="#ctx0" brushRef="#br0" timeOffset="147262.8705">22715 12146 3946 0,'0'0'8'0,"18"0"-5"0,-4 0 60 16,-14-14-20-16,23 14 8 0,-6 0-30 15,1-11-37-15,7 11-81 0,28-12-339 16,-25 12 122-16,-2-7-25 0,-3 7-9 15,-1 0-67-15,11 0-507 0,-22 0 499 16,-6 0 52-16,-5 0 146 0</inkml:trace>
  <inkml:trace contextRef="#ctx0" brushRef="#br0" timeOffset="147421.567">22679 12376 3041 0,'27'1'247'0,"4"-1"160"0,3 0 106 16,4 0-35-16,2 0-160 0,36-18-182 16,-40 18-380-16,-4 0-281 0,-8-17-271 15,-3 17-331-15,2 0-710 0</inkml:trace>
  <inkml:trace contextRef="#ctx0" brushRef="#br0" timeOffset="148188.1538">24060 12180 2146 0,'0'-8'259'0,"0"8"10"0,0 0 139 0,-20 0 59 16,20 0 57-16,0 0-5 0,-16 0 317 15,16 0-474-15,0 0-18 0,0 0-35 16,0 0-10-16,21 0 118 0,-21 0-268 15,33 0-48-15,-10 0-52 0,4 0-16 16,3 14-29-16,32-14-43 0,-31 11-19 16,-2-11-64-16,-2 7-85 0,-6-7-181 15,13 10-783-15,-25-8 249 0,-2-2-215 16,-2 2-140-16,-2-2 157 0</inkml:trace>
  <inkml:trace contextRef="#ctx0" brushRef="#br0" timeOffset="148765.1006">25595 11657 3832 0,'0'0'134'0,"0"0"428"0,0 0-168 16,0 0-20-16,0 0 0 0,-25 0 23 15,25 18 3-15,-15 1 243 0,1-3-392 16,14 4-32-16,0 5-20 0,0 5-18 16,0 38 23-16,0-28-177 0,19 2-27 0,-19 2 0 15,20-4-41-15,-20 0-81 0,17 30-391 16,-3-41 120-16,-14-6-128 0,11-4-54 15,-11-5-176-15,7 2-1018 0,-1-14 695 16,-6-2 69-16,0 0 295 0</inkml:trace>
  <inkml:trace contextRef="#ctx0" brushRef="#br0" timeOffset="149198.9313">25413 11609 2489 0,'16'-8'28'0,"-16"-1"37"0,0-1 47 16,12 1 56-16,-12 1 26 0,16-9 183 15,-6 7-238-15,1 0-36 0,4-1-34 16,4-1-10-16,1 0-15 0,26-9 39 16,-20 12-11-16,-1 3 25 0,-1 4-2 15,0 2-2-15,18 0 66 0,-22 30-49 16,-7-13 40-16,2 6 13 0,-5 0 2 15,-1 4-15-15,-2 31 51 0,-7-24-103 16,0-1-8-16,0 3-8 0,-33-1 4 16,1 30 20-16,10-35-76 0,1-2-5 0,0-3-8 15,2-4-22-15,0-2 8 0,-8 5-12 16,16-14 12-16,5-3-24 0,6-2-30 16,-8-2-10-16,8-3-78 0,0 0 106 15,21 0 22-15,-21 0 7 0,27 0 34 16,-8 0 28-16,25 0 184 0,-19 18-72 15,-2-18 19-15,-1 25 6 0,2-5-10 16,14 23 89-16,-23-22-208 0,-1 4-23 16,-1-3-31-16,-1 1-12 0,0-3-15 15,6 14-259-15,-12-20-79 0,4-3-144 16,-4-4-184-16,1-2-233 0,7-5-1284 16,-5 0 1210-16,-3-23 316 0</inkml:trace>
  <inkml:trace contextRef="#ctx0" brushRef="#br0" timeOffset="149433.248">26026 11952 4029 0,'6'-2'147'0,"-2"0"97"16,-2 1 74-16,0 1 77 0,-1-1-54 0,3-1 276 15,-2 2-357-15,0 0-63 16,0 0-57-16,13 44 122 0,-7-31-227 15,-4 4-26-15,11 20-9 16,-9-19-9-16,0 1-30 0,-1-1-62 0,-1 1-106 16,0 10-525-16,-4-20 246 0,1 0-164 15,-1-2-95-15,0-3-157 0,0-2-135 16,0-2-509-16</inkml:trace>
  <inkml:trace contextRef="#ctx0" brushRef="#br0" timeOffset="149713.4735">26003 11968 2696 0,'0'-3'42'0,"0"-3"185"0,0-1-24 16,0 3 35-16,21-1 24 0,-21 2 16 16,39-7 168-16,-22 8-306 0,4-3-37 15,2 3-33-15,1-1 4 0,-2 3-26 16,19 0 85-16,-23 20-66 0,-5-20 43 15,1 26 2-15,-5-8 42 0,1 22 247 16,-8-18-176-16,-2 0-32 0,0 2-54 16,0-2-43-16,-25 1-52 0,-5 19-21 15,10-21-19-15,1-1-4 0,-42 23-30 16,45-33-90-16,2-5-127 0,-2 0-126 16,-8-5-1079-16,15 0 422 15,0-27-222-15,4 8 297 0</inkml:trace>
  <inkml:trace contextRef="#ctx0" brushRef="#br0" timeOffset="150040.2207">26685 11589 2016 0,'0'-2'115'15,"0"0"106"-15,0 2 154 0,0 0 222 0,0 0 36 16,0 21 522-16,0-21-751 0,0 29-72 16,0-10-34-16,0 5-8 0,0 34 117 15,0-25-283-15,0 4-46 0,0 0-44 16,0 4-16-16,0 0-14 0,0 34-52 15,0-42-58-15,0-5-105 0,14 1-144 0,-14-9-118 16,0 8-847-16,9-22 506 0,-9-2-216 16,0-4-22-16,6 0 196 0,-6 0 262 15</inkml:trace>
  <inkml:trace contextRef="#ctx0" brushRef="#br0" timeOffset="150474.8762">26568 11635 2336 0,'0'-9'25'0,"0"1"19"0,0-12 127 0,0 8-53 15,0 1 17-15,21 1-1 0,-21-2-11 16,17 1-44-16,12-12-11 0,-12 14-49 16,5 0 8-16,3 2 1 0,1 2 12 15,28 3 52-15,-29 2-30 0,0 0 16 16,-2 24 14-16,-3-24 32 0,-2 32 32 15,7 9 208-15,-16-19-167 0,-3 2-19 16,-4 1-21-16,-2 0 9 0,0 24 80 16,-21-24-148-16,21 1-25 0,-67 47 94 15,48-51-133-15,0-1-16 0,-1-1-5 16,5-1 4-16,4 8-24 16,-5-16-12-16,16-1-33 0,-9-4-30 0,9-2-28 15,0-4-134-15,20 0 149 0,-20 0 29 16,24-22 21-16,-24 22 39 0,32 0 12 15,1-21 112-15,-16 21-4 0,0 0 48 16,-3 0 42-16,-1 0 38 0,10 26 244 16,-14-26-293-16,-2 29-45 0,-1-12-39 15,-1 4-17-15,1-1-43 0,6 17-14 16,-9-19-42-16,5-2-54 0,-1-3-122 16,-1 0-173-16,10-1-797 0,-7-12 295 15,0 0-129-15,3 0-137 0,3 0 101 0,-1-20 337 16</inkml:trace>
  <inkml:trace contextRef="#ctx0" brushRef="#br0" timeOffset="150746.8039">27325 11817 2285 0,'0'-9'59'0,"0"-1"41"15,0 4 55-15,0-4 337 16,-19 8-175-16,19 2 44 0,-18 0 0 15,18 0-12-15,-19 22 133 0,0-22-348 16,9 24-24-16,-3-10 11 0,4-1 29 16,-5 5 45-16,-13 20 207 0,14-17-237 0,1 0-35 15,3 1-39-15,1 1-11 0,6 22 14 16,2-25-75-16,0-1-8 0,0-1-7 16,27-4-21-16,-27-3-48 0,51 4-340 15,-31-12 51-15,-1-3-82 0,2 0-154 16,-2 0-131-16,14-20-872 0,-19 0 802 15,-5 20 93-15,0-25 181 0</inkml:trace>
  <inkml:trace contextRef="#ctx0" brushRef="#br0" timeOffset="151025.5602">27256 11976 2536 0,'0'0'94'15,"0"0"96"-15,0 0 113 0,-4 0 565 16,4 0-446-16,0 0-53 0,0 0-109 15,0 0-73-15,0 0-74 0,19 0-17 16,-19 0-77-16,19 0-8 0,-19 0-4 16,27 0 3-16,-2 0 3 0,-6 0-18 15,-7-14 8-15,-12 14 30 16,7 0 12-16,-7 0 23 0,0 0 36 16,0 22 179-16,0-1-118 0,0-21-13 0,0 26-24 15,0-9-14-15,0 1-23 0,0 18 56 16,0-17-101-16,0 3-17 0,0-4-29 15,0 1-19-15,0 11-374 0,0-17-61 16,15-1-335-16,-15-5-322 0,0-3-359 16,18-4 202-16</inkml:trace>
  <inkml:trace contextRef="#ctx0" brushRef="#br0" timeOffset="151869.4845">25090 12540 1267 0,'-14'16'87'0,"14"-16"79"0,0 0 378 16,0 0-260-16,0 0-9 0,0 0-9 0,0 0 15 16,-10 0 0-16,10 0 251 15,0 0-286-15,0 0-42 0,0 0-36 0,0 0-28 16,0 15 35-16,21-15-130 0,-21 0-12 15,20 14-21-15,-20-14 4 0,30 12-10 16,18 4-6-16,-17-8-12 0,7-2 6 16,9 1 6-16,9-2-6 15,6 0 17-15,74 0-11 0,-65-3-6 0,4-2 1 16,3 0 10-16,1 2-5 0,85 0-5 16,-74-2-1-16,12 1 0 0,5-1 0 15,10 0 1-15,5 0-1 0,139 0-18 16,-120 0-11-16,3-17-18 0,2 17-9 0,7 0-1 15,4-14 25-15,153 2 0 16,-156 12 44-16,2-13-10 0,-4 6 5 0,-3 1 2 16,120-8 7-16,-149 7 25 0,-5 2 21 15,-9 1 15-15,-15 1 1 0,-11 1-27 16,34 1-23-16,-73 1-50 0,-12 0-5 16,-11 0-12-16,-11 0-38 0,-7 17-219 15,0-17-5-15,-26 0-89 0,26 0-71 16,-32 0-84-16,14 12-139 0,-17-12-665 15,15 0 878-15</inkml:trace>
  <inkml:trace contextRef="#ctx0" brushRef="#br0" timeOffset="152953.8814">25779 13187 1369 0,'10'-8'106'16,"-10"1"106"-16,5-1 100 0,-5-4 517 16,0 7-379-16,0 4 46 0,0-4 2 0,0 3-9 15,0 1 278-15,0 1-449 16,0-1-2-16,0-1-28 0,0 2-8 15,0 0-19-15,0 24 237 0,0-24-261 0,0 34-46 16,17-10-67-16,-17 3-40 16,18 31-44-16,-18-29-46 0,13-2-40 0,-13-3-95 15,14-1-109-15,-14-3-129 0,9 11-736 16,-9-20 438-16,5-2-224 0,-5-2-122 16,0-2-210-16,0-5-636 0</inkml:trace>
  <inkml:trace contextRef="#ctx0" brushRef="#br0" timeOffset="153295.1673">25543 13602 2016 0,'-2'0'195'0,"0"0"5"15,0 0 114-15,2 0 73 0,0 0 104 16,0 0 39-16,0 0 360 0,0 0-582 0,27 0-40 16,-27 16-27-16,33-16-16 0,17 19 66 15,-19-19-227-15,7 9-37 0,6-9-20 16,4 0 1-16,3 0-5 0,56 0-12 15,-55 0-11-15,-5 0-23 0,-7 0-41 16,-8 0-54-16,6 0-266 0,-32 0 156 16,-6 0-153-16,0 0-235 0,-26 0-217 15,4 0-246-15,-33 0-737 0</inkml:trace>
  <inkml:trace contextRef="#ctx0" brushRef="#br0" timeOffset="153887.4704">25701 14087 2372 0,'0'0'58'16,"0"0"42"-16,0-17 58 0,0 17 72 0,15 0 20 15,-15 0 291-15,0 0-320 0,0-11-35 16,0 11-43-16,0-7-1 0,0-1 118 16,0 2-147-16,0 1 12 0,0-2-15 15,0-1 22-15,0 4 8 0,0-8 156 16,0 9-110-16,0-1 21 0,0 1 10 16,-24 2 11-16,-3 1 152 0,11 0-236 15,-4 0-29-15,2 25-14 0,-2-25-13 16,-1 24-17-16,-8 5 10 0,18-12-70 15,4 1-8-15,7 0-16 0,0 0-37 16,26 17-214-16,-7-21 43 0,4-3-72 16,2-2-49-16,6-2-42 0,-1-2-37 15,30-5-565-15,-31 0 446 0,-4 0 27 0,-3-24 119 16,-2 24 86-16,6-20 61 0,-20-3 242 16,-6 8 61-16,0 1 41 0,0 2 71 15,0-1 81-15,-25-5 528 0,25 11-294 16,-19 7-18-16,19-6-85 0,-17 6-63 15,4 0 64-15,13 21-246 0,0-21-19 16,0 23-21-16,0-6-19 0,0 2-8 16,0 19 39-16,20-16-48 0,-20 2-1 15,18 0-19-15,-18 1-1 0,13 26 48 16,-13-22-11-16,10-2 10 0,-10 0-15 0,0-1-11 16,0-2-29-16,-25 18-7 0,25-24-22 15,-27-5-2-15,8-1-12 0,0-4-65 16,-22 0-435-16,21-8 73 15,-4 0-209-15,5 0-190 0,-4-20-214 0,8 20-132 16,-6-52-556-16</inkml:trace>
  <inkml:trace contextRef="#ctx0" brushRef="#br0" timeOffset="154581.7627">25955 14154 1305 0,'0'-5'136'0,"0"4"102"16,0-1 76-16,0 2 78 0,0 0 288 16,0 0-309-16,0 0 48 0,0 0 17 0,0 0-6 15,0 0-69-15,0 0 157 16,0 0-300-16,0 17 12 0,0-17-12 16,0 15 2-16,20 5 93 0,-20-9-215 0,0 4-25 15,0-1-21-15,13-4-11 0,-13 0-4 16,0 7 3-16,0-12-33 0,0-1-2 15,0-2-3-15,7-1-2 0,-7-1 1 16,0 0 1-16,0 0-1 0,0 0 0 16,0-22 0-16,0 22-5 0,0-20 5 15,0-4-5-15,0 10 1 0,0 1-7 0,18-1-15 16,-5-10-28-16,-13 12 32 0,21 2 12 16,-10-1 2-16,3 3 9 0,-1 1-4 15,10-1-3-15,-12 6-1 0,0 2 4 16,0 0-2-16,-4 0 5 0,7 24-1 15,-8-24 3-15,-1 17-2 0,-3-17 4 16,2 18-2-16,1-18 4 0,2 17-3 16,-5-4-2-16,0-13-5 0,-1 7 2 15,1-7-3-15,-2 0 3 0,0 0 5 16,0 0-3-16,0-20-5 0,0 20 4 16,0-20-6-16,0-2 0 0,18 22 4 15,-18-24 2-15,0 14-5 0,20 0 6 16,-4-5-4-16,-5 8 12 0,0 3 17 0,-4 4 26 15,2 0 27-15,-1 0 24 0,15 0 118 16,-16 19-122-16,5-19-20 0,-2 24-21 16,3-24-13-16,12 44-20 0,-11-27-28 15,-1 0-6-15,-1 0-6 0,1-1-59 16,-4-1-107-16,7 7-695 0,-11-15 174 16,3-3-333-16,-6-4-216 0,4 0-167 15</inkml:trace>
  <inkml:trace contextRef="#ctx0" brushRef="#br0" timeOffset="155434.5083">26672 13386 1952 0,'0'-6'60'15,"-5"-7"237"-15,5 6-41 0,0 1 44 16,-2 0 63-16,2 1 64 0,0 3 13 16,0-1 307-16,0 3-464 0,0 0-15 15,20 0 24-15,-20 20 47 0,16 9 317 16,4-9-399-16,-20 5-61 0,21 2-65 15,-11 3-41-15,0 0-51 0,5 29-42 16,-8-33-22-16,-3-1-43 0,2-3-72 16,-2-3-128-16,0 8-581 0,-4-20 292 15,2-2-144-15,-2 0-91 0,0-5-170 16,0 0-18-16,0-23-529 0</inkml:trace>
  <inkml:trace contextRef="#ctx0" brushRef="#br0" timeOffset="155599.4503">26572 13454 3000 0,'0'-1'188'0,"25"1"175"0,-25 0 156 15,32 0 36-15,-12 0-14 0,25 0 222 16,-18 20-554-16,4-20-109 0,-4 0-132 0,3 0-114 16,22 0-458-16,-28 0 48 0,-2 0-208 15,-1 0-231-15,-3 0-208 16,0 0 245-16</inkml:trace>
  <inkml:trace contextRef="#ctx0" brushRef="#br0" timeOffset="155831.4126">27148 13181 4345 0,'0'0'141'0,"0"0"71"0,0 0 71 0,0 0-2 15,0 20 197-15,0 1-279 0,0-6-20 16,0 3-28-16,0 4-27 0,18 3-47 16,3 30-32-16,-21-28-43 0,17 2-42 15,-17-1-60-15,16-3-91 0,-5 17-447 16,-11-27 107-16,11-4-160 0,-11-1-98 16,7-3-180-16,-7-1 104 0,7-6-429 15</inkml:trace>
  <inkml:trace contextRef="#ctx0" brushRef="#br0" timeOffset="156307.5221">27045 13104 1654 0,'0'-4'57'0,"-2"1"63"0,-3-4 334 16,5 6-184-16,0-4-20 0,0 4-47 15,0-3-28-15,0 0-58 0,0-4 29 16,22 1-110-16,-22 2-15 0,21-2-5 16,-5 0 15-16,1 2 27 0,19-3 106 15,-20 6-95-15,0 2-21 0,2 0-1 0,-5 0 24 16,12 29 172-16,-15 6-76 0,-2-12 19 16,-2 1-24-16,-1 1-2 0,-3 1-36 15,-2 25 9-15,0-26-101 0,0-4-15 16,0 2-6-16,0-5-9 0,-21 15 17 15,21-19-9-15,-25-1-4 0,25 0-10 16,-19-5 9-16,19 0-9 0,-17 7-10 16,1-11 0-16,16 1 9 0,-7-2-7 15,7-2-21-15,0-1-125 0,0 0 60 16,0 0 22-16,0 0 21 0,29 0 48 16,-29 0 23-16,45 0 104 0,-27 0-37 0,0 0 37 15,0 0 17-15,2 0 44 0,-4 25 24 16,11 4 186-16,-15-13-210 0,-2 1-24 15,-3 1-41-15,0 0-29 0,2 13-35 16,-4-19-46-16,-3 1-26 0,2-4-73 16,0-1-120-16,-2-4-116 0,5-1-782 15,-5-3 354-15,4 0-105 0,0 0-75 16,1-25-19-16</inkml:trace>
  <inkml:trace contextRef="#ctx0" brushRef="#br0" timeOffset="156645.5642">27679 13331 2595 0,'0'-6'69'0,"0"-3"311"16,0 5-42-16,0 1 35 0,-25 3-5 16,25 0-10-16,-17 0-76 0,0 0 57 15,17 24-243-15,-18-24-8 0,18 25 0 16,-13-8 0-16,4 19 33 0,9-17-82 15,-3-1-9-15,3-1-10 0,0-3-3 16,0-2-15-16,25 7-16 0,-25-13 14 16,24-3-5-16,-24 0 5 0,30-3 0 0,1 0 4 15,-16 0 0-15,-3 0-2 0,0 0 18 16,-1 0 17-16,-5 0 47 0,-1 0 163 16,-5 27-128-16,0-27-45 0,0 31-33 15,-31-13-22-15,2 21-24 0,11-21-2 16,0 2-69-16,1-4-94 0,0-1-100 15,5-5-175-15,1 3-936 0,-4-13 484 16,15 0-86-16,0 0 129 0,0-21 173 16</inkml:trace>
  <inkml:trace contextRef="#ctx0" brushRef="#br0" timeOffset="156919.9883">27986 13058 3045 0,'0'0'141'0,"0"0"625"0,0 0-215 16,16 26-45-16,-16-26-91 0,22 39-36 0,10 17 144 15,-14-20-388-15,0 6-66 16,-2 6-35-16,2 6-14 0,-4 5-15 0,6 62-4 15,-16-57-10-15,0-2-2 16,-4-4-68-16,0-2-99 0,-31 40-531 0,13-55 2 16,-9 1-243-16,1-5-255 0,-9-3-21 15,-3-4 362-15</inkml:trace>
  <inkml:trace contextRef="#ctx0" brushRef="#br0" timeOffset="157538.7096">25262 13234 713 0,'-11'0'45'15,"0"0"23"-15,4 0 53 0,1 0 25 16,0 0 60-16,-1 0 30 0,-8 0 267 16,10 0-258-16,0 0-3 0,1 0 13 15,-2 0 41-15,2 0 40 0,-1 0 395 16,1 0-388-16,-1 0-51 0,-1 0-50 16,-4 0 8-16,-7 25 300 0,5-9-243 15,-1 9-2-15,0 6-25 0,-1 9-9 0,2 7-39 16,-7 68 139-16,12-50-252 15,3 6-42-15,4 2-50 0,0-5-37 0,34 63-260 16,-12-75-60-16,6-6-229 0,7-4-241 16,6-10-352-16,1-8-292 0,47 16-988 15</inkml:trace>
  <inkml:trace contextRef="#ctx0" brushRef="#br0" timeOffset="158278.5331">28757 12992 3012 0,'2'-2'79'0,"-2"2"419"0,0 0-57 0,0 0 18 15,-22 19-33-15,22-19-18 0,-27 32-61 16,-6 19 245-16,14-16-344 16,-1 8-32-16,3 10-40 0,0 7-33 0,-10 70-13 15,27-63-117-15,-5 4-9 0,5 0-1 16,0-4-10-16,41-8 0 0,13 42-87 15,-21-60-36-15,4-6-106 0,-3-8-132 16,3-7-125-16,31 1-1157 0,-40-17 547 16,-1-4-139-16,-2 0 349 0</inkml:trace>
  <inkml:trace contextRef="#ctx0" brushRef="#br0" timeOffset="158544.9109">29116 13309 3802 0,'-15'-9'191'0,"15"-2"114"0,0 2 75 16,0 4 3-16,0-2 327 0,0 7-358 16,0 0 3-16,0 22-65 0,0-4-36 0,0 5-63 15,20 39 41-15,-20-22-147 16,21 3-27-16,-21 3-23 0,23-2-14 0,-2 40-34 15,-21-45-33-15,16-3-63 0,-16-6-86 16,11-6-142-16,-11-5-142 0,12 4-818 16,-10-18 421-16,-1-2-113 0,1-3-77 15,-1 0 66-15,-1-27 313 0</inkml:trace>
  <inkml:trace contextRef="#ctx0" brushRef="#br0" timeOffset="158986.4789">28994 13181 2749 0,'0'-3'63'0,"0"-1"72"16,0 1 83-16,0 1 105 0,19-3 342 15,-19 3-382-15,13 1-81 0,-13-1-47 16,27 0-47-16,-8 1-28 0,27-5-10 16,-20 6-55-16,2 0-2 0,0-3 10 15,3 3-4-15,-1 0 5 0,21 0 20 16,-29 17-10-16,-2-17 6 0,-4 20 1 0,-4-6-2 15,0 20 54-15,-12-15-26 16,0 5 12-16,0-2-1 0,-21 2-14 0,21 1-11 16,-24 20 36-16,-5-23-56 0,14-3-8 15,15-1-5-15,-25-4-12 0,4 5 9 16,21-12-16-16,-15-4 5 0,15 1 0 16,-9-3-13-16,9 0 2 0,0 1-11 15,0-1 19-15,0 1-4 0,0-1 1 16,0 2 11-16,22 3 99 0,1-1 12 15,-23 1 39-15,25 3 9 0,-9 2 8 16,-2 1-6-16,14 19 140 0,-16-14-169 16,-2 2-8-16,-1 3-5 0,1 0 14 15,1 23 84-15,-6-24-163 0,-1 2-39 16,1-1-19-16,2-3-29 0,-2-1-76 0,7 8-375 16,-4-17 28-16,0-5-112 15,1-1-160-15,2-3-269 0,11 0-1140 0,-11-25 1125 16,2 25 246-16,-3-30 254 0</inkml:trace>
  <inkml:trace contextRef="#ctx0" brushRef="#br0" timeOffset="159218.8545">29565 13522 2456 0,'0'-9'96'15,"0"-2"375"-15,16 7-47 0,-16 2 39 0,0 2 3 16,0 0 21-16,12 0 238 0,0 0-427 15,-12 21-25-15,17-21-16 0,-9 27-14 16,2-9-63-16,7 23 12 0,-8-20-156 16,-1 2-19-16,0-1-15 0,-1-2 0 15,6 19-87-15,-5-25-62 0,-4-1-130 16,1-4-116-16,-2-2-140 0,0-2-194 16,1-5-981-16,-3 0 744 0,-1 0 111 15,0 0 200-15,0-24 165 0</inkml:trace>
  <inkml:trace contextRef="#ctx0" brushRef="#br0" timeOffset="159478.9953">29593 13482 3110 0,'0'-3'116'16,"0"-1"480"-16,0 2-160 0,0 0-47 16,0 2-89-16,17 0-66 0,-17 0-63 15,30 0 21-15,-11 0-140 0,0 0-21 16,3 0 4-16,3 0-13 0,-1 0 31 15,25 19 62-15,-28-1-36 0,-2-4-10 16,-4 1 12-16,-3 2 24 0,3 27 157 0,-11-20-126 16,-4-3-23-16,0 4-48 15,0-2-18-15,0-2-38 0,-30 15-11 16,3-20-10-16,9-1 1 0,-1-3-25 16,0-3-63-16,-24 0-392 0,25-8 109 0,-4-1-192 15,4 0-182-15,0 0-198 0,2-24-168 16,-4-7-640-16</inkml:trace>
  <inkml:trace contextRef="#ctx0" brushRef="#br0" timeOffset="159786.9393">30087 13263 1770 0,'17'-7'78'0,"-17"2"82"15,13 3 102-15,-13 0 145 0,0-1 123 16,12 3 662-16,-12 0-655 0,0 0-75 16,8 0-37-16,-8 28 22 0,12 4 321 15,-7-11-481-15,1 4-54 0,-2 4-74 0,2 1-42 16,-1 3-68-16,7 33-36 15,-6-34-22-15,-1-1-22 0,2-4-89 0,-1-1-111 16,8 10-684-16,-10-21 303 0,1-7-255 16,0-2-139-16,0-4-204 0,-1 1-32 15</inkml:trace>
  <inkml:trace contextRef="#ctx0" brushRef="#br0" timeOffset="159969.5583">30064 13406 4506 0,'26'0'271'0,"-26"0"2"0,25 0 110 15,-5 0-11-15,0 18-39 0,5-18-108 16,33 0-175-16,-28 0-270 16,0 0-159-16,-1 0-287 0,-4 0-285 0,16 0-1500 15,-23 0 1508-15,-5 0 342 0</inkml:trace>
  <inkml:trace contextRef="#ctx0" brushRef="#br0" timeOffset="160189.3242">30605 13135 4627 0,'-16'0'111'0,"16"21"84"0,0-21 112 16,0 40 546-16,0-21-442 0,0 5-57 15,16 1-116-15,-16 5-78 0,20 38-68 16,1-33-97-16,-21 1-3 0,20 1-16 16,-20-2-73-16,17-6-107 0,-3 17-586 15,-9-29 248-15,3-5-192 0,-3 0-90 16,-3-7-173-16,3-5-954 0,-5 0 1302 16</inkml:trace>
  <inkml:trace contextRef="#ctx0" brushRef="#br0" timeOffset="160642.8545">30494 13144 2942 0,'-3'-4'76'16,"3"-1"94"-16,-2 3 110 0,1-8 464 0,1 5-436 15,0 1-104-15,0-1-107 16,0-3-49-16,0 3-48 0,28-9 1 0,3 7-15 15,-10-1 5-15,2 3-6 0,-1 1-13 16,22 1 9-16,-25 3 15 0,-2 0 4 16,0 21 19-16,-5-21 29 15,-1 36 24-15,5 10 106 0,-12-20-109 16,-1 2 6-16,-3-1-1 0,0 0 2 0,0 23 40 16,0-28-75-16,-22-1-9 0,22-1 3 15,-17 0 8-15,17-1-10 0,-19 10 19 16,1-17-24-16,18-1-16 0,-18-2-1 15,18-5 1-15,-10 4 2 0,5-8-2 0,5 2-1 16,0-2-12-16,0 0-2 16,0 0 3-16,19 0-5 0,7 0 18 0,-8 3 1 15,1-2 32-15,3 2 41 0,21 5 183 16,-23 0-101-16,1 1-15 0,-4 3-16 16,0 2-1-16,-4 3-29 0,8 18 38 15,-15-16-112-15,-1 0-15 0,-1-2-16 16,-2 0-9-16,0 12-155 0,-1-19-103 15,0-3-172-15,0 0-215 16,2-5-297-16,0-2-131 0,10 0-1193 0,-5-21 1537 16</inkml:trace>
  <inkml:trace contextRef="#ctx0" brushRef="#br0" timeOffset="160953.9793">31021 13406 3292 0,'4'-5'148'15,"-2"3"159"-15,-2-1 133 0,3 3 582 16,-3 0-588-16,0 0-43 0,0 0-37 16,0 0-24-16,5 19 110 0,-4-1-295 15,0-18-27-15,0 25-18 0,-1-10-22 16,0 2-16-16,0 16-1 0,0-17-48 16,0-1-8-16,0-1 5 0,0 1 4 0,-16 6 10 15,16-16-15-15,0 4-7 16,0-3-3-16,0-1-1 0,21-2-9 0,-2 3-16 15,-19-5 9-15,30 1-24 0,-10-2-33 16,0 0-38-16,26 0-162 0,-20 0 129 16,-1 0-25-16,0 0-59 0,-3 0-94 15,-2 0-59-15,7 0-663 0,-17 0 352 16,-5 0-95-16,-3 0-128 0,2 0-10 16,-4 0-360-16</inkml:trace>
  <inkml:trace contextRef="#ctx0" brushRef="#br0" timeOffset="161221.3345">31346 12939 3078 0,'0'-5'192'16,"0"5"168"-16,0 0 693 0,0 0-585 15,0 0-41-15,22 22-21 0,-22-22 20 16,64 48 258-16,-37-26-463 0,2 7-61 0,0 5-37 16,-4 0-5-16,-3 7-4 15,5 46 74-15,-27-38-145 0,7-1-33 0,-7 1-27 16,0 1-37-16,-56 43-242 0,27-50-20 16,-3 0-219-16,-3-7-206 0,-1-1-400 15,-3-6-352-15,-36 21-1103 0</inkml:trace>
  <inkml:trace contextRef="#ctx0" brushRef="#br0" timeOffset="162409.6763">29179 12539 613 0,'0'0'86'0,"0"0"-7"0,0 0 39 15,0 0 19-15,0 0 26 0,0 0 28 16,0 0 207-16,0 0-205 15,0 0-2-15,0 0-7 0,0 0 0 0,0 0-6 16,0 0 149-16,0 0-170 0,0 0-7 16,0 0-7-16,0 0-7 0,0 0 104 15,15 0-129-15,-15 0 23 0,0 0-1 16,0 0-2-16,0 0-25 0,8 0 15 16,1 0-86-16,1 0-5 0,-2 0-1 15,3-12-28-15,3 12 9 0,20 0-10 16,-15 0 10-16,5-5-6 0,4 5-8 15,5-4 1-15,50 2 23 0,-36-1 0 0,9 0 21 16,9 0-14-16,5 0 14 0,3 0-5 16,82-7-14-16,-70 6-27 15,3 1 10-15,-1-1-10 0,3 0 11 0,0 1-6 16,88-3-28-16,-91 4 4 0,-4-1 10 16,-3 1 9-16,-4 0-14 0,66-5 9 15,-77 4 25-15,1 1-5 0,1-1-5 16,-2-1-4-16,1 1 0 0,52-3 77 15,-64 2 3-15,-6 3 19 0,-4 0 11 0,-8-1 20 16,19 1 116-16,-37 1-117 16,-3-2 11-16,-5 2 10 0,-4-2 20 0,-2 1-3 15,0-1 122-15,-4 2-174 0,0-2-13 16,0 1-17-16,0 1-11 0,0-1 7 16,0 1-67-16,0 0-10 0,0 0-3 15,0 0 3-15,0 0-7 0,0 0-14 16,0 0-32-16,0 0-62 0,0 0-109 15,0 0-91-15,0 0-415 0,19 0 393 16,-19 16-52-16,24-16-113 0,-10 0-147 16,3 14-151-16,15-14-1048 0,-20 0 1173 15</inkml:trace>
  <inkml:trace contextRef="#ctx0" brushRef="#br0" timeOffset="169436.9048">22467 4911 2183 0,'-4'2'76'0,"3"-2"-8"15,-1 0 24-15,0 3-2 0,0-3 16 16,2 0 23-16,0 0 196 0,0 0-145 15,0 0-28-15,0 0-45 0,0 0-36 16,0 0-30-16,19-25 20 0,7-3-29 16,-7 8-14-16,7-5-1 0,7-6-5 15,57-51-12-15,-36 29-32 0,13-8-15 0,8-9-13 16,8-8-2-16,5-6 4 0,96-83-8 16,-88 80 55-16,-2 4 18 0,-6 8 1 15,-7 8 0-15,-11 9-8 0,33-23-2 16,-67 52 0-16,-15 9 3 0,-10 8-2 15,-11 6-1-15,0 4 1 0,-24 2-16 16,-15 0-27-16,14 29-50 0,-1-29-59 16,-1 27-78-16,-23 2-453 0,31-15 156 15,-3-2-20-15,8-12 43 0,2 15 113 16</inkml:trace>
  <inkml:trace contextRef="#ctx0" brushRef="#br0" timeOffset="169741.7497">23394 3710 1981 0,'-4'0'52'0,"1"0"36"0,2 0 171 16,1 0-138-16,0 0-13 0,0 0-5 16,0-19-16-16,29 2 0 0,5 17-86 15,-11-19-2-15,4 7-1 0,1 3-5 16,-1 0 6-16,25 0-18 0,-32-2 14 15,-4 11-9-15,-4-5 7 0,-3 5 4 0,-5 0 5 16,-4 0 56-16,0 26 6 16,-20-26 21-16,20 26 17 0,-25-8 26 0,-5 21 168 15,14-16-122-15,-1 0-10 0,1 0-36 16,1 1-28-16,3-1-57 0,-9 18-29 16,14-27-103-16,7-3-187 0,-9-5-244 15,9-4-418-15,0-2-23 0</inkml:trace>
  <inkml:trace contextRef="#ctx0" brushRef="#br0" timeOffset="173199.4303">22337 16680 2317 0,'-3'7'82'0,"1"-4"315"0,0-1-37 16,2-2 74-16,0 0 53 0,0 0 11 15,0 0 289-15,0 0-502 0,0 0-27 16,0 0-30-16,0 0-16 0,0 0-43 16,0 0 98-16,0-19-152 0,20 19-31 15,-20-28-27-15,18 7-13 0,4-33-30 16,-10 19-19-16,2-5 0 0,3-6 4 0,1-4-9 15,-1-4 2-15,21-63-12 0,-18 56 15 16,-1 1 0-16,-3 4 7 0,0 5-8 16,5-33 5-16,-14 52-8 0,-3 4 11 15,-3 5-1-15,-1 6 4 0,0 5 13 16,0-5 9-16,0 11-21 0,0 4-13 16,0 2 5-16,0 0 5 0,0 29 43 15,0-9-4-15,0 5 23 0,0 8 28 16,0 6 42-16,0 8 45 0,44 56 189 15,-22-45-248-15,1-1-64 0,3 0-49 16,2-4-8-16,22 47 0 0,-28-57 0 0,-2-3 0 16,-2-6-18-16,-1-6-115 15,-5-7-134-15,6 11-772 0,-11-23 372 0,-2-1-139 16,-2-8-150-16,-3 0-183 16,0 0-1006-16,-20-24 1501 0</inkml:trace>
  <inkml:trace contextRef="#ctx0" brushRef="#br0" timeOffset="173379.4712">22414 16300 4234 0,'0'0'143'0,"0"0"107"0,27 0 118 16,1 0 634-16,-11 0-531 0,3 17-49 16,7-17-130-16,3 14-87 0,3-14-104 15,35 10-153-15,-33 0-112 0,-2-10-180 16,-1 7-208-16,-6-7-206 0,16 0-1349 15,-27 5 889-15,0-5 161 0,-6 0 375 16</inkml:trace>
  <inkml:trace contextRef="#ctx0" brushRef="#br0" timeOffset="173687.4033">23074 16346 4634 0,'0'0'130'0,"2"0"62"15,-2 0 82-15,3 0 41 0,-3 16 38 16,8-16 326-16,-3 13-422 0,4-13-60 16,1 15-34-16,5-5 5 0,16 19 120 15,-14-13-162-15,1 4-28 0,1 2-26 16,-3-1-14-16,13 13 28 0,-16-20-47 16,-3-4-5-16,-1-2-16 0,0-8-8 0,2 0-10 15,6-20 0-15,-8 20 0 16,0-34 0-16,-2 10 0 0,-1-4 0 15,3-30 0-15,-7 30 0 0,-1 2 0 0,-1 3-2 16,0 6-16-16,0 3-64 0,0-1-339 16,0 15 42-16,0-4-149 0,0 4-87 15,0 0-232-15,18 0-1170 0,-18 0 851 16,26 17 213-16,-9-17 313 0</inkml:trace>
  <inkml:trace contextRef="#ctx0" brushRef="#br0" timeOffset="173969.3363">23860 16245 4174 0,'0'0'156'0,"0"0"77"0,0 0 68 16,0-8 74-16,20 8 220 0,-2-11-326 0,0 7-41 15,6-3-91-15,5 0-48 16,33-6-66-16,3 2-203 16,-9 8-404-16,-35 3 109 0,-3 0-262 0,-6 0-106 15,-3 0-272-15,-2 18 0 16</inkml:trace>
  <inkml:trace contextRef="#ctx0" brushRef="#br0" timeOffset="174133.8229">23886 16378 5258 0,'35'0'88'0,"-12"0"75"0,2 0 103 0,0-22 93 15,28 7 199-15,-27 15-420 16,1 0-129-16,-2-14-193 0,-3 14-202 0,19-11-1169 15,-25 11 397-15,2-7-175 0,-2-2 265 16</inkml:trace>
  <inkml:trace contextRef="#ctx0" brushRef="#br0" timeOffset="176570.9312">28232 1092 313 0,'1'0'9'16,"-1"0"45"-16,0 14-13 0,0-14 3 0,0 0 4 15,0 0-6-15,0 9 34 0,0-9-36 16,0 8 3-16,-15-8 32 0,15 8 18 16,0-3-1-16,0 7 94 0,-12-5-93 15,12 0 13-15,0 0-4 0,-10 1 9 16,6 0-26-16,-8 10 52 0,3-8-77 0,-2 3-2 16,-5 1-17-16,-5 3 1 15,-30 29 35-15,22-19-26 0,-7 12 10 16,-5 1 11-16,-2 9 3 0,-6 3-15 15,-46 65 14-15,42-55-64 0,-3 2-7 16,0-1-4-16,-1-3 3 0,-1-2-4 0,-55 46 4 16,55-53-14-16,7-5-74 0,-1-2-145 15,4-5-219-15,-30 20-631 0,49-38 694 16</inkml:trace>
  <inkml:trace contextRef="#ctx0" brushRef="#br0" timeOffset="177789.7052">30244 2583 1004 0,'0'0'72'0,"0"12"52"0,0-12 64 0,0 0 28 16,0 0 7-16,0 10 186 0,0-10-222 15,0 12-4-15,-22-2 0 0,22 4 14 16,-43 27 184-16,22-14-213 0,-4 9-26 15,-4 3-52-15,-7 7-29 0,-6 7-39 16,-50 61-32-16,40-52-100 0,-1 1-170 16,1-2-194-16,3-3-305 0,6-7-74 0</inkml:trace>
  <inkml:trace contextRef="#ctx0" brushRef="#br0" timeOffset="178368.7397">27907 3774 520 0,'-17'0'21'0,"17"0"117"16,-17 0-8-16,17 0 34 0,-13 0 20 15,13 0 25-15,-11 0 209 0,4 0-234 16,7 0-20-16,-6 0-23 0,6 0 6 15,0 0-3-15,0 0 150 0,0 0-126 16,0 0 30-16,0 0 48 0,0 0 23 0,0 0-15 16,24 0 96-16,-24-19-270 0,32 19-44 15,-5-25-27-15,9 4-13 0,58-39-54 16,-35 20 10-16,8-6-16 0,6-4-4 16,2 0-24-16,-3 0-89 0,49-32-471 15,-74 52 221-15,-13 9-55 0,-16 10-80 16,-14 11-20-16,-4 0 32 0</inkml:trace>
  <inkml:trace contextRef="#ctx0" brushRef="#br0" timeOffset="178711.5167">28133 3918 382 0,'0'6'5'0,"0"-3"-1"16,0-1-3-16,0 0-6 0,0 0 5 15,0 3 25-15,15-2 0 0,-15-1-8 16,0-2 3-16,14 0 1 0,-14 0-6 15,10 0 37-15,-1 0-9 0,-9-17 27 16,8 17 13-16,-8 0 2 0,0 0 16 16,5 0 63-16,-5 0-87 0,0 0-35 15,0 0-5-15,0 0-9 0,0 0-17 16,-21 0-7-16,21 0-7 0,-17 0-48 16,17 15-91-16,0-15-53 0,-11 0-345 15,11 0 350-15</inkml:trace>
  <inkml:trace contextRef="#ctx0" brushRef="#br0" timeOffset="180201.16">28152 3904 581 0,'4'0'22'15,"-2"0"12"-15,0 0 16 0,2 0 6 16,-1 0 97-16,-3 0-45 0,0 0 33 16,0 0 2-16,0 0 16 0,0 0 117 15,0 0-155-15,0 0-1 0,16 0-1 16,-16 0 0-16,0 0-13 0,0 0 67 16,0 0-101-16,0 0-8 0,0 0-12 15,0 0-2-15,0 0-1 0,0 0 106 16,0 0-44-16,0 0-5 0,0 0-37 0,0 0-25 15,-16-16-44-15,16 16 0 0,-21 0 7 16,21-13 6-16,-25 13 2 0,12 0 5 16,-14 0 20-16,14 0-14 0,-4 0 5 15,2 24-4-15,-1-24 10 0,1 22 4 16,-8 4 58-16,15-12-59 0,2 0-9 16,4-1-10-16,2-1-12 0,0 13-3 15,29-15-20-15,-29 0-18 0,34-4-33 16,-14-6-47-16,3 0-41 0,21 0-217 15,-23 0 188-15,0-23 11 0,-4 23 36 16,-3-25 13-16,-1 25 33 0,5-39-7 0,-14 25 90 16,-4 2 24-16,3-1 38 0,-3 2 28 15,0-10 128-15,0 13-105 0,-21 3 5 16,21 5-3-16,0 0 8 16,0 0-22-16,0 0 32 0,0 26-90 0,0-26-11 15,0 27-9-15,0-13 4 0,0 3 21 16,23 19 107-16,-8-15-41 0,-15 1 7 15,14 2 8-15,-14 1-3 0,0 26 50 16,0-27-133-16,0 1-15 0,0-2-22 16,0-3-2-16,-26 2-5 0,2 10-26 0,24-19-61 15,-28-2-118-15,15-4-125 0,-2-2-125 16,0-5-165-16,-10 0-789 0,12-17 857 16,3 17 235-16</inkml:trace>
  <inkml:trace contextRef="#ctx0" brushRef="#br0" timeOffset="180703.321">28426 3895 2529 0,'0'0'47'0,"0"0"28"0,0 0 25 16,0 0 53-16,0 0 193 0,0 17-138 15,0-17-7-15,0 15-18 0,0-15-1 16,0 18-35-16,0 5 75 0,0-10-168 16,0-4-2-16,0 1-32 0,0-5-3 15,0 7 4-15,0-10-20 0,0 0 11 16,10-1-8-16,-10-1-8 0,0 0 10 16,0 0-22-16,0-26 20 0,5 26-12 15,-5-25 14-15,6 7-10 0,-2-1-4 16,6-15 19-16,-3 18-5 0,-3 0 6 15,4 3 0-15,-3 3 31 0,7 3 128 16,-6 0-45-16,3 7-7 0,0 0-22 0,-1 0 1 16,2 22-31-16,14-1 32 0,-12-21-76 15,-1 25-7-15,0-25-5 0,-2 19-14 16,8-2-21-16,-12-17 21 0,0 11 7 16,-2-11 6-16,-1 0-11 0,0 0 4 15,-2 0-23-15,0-19 16 0,0 19-9 16,0-28 5-16,0 11-1 0,0-19-8 15,0 20 18-15,0 0-2 0,0 4 9 16,0 4-17-16,20 8 0 0,1 0 14 0,-4 0 27 16,-1 0 1-16,3 35-3 0,-3-13-12 15,14 26-22-15,-18-23-41 0,1 1-50 16,-6-4-184-16,1-1-325 0,-5-4-292 16,11 3-1440-16,-10-20 1573 0</inkml:trace>
  <inkml:trace contextRef="#ctx0" brushRef="#br0" timeOffset="183129.3903">25461 16218 712 0,'0'0'37'15,"0"0"72"-15,0 0 368 0,0 0-160 0,-4 0 5 16,4 0-15-16,-3 0 22 0,0 0 7 16,1 0 386-16,-1 0-349 0,2 0 0 15,0 0-44-15,1 0 7 0,-1 0-28 16,0 0 262-16,1 0-295 0,0 0-10 15,0 0-39-15,0 0-21 0,23 0 58 16,-23 0-171-16,33 0-7 0,-9 0 8 16,5-14 18-16,5 14 11 0,35-13 144 15,-36 1-156-15,-4 12-39 0,-6-10-36 0,-6 10-20 16,6 0-15-16,-18 0 0 0,-3 0 0 16,-2 0 0-16,0 0 0 0,0 0 0 15,0 19 0-15,0-19-49 0,0 0-170 16,0 0-188-16,0 13-295 0,0-13-1367 15,0 0 755-15,0 0-32 0,25 0 324 16</inkml:trace>
  <inkml:trace contextRef="#ctx0" brushRef="#br0" timeOffset="183785.3779">26649 15650 1735 0,'0'-3'110'16,"0"-2"91"-16,0 3 113 0,0-1 136 16,0 3 40-16,0-6 522 0,0 6-605 15,0-1-83-15,0-1-56 0,0 2 44 16,0 0 387-16,0 0-339 0,0 0-22 15,0 0 6-15,0 0-1 0,0 0-88 16,-18 24-26-16,7-24-229 0,-5 31 0 16,-1-6 0-16,-4 4 0 0,-2 9 0 0,-1 3 0 15,-21 60 0-15,24-46 0 16,6 3 0-16,4-1 0 0,6-1 0 16,5-1 0-16,0-3 0 0,29-4 0 0,21 37 0 15,15-21 0 1,-29-38 0-16,36 9 0 0,-5-18 0 15,-37-12 0-15,22 0-76 0,-31-5-200 16,-4 0-266-16,-2 0-278 0,-3 0-348 16,-1 0-181-16,11-20-1337 0,-13 2 1883 15</inkml:trace>
  <inkml:trace contextRef="#ctx0" brushRef="#br0" timeOffset="184099.1554">27056 15976 2674 0,'0'-4'130'0,"0"-3"537"0,0 4-114 15,0-3-18-15,0 4-26 0,0-1 19 16,0 0 364-16,0 2-493 0,0 1-16 15,0 0-25-15,0 0-69 0,0 29-96 16,18 10-112-16,-18-11-81 0,15 2 0 0,-15 5 0 16,14 0 0-16,-14 1 0 0,11-2 0 15,-4 31 0-15,0-10 0 16,-2-32 0-16,1 11-110 0,-6-23-206 16,2-3-280-16,0-1-275 0,3-7-331 15,-5 0-179-15,10-19-1195 0,-6 19 1839 16</inkml:trace>
  <inkml:trace contextRef="#ctx0" brushRef="#br0" timeOffset="184541.275">26937 15871 3336 0,'-7'-5'363'15,"3"2"3"-15,1 2 108 0,3-3-78 16,-2 2-36-16,2-4 121 0,0 1-324 15,0-2-58-15,0 0-51 0,0-3-32 16,23 0-10-16,1-14 4 0,-8 10-4 16,5-1-8-16,0 1-2 0,0-1 1 15,27-1 24-15,-29 12 33 0,2 3 34 16,-1 1 37-16,-4 0 11 0,0 25 4 0,8 11 114 16,-15-15-144-16,-2 4-4 0,-1 0-7 15,-3 2-7-15,-3 31 44 0,0-29-94 16,0 0-3-16,-28 3-6 0,28 2 1 15,-31-2-7-15,0 27 8 0,16-30-32 16,1-7 4-16,3-2-7 0,11-4 3 16,-17 4 7-16,17-15-6 15,0-3-10-15,0-2-21 0,0 0-9 0,0 0 0 16,28-27-11-16,-28 27 45 0,26-19 3 16,-11 19 3-16,0-15 3 0,20 15 23 15,-20 0 44-15,0 0 40 0,1 0 33 0,-1 0-13 16,3 27-51-16,10 3-39 15,-13-14-44-15,-1 1 0 0,1 0-39 16,-3-1-112-16,10 9-501 0,-12-17 76 0,-2 1-106 16,3-9-225-16,-1 0-195 0,-2 0-127 15,11 0-852-15</inkml:trace>
  <inkml:trace contextRef="#ctx0" brushRef="#br0" timeOffset="184765.4018">27454 16032 3583 0,'0'-2'136'0,"-7"1"166"0,7-2 124 0,-5 2 127 16,5 1 19-16,0 0 423 0,0 0-557 15,0 24-46-15,0-24-70 0,0 29-63 16,19 12-46-16,-19-20-213 0,0 4 0 16,13-2 0-16,-13 0 0 0,0-2 0 15,14 11 0-15,-5-18 0 0,-9-3 0 16,6-5-76-16,-6-1-176 0,9 0-913 15,-7-5 289-15,3 0-206 0,-3 0-83 16,1-19-124-16,1 19 192 0</inkml:trace>
  <inkml:trace contextRef="#ctx0" brushRef="#br0" timeOffset="185071.3946">27468 16047 3252 0,'-5'0'120'15,"-2"0"103"-15,0 0 102 0,-4 0 443 16,9 0-483-16,-2 0-61 0,3 0-74 16,1 0-33-16,0 0-39 0,0 0-9 15,22 0-44-15,-22-17-9 0,23 17 4 0,-6-12 11 16,20 2 106-16,-18 10-23 16,0 0 18-16,2 0 8 0,-4 0 31 15,1 0-4-15,9 21 167 0,-17 4-189 16,-1-9-16-16,-4-1-18 0,-1 4-9 15,0 13 64-15,-4-16-101 0,0 1-10 0,0-2-19 16,0 2-11-16,-27 0-10 0,-2 17-8 16,10-17-10-16,0 0-14 0,-4-1-32 15,1-2-79-15,-19 11-489 0,23-17 47 16,0-1-209-16,2-4-260 0,3-3-318 16,5 0 39-16</inkml:trace>
  <inkml:trace contextRef="#ctx0" brushRef="#br0" timeOffset="185488.8736">27968 15567 2272 0,'18'-5'198'0,"-18"1"151"0,0 3 168 16,0-2 55-16,9 2-33 0,-9-1 291 15,0 2-492-15,0 0 25 0,0 0 2 16,0 21 11-16,0-21-53 0,0 46 193 16,-15-20-268-16,15 6-58 0,0 5-66 15,0 8-53-15,-14 52-71 0,5-40 0 16,9 1 0-16,-10 1 0 0,2-1 0 0,3-5 0 16,-7 37 0-16,5-54-112 0,5-4-203 15,-1-8-286-15,2-5-264 16,1 3-1500-16,0-17 1019 0,0-5 163 15,0 0 419-15</inkml:trace>
  <inkml:trace contextRef="#ctx0" brushRef="#br0" timeOffset="185765.362">28215 15516 2752 0,'-20'0'159'16,"20"0"191"-16,0 0 167 0,-14 23 616 16,14-4-692-16,0-4-41 0,0 3 2 15,0 6 25-15,0 5-40 0,0 47 246 16,0-28-377-16,0 5-72 0,0 7-85 16,0 2-48-16,-17 60-51 0,17-68 0 15,0 0 0-15,-22-7 0 0,22-5 0 16,-12-9-86-16,12 17-476 0,-14-30-16 15,14-5-131-15,0-5-239 0,0-3-276 16,0-5-1413-16,0-2 1768 0</inkml:trace>
  <inkml:trace contextRef="#ctx0" brushRef="#br0" timeOffset="186034.9191">28381 15678 3009 0,'9'-8'356'0,"-6"6"43"0,-1 2 144 15,3 0-10-15,-1 0 66 16,1 20 433-16,-2 14-589 0,2-10-70 16,0 5-34-16,-3 5-63 0,4 5-85 15,0 47-93-15,-4-40-98 0,-1-1 0 0,0-2 0 16,-1 0 0-16,0 27 0 15,0-42 0-15,0-2 0 0,1-7-66 0,0-7-178 16,1-2-203-16,1 0-1136 0,1-10 475 16,-1 0-213-16,4 0 3 0,0-30 188 15</inkml:trace>
  <inkml:trace contextRef="#ctx0" brushRef="#br0" timeOffset="186473.3651">28381 15751 3941 0,'-5'-17'176'16,"3"10"18"-16,2-4 64 0,0 0-23 15,0 1-21-15,21-11 49 0,-21 10-196 16,22 0-27-16,-22 0-25 0,29 2-12 0,-11 2 8 16,15-2 54-16,-18 8 5 15,4 1 25-15,-4 0 10 0,0 0 0 16,9 27 101-16,-15 5-96 0,-4-15 25 0,0 4 11 15,-3 2 9-15,-2 0-11 0,0 25 81 16,0-23-143-16,0-1-27 0,-25-2-18 16,25 1-9-16,-20 17 6 0,-4-22-21 15,11 1 0-15,-2-1-4 0,3-1-8 16,-2-4-5-16,-8 9-7 0,14-13 7 16,2-4 1-16,3-1 1 0,3-3-7 15,0 3-12-15,0-4 8 0,0 0 8 16,27 0 3-16,-27 0 2 0,30 0 0 15,10 2 23-15,-18-1 35 0,0 1 57 0,-1 4 52 16,-2 1 58-16,15 14 109 0,-20-8-256 16,-1 3-63-16,-3 1-15 15,-2 0 0-15,-2-1 0 0,2 16 0 0,-7-17 0 16,2-1-118-16,0-4-169 0,-3-3-209 16,5 5-1052-16,0-12 518 0,0 0-107 15,4 0-55-15,0-22 70 0,2 22 392 16</inkml:trace>
  <inkml:trace contextRef="#ctx0" brushRef="#br0" timeOffset="186755.3493">28821 15980 3062 0,'0'-6'130'0,"0"3"135"0,0 2 136 16,0 1 116-16,0-2 485 0,0 2-506 16,0 0-4-16,0 0-34 0,0 0-1 15,0 16 201-15,0 1-483 0,0-17-97 16,0 28-78-16,0-13 0 0,-20 4 0 15,20 17 0-15,-14-2 0 16,14 0 0-16,-14-7 0 16,14-15 0-16,0-3 0 0,0 4 0 15,0-8 0-15,0-1 0 0,25-1 0 16,-25-3 0-16,27 0 0 0,-12 0 0 16,18 0 0-16,-14 0 0 0,0 0 0 15,-2 0-99-15,-2 0-120 0,0 0-134 16,15 0-776-16,-16 0 471 0,2 0-166 15,-1 0-72-15,0 0-164 0,23-20-910 0,-21 20 1360 16</inkml:trace>
  <inkml:trace contextRef="#ctx0" brushRef="#br0" timeOffset="187042.8879">29162 15525 3010 0,'0'-9'120'0,"0"3"141"15,-7 0 165-15,7 3 134 0,0-2 452 16,0 5-582-16,0 0-45 16,19 0-17-16,-19 24-23 0,44 9 173 0,-27-7-308 15,1 0-6-15,-1 10-51 0,0 3-35 16,-4 5-55-16,6 48-55 0,-19-43-8 15,5 0 0-15,-5 0 0 0,0-3 0 16,-22 36 0-16,-1-48-61 0,23-3-186 16,-29-4-250-16,29-2-321 0,-40 10-2003 15,27-20 1270-15,-1-4 321 0</inkml:trace>
  <inkml:trace contextRef="#ctx0" brushRef="#br0" timeOffset="187949.2098">25662 17016 600 0,'-12'-23'58'0,"1"23"60"0,1 0 91 16,1-19 83-16,2 19 43 0,-4-18 268 15,6 1-377-15,3 17-40 0,-2-18-18 16,0 9 11-16,2 3 21 0,-3-2 278 15,1 8-207-15,1 0-19 0,2 0-43 16,-1 0 11-16,2 0 145 0,0 0-206 0,0 0-22 16,0 0-29-16,0 0-3 0,0 0-15 15,18 0 36-15,8 17-49 16,-7-17 4-16,6 0 17 0,6 16 9 16,49-6 141-16,-34-10-115 0,12 10-1 0,9-10-32 15,9 7-17-15,13-7-37 0,116 0-23 16,-85 0-31-16,12 0 1 0,12 0 0 15,8-24 3-15,172 5 4 0,-153 19 2 16,15-17 0-16,6 17-4 0,3-19 0 16,5 19 2-16,200-14-2 0,-193 3 5 15,-5 11-2-15,-2-9 7 0,-6 4-5 16,165-2 4-16,-198 5 30 0,-1-3 27 0,-13 2 24 16,-14 2 17-16,-13-1-29 0,71-4 3 15,-112 4-70-15,-16-2-7 0,-16 4-9 16,-12-3-13-16,4 1-36 0,-32 0 34 15,-4 0 12-15,-3 2 5 0,0 0 5 16,0 0 0-16,-25 0-4 0,25 0-6 16,-18 0-12-16,18 0-23 0,-18 0-29 15,6 17-219-15,12-17-14 0,0 0-127 16,0 0-209-16,0 0-301 0,0 10-294 16,0-10-1059-16</inkml:trace>
  <inkml:trace contextRef="#ctx0" brushRef="#br0" timeOffset="189303.3639">26656 17273 2023 0,'0'-1'250'0,"0"-1"-20"16,0 2 77-16,0-1-4 0,0 1 53 15,0 0 20-15,0 0 360 0,0 0-451 16,0 0-42-16,0 0-28 0,0 0 11 16,0 0 277-16,0 0-239 0,0 0 15 15,0 0 12-15,0 17 31 0,0-17-8 16,0 43 178-16,20-21-369 0,-20 1-70 15,16 7-53-15,-16-3 0 0,12 28 0 16,-2-29 0-16,-10-2 0 0,7-2 0 16,-7 0-172-16,6-4-205 0,-2 5-1127 0,0-15 327 15,-2-4-297-15,-2 0 85 0,4-4 187 16</inkml:trace>
  <inkml:trace contextRef="#ctx0" brushRef="#br0" timeOffset="189698.9459">26355 17811 2828 0,'-3'0'77'0,"-3"0"426"16,2 0-36-16,4 0 47 0,0 0-52 15,0 0-73-15,56 0-5 16,-27 11-314-16,9-11-33 0,11 0-3 0,9 0 10 15,5 0 32-15,79-24 86 0,-70 4-107 16,-6 20-38-16,-5-20-18 0,-10 20-5 16,19-11-98-16,-51 11 30 0,-9 0-9 15,-8 0-7-15,-2 0-36 0,0 0-138 16,-33 18-1057-16,14-2 287 0,1-16-154 16,-2 17 327-16</inkml:trace>
  <inkml:trace contextRef="#ctx0" brushRef="#br0" timeOffset="190349.1483">26627 18046 2588 0,'0'1'97'0,"0"1"108"0,0-2 115 0,0 0 112 16,0 0 2-16,0 0 244 0,0 0-473 16,0 0-88-16,0 0-55 15,0 0-29-15,0 0 18 0,0 0-12 0,0 0 6 16,0 0-8-16,0 0-2 0,0 0-22 15,-15-14-6-15,15 14 3 0,0-13 22 16,-17 13 12-16,9-11 29 0,-15 11 97 16,8-7-74-16,-2 7 0 0,-3 0 7 15,0 0 24-15,-3 0-11 0,-19 19 76 16,20-19-125-16,3 21 0 0,4-21-5 0,1 23-11 16,-1 5 7-16,12-13-51 15,3-1-5-15,0 2-9 0,0 0-43 0,34-5-71 16,10 4-382-16,-16-12 176 0,1-3-32 15,0 0-26-15,0 0-49 0,23-27-377 16,-34 27 518-16,-2-19 106 0,-3 19 79 16,-3-20 42-16,-10 20 52 0,6-16 71 15,-6 4 22-15,0 12 45 0,0 0 66 16,0-8 74-16,-20 8 388 0,20 0-101 16,-15 0-164-16,15 0-190 15,0 20 19-15,0-20 8 0,0 20 3 16,0-7-29-16,19 21 153 0,-19-14-185 15,0 0 0-15,18 1-3 0,-18 22 135 0,11-20-167 16,-11-3-23-16,0 0-26 0,0 24 13 16,0-26-93-16,-27 0-8 0,27-1-6 15,-22 12-43-15,-2-19-29 0,9 0-87 16,2-1-119-16,-14 5-752 0,14-14 323 16,1 0-245-16,-1 0-58 0,-3-26-1213 15,14 9 1503-15,2-4 269 0</inkml:trace>
  <inkml:trace contextRef="#ctx0" brushRef="#br0" timeOffset="190890.9613">26836 18158 3037 0,'0'0'129'0,"0"0"563"15,0 0-167-15,0 0-44 0,0 0-108 0,0 0-48 16,0 0-80-16,0 0 144 0,0 0-245 16,0 0-13-16,0 0-22 0,0 21 8 15,18-2 85-15,-18-19-128 0,13 21-28 0,-13-21-20 16,0 19 2-16,9-7 13 0,-9-12-25 16,0 7 3-16,7-7 6 0,-7 0-10 15,5 0-7-15,5 0-28 0,-3 0-18 16,3-24-20-16,3 24-30 0,-2-26-23 15,18-4-80-15,-15 14 129 0,-1 2 34 16,-1 0 15-16,-3 3 7 0,6-6 23 16,-8 10-10-16,-4 7-2 0,1-8-8 15,-2 8 3-15,0 0 26 0,2 0 101 16,-3 0-44-16,3 20-4 0,1-20-17 16,0 19-5-16,5 6 21 0,-5-12-51 0,-1 0-10 15,1-1-7-15,0 0-1 16,-3-1-1-16,4-3 8 0,-5 0-18 15,-1-8-8-15,2 0-6 0,0 0-15 0,6-17-92 16,-2 17 30-16,0-20 10 0,1 20 26 16,2-25 17-16,0 25 33 0,11-25 14 15,-13 5 4-15,0 20 3 0,2-12 29 16,-1 12 43-16,-1 0 38 0,11 0 178 16,-9 0-177-16,1 0-22 0,2 18-33 0,3-18-23 15,14 19-14-15,-14 2-38 16,2-9-18-16,-3-12-70 0,1 22-107 15,7-4-670-15,-13-10 241 0,-2-8-281 0,1 10-146 16,-4-6-204-16,1-4 54 0</inkml:trace>
  <inkml:trace contextRef="#ctx0" brushRef="#br0" timeOffset="192298.4241">27982 17561 2034 0,'0'-5'116'0,"0"-2"107"16,0 0 127-16,0 4 135 15,0-4 484-15,0 5-547 0,0 2-91 0,-8-1-89 16,8 1-38-16,0 0-39 0,0 0 178 16,0 0-122-16,0 0 69 0,0 0 19 15,0 27 29-15,0 7 221 0,21-11-340 16,-21 4-45-16,16 3-65 0,-16 1-40 15,18-2-50-15,0 24-19 0,-18-28-6 16,15-4-36-16,-15-2-132 0,10-2-143 16,-1 3-807-16,-9-15 453 0,4-1-223 15,-1-1-72-15,-3-3-219 0,0 0-20 0</inkml:trace>
  <inkml:trace contextRef="#ctx0" brushRef="#br0" timeOffset="192497.9289">27871 17681 4235 0,'0'-1'474'0,"0"1"-83"0,0-1 172 16,27 1-49-16,-27 0 28 0,28 0-38 0,26 0 89 16,-20 0-483-16,5 0-79 0,0 0-59 15,2 0-74-15,34 0-441 16,-43 0-12-16,-5 0-208 0,-2 0-321 15,-6 0-306-15,-5 0-19 0</inkml:trace>
  <inkml:trace contextRef="#ctx0" brushRef="#br0" timeOffset="192766.9083">28654 17463 3805 0,'0'0'91'16,"0"0"120"-16,-17 0 549 0,17 0-276 16,0 0 22-16,0 0-44 0,0 0-18 15,0 20-99-15,23 9 150 0,-23-10-265 16,18 4-52-16,-18 4-71 0,21-1-37 16,-2 26-67-16,-19-25-3 0,17-5 0 15,-17 2 0-15,11-4 0 0,-6-6-47 16,-1 12-411-16,-2-18 5 0,-2-1-161 15,0-3-74-15,0-3-275 0,0 2-1173 16,0-3 1058-16,0 0 270 0,-19 0 268 16</inkml:trace>
  <inkml:trace contextRef="#ctx0" brushRef="#br0" timeOffset="193197.9587">28535 17417 3615 0,'-4'-13'373'0,"1"6"-43"0,-1 1 85 16,4 4-71-16,-2 0-46 0,2-4-99 16,0-5-34-16,0 6-159 0,21-3-2 0,-21-1-10 15,30-1-6-15,17-7 8 16,-20 10 5-16,3 0-4 0,-1 4 1 16,0 3 2-16,-5 0-8 0,20 29 129 0,-28-29 4 15,-2 33 58-15,-4-12 4 0,-2-2 4 16,4 17 124-16,-12-16-212 0,0-2-25 15,0-1-32-15,0 1-10 0,-19-3-13 16,-4 20-4-16,7-18-15 0,-1-1-5 16,0-2 2-16,0-2-3 0,-12 6-7 15,17-12 4-15,3 1 1 0,9-4 4 16,-10 0-10-16,10-3-20 0,0 0-64 16,0 0 56-16,25 0 24 0,-25 0 17 15,30 0 3-15,11-16 17 0,-20 16 41 16,4 0 60-16,0 0 68 0,-4 0 81 0,1 29-27 15,19 2 47-15,-25-13-266 0,-3 3-27 16,-1-1 0-16,-4-1 0 0,7 18 0 16,-10-23 0-16,-1 0 0 0,0-3 0 15,1-2-196-15,-1-4-221 0,11-5-1209 16,-7 0 507-16,2 0-70 0,4 0 8 16,3-27 48-16</inkml:trace>
  <inkml:trace contextRef="#ctx0" brushRef="#br0" timeOffset="193647.7288">29464 17556 2377 0,'0'-6'77'0,"0"1"62"0,0 1 93 16,0 0 64-16,-18 3 535 0,18-1-385 15,0 1-35-15,-14 1-97 0,14 0-45 0,0 0-52 16,-17 0 155-16,1 21-203 0,9-21-23 16,0 19-23-16,-2-19-5 0,-7 31 18 15,9-19-104-15,0-2-15 0,5 2-5 16,0-2-5-16,2 1 2 0,0 6-14 15,0-9-2-15,26-1 4 0,-26-1 2 16,29 0 2-16,8 0-1 0,-17-1 1 16,1-3 2-16,1 1 3 0,-3 0-5 15,2-1 6-15,11 7 90 0,-16-4 13 16,-6 2 41-16,-3 0 12 0,-4 3 20 0,-3 14 118 16,0-12-196-16,-25 2-39 0,7 1-30 15,-3 2-11-15,-5 0-17 0,-30 14-24 16,26-17-10-16,0-1-56 0,3-1-105 15,0-5-193-15,-18 3-1122 0,25-10 281 16,-1 0-245-16,4 0 135 0,2-19 269 16</inkml:trace>
  <inkml:trace contextRef="#ctx0" brushRef="#br0" timeOffset="195193.237">20401 10436 4029 0,'0'0'116'0,"0"0"88"0,0 0 62 15,0 20 296-15,-22-20-359 0,22 17 1 16,0-17 21-16,-18 20 22 0,18-8-48 15,-14 7-1-15,14-9-184 0,0-1-6 16,0-1-6-16,0-3-2 0,20 6-11 16,-20-8 6-16,26 1 0 0,-9-1 0 15,5 2 7-15,3-2-2 0,35 1 2 16,-25-2-1-16,5 1-1 0,5-3-1 16,4 5-1-16,61-3 2 0,-49 0 0 0,5 1 2 15,6-1-5-15,5 0 3 0,4 2-5 16,84 1-4-16,-78-1 4 0,0-2 1 15,1-1-1-15,4 3 2 16,88-1 2-16,-91-2 2 0,5 1 1 0,1-2-7 16,0 3 9-16,94 1-7 15,5 2 2-15,-95-4 1 0,101 4-6 16,-101-3-2-16,3 0 2 0,5 0 2 16,-2-1 2-16,119 2 4 0,-114-1-4 0,6-1 2 15,2 3-10-15,0-2 4 0,1 1 6 16,111 6 2-16,-115-5 3 0,-2 2-3 15,-1 0-5-15,-3 3 9 0,102 9-8 16,-110-11 5-16,3 1-10 0,1 0 0 16,1-1 1-16,0-3-30 0,107 6-79 15,-102-8 57-15,3 0 33 0,3-1 16 16,-1 0 5-16,121 3 9 0,-118 0 4 16,6-3-7-16,-1 3 1 0,2 0-1 15,0 0-5-15,115 6-3 0,-116-5 4 16,-1-2-3-16,0 0 8 0,3-1-3 15,116-1-8-15,-121-2-24 0,7 0-5 16,2 0 8-16,-1 0 11 0,120 0 20 16,-127 0 4-16,4 0-4 0,4 0 7 0,-3 0 4 15,-1 0 8-15,124-13 16 0,-121 13 1 16,3 0-2-16,0 0 5 0,2-11-15 16,133 3-26-16,-136 8-7 0,7-10 0 15,2 5-6-15,2-2-1 0,1-1 0 16,139-8-6-16,-136 8 9 0,2-1 6 15,-1-1 5-15,-3 0-2 0,135-7 6 16,-147 9 0-16,72-2-2 0,-13-3 5 16,-17 5-5-16,-68 4-14 0,-58 0 7 0,54 0 0 15,87-8-6-15,-31 4-2 16,-93 4 8-16,45-4 3 0,-68 3 4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15:57:18.303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6016 12058 341 0,'0'0'10'15,"0"0"3"-15,0 0 4 0,0 0-8 0,19 0-1 16,-19 0-6-16,0 0-1 0,0 0 9 0,12 0-4 15,-12 0 8-15,0 0-14 0,0 0-6 0,6 0-5 16,-6 0-12-16,0 0 10 0,5 0-2 16,-3 0-9-16,1 0-3 0,1 0-27 0,-1 0-31 15,1 0 12-15</inkml:trace>
  <inkml:trace contextRef="#ctx0" brushRef="#br0" timeOffset="149.0434">6106 12058 334 0,'2'0'7'0,"-2"0"6"0,2 0 5 0,-1 0 0 0,1 0-24 16,-2 0-12-16,0 0-11 0,0 0-25 0,0 0-31 15,0 0 6-15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16:14:35.144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27936 6946 413 0,'-16'-26'-57'0,"4"6"-47"15,2-6 1-15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16:49.3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25686 6325 2645 0,'0'3'84'0,"0"0"93"0,0-1 113 0,0 1 138 15,0-3 22-15,0 0 326 0,0 0-523 16,0 0-56-16,0 0-30 15,0 0-6-15,0-22 64 0,0 7-178 0,0 15-23 16,0-17-17-16,0 3-2 0,19-3-7 16,-3-28-9-16,-16 17 1 0,19-5 9 15,-7-3-6-15,1-4 3 0,14-47-15 16,-12 42 15-16,-1-4 0 0,0 2 3 16,0 0 3-16,-3-2 2 0,12-31 3 15,-13 47-6-15,-2 1-2 0,-4 8-1 16,1 5 11-16,1-6 15 0,-6 21-11 15,0-1-12-15,0 2-6 0,0 3 1 0,0 0-1 16,4 0 14-16,0 30-18 0,4-14 15 16,-1 9-6-16,6 4-1 0,14 43 15 15,25 61 4 1,-14-40-3-16,-18-47-13 0,-5-3-1 16,4 1-10-16,15 38-62 0,-19-45-42 15,-4-4-65-15,-2-2-95 0,0-6-182 16,-4-2-177-16,-5 7-1032 0,0-20 732 15,0-6 187-15,0-4 210 0</inkml:trace>
  <inkml:trace contextRef="#ctx0" brushRef="#br0" timeOffset="1">25753 6023 5017 0,'-3'0'42'0,"0"19"89"16,3-8-71-16,0-11-38 0,39 0-22 16,-18 0-34-16,50-17-242 0,-28-6-108 15,8 23-235-15,5-28-234 0,1 12-230 16,-2 2 150-16</inkml:trace>
  <inkml:trace contextRef="#ctx0" brushRef="#br0" timeOffset="2">26496 6108 2693 0,'0'0'184'15,"-13"0"617"-15,13 0-79 16,0 0-391-16,0 0-57 0,0 0-42 0,19-14 9 15,0 14 282-15,-19 0-258 0,27 0-14 16,-12 0-45-16,3 0-15 0,14 22 126 16,-12 2-158-16,-3-10-9 0,2 3-18 15,-4 1 4-15,17 20 68 0,-21-20-119 16,2 0-36-16,-4-3-21 0,1-2-11 16,-4-2-17-16,5-1 0 0,-5-8 0 15,-2-2 0-15,0 0 0 0,1-20 0 16,3-16 0-16,-5 14 0 0,1-5 0 15,-1-2-26-15,-3-1-27 0,0 5-31 16,0-21-183-16,0 27 107 0,0 7-31 0,0 0-47 16,0 7-98-16,0 5-115 15,0 0-647-15,0 0 347 0,0 0-74 16,24 0-169-16,-24 21-31 0,45-21-330 0</inkml:trace>
  <inkml:trace contextRef="#ctx0" brushRef="#br0" timeOffset="3">27092 5929 3338 0,'0'0'61'0,"0"0"45"0,0 0 49 0,27 0 236 15,-27 0-237-15,26 0-48 0,-8 0-58 16,5 0-43-16,23-21-228 0,-23 21-80 15,0 0-152-15,-4-13-130 0,-3 13-204 16,-2 0-2-16</inkml:trace>
  <inkml:trace contextRef="#ctx0" brushRef="#br0" timeOffset="4">27044 6132 3119 0,'45'0'172'16,"-17"0"-28"-16,3 0 3 0,3-24-69 16,1 24-104-16,37-22-539 0,-37 1-99 15,0 8-195-15,-6 1 154 0</inkml:trace>
  <inkml:trace contextRef="#ctx0" brushRef="#br0" timeOffset="5">27732 6133 4535 0,'-17'12'74'0,"0"-1"78"0,3-1 70 16,4-4 62-16,-1 0 18 0,-2 5 229 15,13-6-355-15,-6-4-66 0,6 2-55 16,0-3-36-16,25 0-5 0,2 0-13 15,-8-23-1-15,0 23-1 0,2-29-3 0,-2 10-10 16,15-29-27-16,-18 20 16 0,-3-4 0 16,-3-1-9-16,-10-5-13 15,11-48-57-15,-11 39 64 0,0-3 16 0,0-1 5 16,-25 2 16-16,25 3 6 0,-21-28 57 16,21 45 16-16,0 8 28 0,-13 9-9 15,13 3-5-15,0 1-2 0,0 8-44 16,0 0 10-16,0 20 10 0,0-20-6 15,25 51 20-15,-25-25-48 0,25 5 4 16,-25 2-7-16,29 3-4 0,-12 0-9 16,13 42-8-16,-12-38-5 0,-2 0-4 15,2-4-3-15,-6-2-14 0,16 26-102 16,-14-35-23-16,-3-1-88 0,-2-5-92 16,0-2-100-16,-6-4-163 0,5 1-935 15,-8-9 622-15,0-5-19 0,0 0 167 0,-23 0 134 16</inkml:trace>
  <inkml:trace contextRef="#ctx0" brushRef="#br0" timeOffset="6">27790 5932 3553 0,'18'13'105'0,"4"0"97"0,-1-1 106 15,1-1 45-15,1-11-59 16,30 10 0-16,-25-5-268 0,-1-5-130 15,2 0-202-15,-2 0-290 0,22-21-1328 16,-27 21 942-16,-3-17 286 0</inkml:trace>
  <inkml:trace contextRef="#ctx0" brushRef="#br0" timeOffset="7">28310 5920 4273 0,'0'12'124'0,"0"1"95"16,-16 0 69-16,16 2 99 0,0 14 297 16,0-15-389-16,0 3-93 0,0 0-103 0,0-1-60 15,0-1-74-15,18 8-286 0,-18-12-2 16,17-6-141-16,-17 0-256 0,41-5-2414 16,-30 0 2318-16,1-27 295 15</inkml:trace>
  <inkml:trace contextRef="#ctx0" brushRef="#br0" timeOffset="8">28322 5702 3150 0,'-4'0'115'0,"0"17"398"0,1-3-161 15,3-14-64-15,0 0-88 0,0 11-48 16,0-11-65-16,0 9-51 0,0-9-36 15,0 0-13-15,0 0 3 0,0 0-25 16,0 0-32-16,0 0-140 0,0 0 104 16,0-17 19-16,0 17 30 0,0-17 19 15,0-1 5-15,0 18 28 0,0-17 8 16,0 17 22-16,0-9 40 0,0 9 20 16,0 0 155-16,0 0-107 0,0 0 21 0,0 0-13 15,0 22-30-15,0 1-20 16,0-7-93-16,0-1-34 0,0 1-74 0,0-4-133 15,0 3-262-15,21 4-1142 0,-1-19 550 16,-4 6 266-16</inkml:trace>
  <inkml:trace contextRef="#ctx0" brushRef="#br0" timeOffset="9">29050 5448 2389 0,'0'0'93'16,"0"0"91"-16,0-12 124 0,0 12 149 16,0 0 68-16,13 0 553 0,-13 0-536 15,0 23-36-15,10-23-19 0,-10 32 4 16,18 14 238-16,-10-17-504 0,-1 5-94 15,0 3-85-15,3 4-46 0,-3 4 0 16,4 49 0-16,-8-46 0 0,0-3 0 16,-3-2 0-16,1-5 0 0,-1 28-62 15,0-44-129-15,0 1-153 0,0-6-215 16,0-5-151-16,0-3-218 0,0-6-1483 0,0-3 1135 16,0 0 348-16</inkml:trace>
  <inkml:trace contextRef="#ctx0" brushRef="#br0" timeOffset="10">28971 5465 3704 0,'-10'-6'13'16,"1"-3"16"-16,-2-11 155 0,10 9-45 15,-2-4 23-15,3 2-22 0,0-2-34 16,0 0-38-16,28-13-45 0,8 14-28 15,-14 1-1-15,5 3 10 0,2 2-8 16,3 3 7-16,27 5 9 0,-32 0 18 16,-2 0 1-16,-6 32 24 0,0-15 13 15,7 22 84-15,-19-14-56 0,-1 2 9 16,-1 0 23-16,-5 2 24 0,0 0 4 16,-21 32 180-16,21-30-179 0,-29 1-12 15,11-5-29-15,1 0-14 0,-19 23 43 16,19-29-100-16,1-1-10 0,3-6-20 0,3 0-4 15,0-4-6-15,3 3-12 0,0-7-2 16,7-3 2-16,0-3 1 0,0 0-2 16,24 0-28-16,-24 0 16 0,28 0 7 15,-10 0 12-15,4 0 6 0,2 0-3 16,20 25 21-16,-23-25 5 0,0 26 35 16,-3-9 38-16,-2 2 17 0,7 18 76 15,-14-17-151-15,-4 0-27 0,-1-1-13 16,-3-3-21-16,-1 1-47 0,0 9-334 15,0-16-2-15,0-4-157 0,0-2-322 16,0-4-307-16,0 0-1346 0</inkml:trace>
  <inkml:trace contextRef="#ctx0" brushRef="#br0" timeOffset="11">29651 5745 5122 0,'0'0'59'0,"0"0"270"16,0 0-16-16,0 0 49 0,-19 17 15 16,19-17-3-16,0 15-62 0,-17 12 102 15,0-8-298-15,17 0-51 0,-15 1-34 0,8 4-13 16,-7 22-3-16,9-26-10 0,1 1 3 16,1-2-3-16,2-2-2 0,1-1-3 15,0 9 2-15,24-15 1 0,-24-2-5 16,25-1-1-16,-8-1-5 0,20 0-44 15,-16-4 6-15,-1 0-14 0,5-2-16 16,0 0-22-16,0 0-38 0,20 3-334 16,-25-2 33-16,-5 2-122 0,-2 0-217 15,-6 0-211-15,-5 8-1314 0,-2-7 1367 16,0 2 302-16</inkml:trace>
  <inkml:trace contextRef="#ctx0" brushRef="#br0" timeOffset="12">28711 6420 3291 0,'-6'7'72'0,"6"1"71"15,0-1 64-15,40 0 378 0,-13-5-297 0,11 1-3 16,14-3-12-16,12 0 5 15,14 0-15-15,119-24 162 0,-76 24-275 0,9-19-37 16,6 19-35-16,-2-17-19 16,108 4-72-16,-144 13-73 0,-14 0-61 15,-18 0-88-15,-18 0-62 0,-18-8-87 0,-4 8-687 16,-26 0 429-16,0 0-51 0,-23 0-67 16,-1 0-6-16,-38 0-363 0</inkml:trace>
  <inkml:trace contextRef="#ctx0" brushRef="#br0" timeOffset="13">29198 6749 536 0,'-7'3'13'0,"0"1"96"15,3-4 51-15,4 0 85 0,0 0 86 16,0 0 49-16,0 0-12 0,0 0 263 15,0 0-337-15,19 0 50 0,-19 0 59 16,0 0 58-16,0 0-9 0,12 23 327 16,-12-23-430-16,0 29 3 0,0-10-21 15,0 2-11-15,0 29 170 0,8-22-294 16,-8 6-27-16,0 4-41 0,0-1-30 16,0 2-48-16,3 38-22 0,-1-38-31 0,-1-4-1 15,1-3-31-15,0-6-45 0,3 20-295 16,-3-30 27-16,0-4-168 0,0-3-121 15,2-3-312-15,-3-4-158 0,1-2-1394 16,-2 0 1671-16</inkml:trace>
  <inkml:trace contextRef="#ctx0" brushRef="#br0" timeOffset="14">29091 6909 4845 0,'0'-7'23'0,"0"-2"19"16,0-1 28-16,0 0 16 0,0-3 21 0,21-8 110 16,-21 9-146-16,22-2-24 0,-3 1-25 15,1-1-14-15,4 1-8 0,30-11 4 16,-26 12-11-16,0 3 6 0,-1 4-3 16,-3 0-2-16,15 3 5 0,-26 2-3 15,-3 0 4-15,-2 18 1 0,-5-18 4 16,-3 45 67-16,0-25 9 0,0 5 35 0,-28 1 35 15,28 3 28-15,-30 1 23 0,-2 35 183 16,15-33-229-16,3 0-23 0,-1-1-16 16,2-2-14-16,-6 17 14 0,12-27-105 15,7-2-7-15,-9-5-5 0,9-2 1 16,0-2-1-16,0 1-6 0,0-8-8 16,22-1-1-16,-22 0-7 0,26 0-6 15,6 0-3-15,-15 0 26 0,1 0 10 16,0 0-1-16,-1 0 2 0,-1 18-6 15,15 4 4-15,-17-8 9 0,-1-1 11 16,-1 5-1-16,0-1 6 0,4 17-9 16,-9-16-14-16,-2-1-10 0,-1 0-21 15,-1-2-71-15,-1-2-121 0,3 7-715 0,-3-12 161 16,3-6-259-16,3-2-243 0,2 0-17 16,1 0 316-16</inkml:trace>
  <inkml:trace contextRef="#ctx0" brushRef="#br0" timeOffset="15">29741 7095 5510 0,'0'28'30'0,"-19"0"112"16,19-14 57-16,-17-1 95 0,17 3 92 0,-21 1 49 16,21 3-43-16,-19 20 85 15,5-20-379-15,14 0-73 0,-9-2-55 0,9-2-56 16,0 8-296-16,0-15 43 0,0-3-228 15,0-4-253-15,0-2-343 0,0 0-295 16,23-20-904-16</inkml:trace>
  <inkml:trace contextRef="#ctx0" brushRef="#br0" timeOffset="16">29736 6919 4257 0,'0'26'36'0,"-20"-11"4"0,20-15 0 15,0 22 6-15,0-10-7 0,0-12-26 16,0 15-52-16,0-8-162 0,0-3-271 16,0 3-1400-16,19-1 954 0,-19-6 266 15</inkml:trace>
  <inkml:trace contextRef="#ctx0" brushRef="#br0" timeOffset="17">29976 7140 4493 0,'0'16'113'16,"0"-2"77"-16,-24 1 108 0,5 10 603 0,-2 3 9 16,-2 3-269 31,23-15-419-47,-20-2-36 0,20-1-68 0,-13 1-41 0,13 9-35 0,0-15-42 0,0 1 0 0,0-6 0 0,0 1 0 0,0-4-36 15,20 0-151-15,5 0 6 0,-8-29-26 16,1 29-20-16,2-36-14 0,21-12-185 15,-20 22 252-15,-1-3 34 0,0-1 46 16,-1 3 23-16,-1 3 53 0,16-14 127 0,-20 28 14 16,-1 5 29-16,-3 5 23 15,-2 0 33-15,3 41 220 0,-9-19-224 16,-2 2-26-16,1 5-34 0,-1 0-32 0,0 3-52 16,4 28-30-16,-2-28-37 0,1-6-76 15,1 0-120-15,0-3-168 0,9 11-1065 16,-3-24 300-16,0-2-348 0,5-8 130 15,-3 0 176-15</inkml:trace>
  <inkml:trace contextRef="#ctx0" brushRef="#br0" timeOffset="18">24491 2884 3430 0,'0'13'60'0,"0"-5"186"15,0-2-7-15,0 0 14 0,0-1 33 16,0 7 10-16,0 0-45 0,0 9 120 15,0-13-237-15,0-5-39 0,30-3-25 0,-8 0-19 16,43-63-27-16,-22 26-37 0,9-11-28 16,8-8-26-16,7-7-46 0,8-2-50 15,78-54-469-15,-83 63 1 0,-5 11-243 16,-13 11-215-16,-9 9 87 0</inkml:trace>
  <inkml:trace contextRef="#ctx0" brushRef="#br0" timeOffset="19">26255 9491 585 0,'-4'10'6'0,"4"-1"33"0,-2-3 31 0,0 0 41 15,1-1 259-15,1-3-111 0,-2-1 48 16,2 1 6-16,0-1 37 0,0 0 10 16,0 1 444-16,0 1-375 0,0-3-23 15,0 0-69-15,0 0-33 0,0 0-45 16,0 3 244-16,0-2-234 0,0-1 5 16,0 0-24-16,0 0-41 0,0 0 2 15,15-23-179-15,-15 23-20 0,10-36-4 16,-1 10-7-16,2-6-3 0,16-44-4 15,-11 33 8-15,1-1-4 0,0-2-1 16,0 0-3-16,12-45 3 0,-15 49 1 16,-3-1 2-16,-2 4 6 0,-2 4 6 15,-2 4 9-15,-1-15 66 0,-4 27-20 0,0 4 19 16,0 6-11-16,0 1-18 0,0 1-18 16,0 7-37-16,0 0-1 0,0 0-3 15,0 0 5-15,0 25-2 0,18 13 12 16,-18-13 4-16,26 7 41 0,-5 5 58 15,0 5 43-15,25 50 104 0,-19-41-215 16,-4 2-42-16,4 2-6 0,-4 0 0 16,-1-3 0-16,17 40 0 0,-22-50 0 15,-3-5 0-15,1-4 0 0,-3-7 0 0,5 15-222 16,-12-24-30-16,1-5-134 0,-3-4-139 16,0-4-156-16,-1-4-248 0,-2 0-1419 15,0-31 1127-15,-21 14 354 0</inkml:trace>
  <inkml:trace contextRef="#ctx0" brushRef="#br0" timeOffset="20">26512 9311 4951 0,'-2'0'87'0,"2"0"50"0,0 17 54 0,0-17 374 16,0 0-216-16,29 0 29 0,-9 0-47 15,6 0-79-15,2-19-115 0,43 19-157 16,-34 0-130-16,1 0-145 0,0 0-199 16,-3 0-191-16,33-12-1428 0,-37 12 839 15,2-8 160-15,-5 8 418 0</inkml:trace>
  <inkml:trace contextRef="#ctx0" brushRef="#br0" timeOffset="21">27284 9295 5460 0,'0'13'198'0,"0"2"125"0,0 1 100 15,0 2 24-15,0 17 279 0,0-11-460 16,0 0-86-16,0 0-82 0,0-1-51 16,0-3-84-16,0 15-280 0,0-23 25 15,23-3-124-15,-23-4-174 0,15-2-208 16,3-3-1476-16,-18-19 968 0,16 1 248 15,-16-2 400-15</inkml:trace>
  <inkml:trace contextRef="#ctx0" brushRef="#br0" timeOffset="22">27169 8928 4798 0,'-4'28'58'15,"0"-28"61"-15,-1 29 319 0,5 2-211 16,0-13-55-16,0-2-85 0,0 2-126 15,0-1-161-15,21 7-1056 0,-21-15 155 16,26-9-184-16,-12 6 292 0</inkml:trace>
  <inkml:trace contextRef="#ctx0" brushRef="#br0" timeOffset="23">27522 9173 4822 0,'-18'8'5'0,"18"-1"5"16,0-3 28-16,0-4 159 0,0 0-44 15,0 0 9-15,0 0-42 0,25 0-28 16,21-21-46-16,-15 21-79 0,3-14-49 16,2 14-60-16,1-15-98 0,60 4-1159 15,-74 3 788-15,-3 8-66 16,-1 0-674-16,-15 0 796 0,-4 0 235 0</inkml:trace>
  <inkml:trace contextRef="#ctx0" brushRef="#br0" timeOffset="24">27705 9355 3846 0,'33'2'154'16,"1"1"27"-16,-1-3 4 0,3 0-78 15,17 0-447-15,-33 0-180 0,-3 0-390 0,-3 0-102 16,-7 0 141-16</inkml:trace>
  <inkml:trace contextRef="#ctx0" brushRef="#br0" timeOffset="25">28519 9516 2509 0,'15'0'81'0,"-15"0"85"0,0 0 104 16,0 0 119-16,0 0 391 0,0 0-446 16,0 0-58-16,0 0-59 0,0 0-6 15,0 0 171-15,0 0-194 0,0 0 9 16,0 0-8-16,20 0 18 0,-20 0-7 16,0 0 134-16,16 0-216 0,-16 0-23 15,13 0-16-15,-13-20-10 0,26-16 25 16,-17 11-77-16,0-4-14 0,1-5-4 0,-2-3-1 15,-2-1-2-15,4-45 2 0,-5 37-7 16,-4-2-5-16,-1 0-4 0,0-3-4 16,0-43-8-16,0 48 22 0,0 5-1 15,0 3-2-15,0 3 2 0,0 7 1 16,0-13 1-16,0 25 0 0,0 7-20 16,0 1-19-16,0 4-1 0,0 4-27 15,0 0 70-15,18 21 5 0,-18-21 2 16,22 25 0-16,-7-4-1 0,25 34 12 0,-16-20 7 15,4 6 8-15,2 5 6 16,5 6 8-16,32 64 53 0,-31-57-55 16,-1 2-3-16,-1 0-19 0,-3-4-6 15,0-3-7-15,19 34-74 0,-28-49-34 16,-4-7-76-16,-1-6-119 0,-5-6-162 0,4 7-759 16,-11-22 373-16,-4 0-136 15,-1-5-179-15,0 0 151 0,0-22 320 0</inkml:trace>
  <inkml:trace contextRef="#ctx0" brushRef="#br0" timeOffset="26">28636 9207 3424 0,'0'0'199'0,"0"0"32"0,23 0 125 16,-3 0 10-16,3-19 3 0,41 19 89 15,-24-19-376-15,5 19-59 0,0-10-65 16,0 10-75-16,-7-7-149 0,33 7-900 16,-45 0 342-16,-3 0-169 0,-3 0 141 15</inkml:trace>
  <inkml:trace contextRef="#ctx0" brushRef="#br0" timeOffset="27">29294 9203 4481 0,'0'12'92'0,"0"-12"55"0,0 0 54 0,0 0 349 16,0 9-242-16,0-9 15 0,0 11-25 16,22-3-49-16,1 17 39 0,-7-11-223 15,1 3-16-15,2 1-11 0,1 0 12 16,0 2 8-16,17 11 84 0,-19-17-66 15,-4-2 9-15,-1-3-20 0,1-3 3 0,-4-3-12 16,8-3 40-16,-11 0-60 0,2-32-13 16,0 11-16-16,0-4-13 0,5-36-51 15,-9 27 8-15,0-1 2 0,-1-1 8 16,-1 6 4-16,-2-23-19 0,-1 35 9 16,0 5-31-16,0 4-25 0,0 5-43 15,0 4-65-15,0 0-545 0,0 18 199 16,0-18-250-16,0 18-135 0,0-18-265 15,0 21 22-15</inkml:trace>
  <inkml:trace contextRef="#ctx0" brushRef="#br0" timeOffset="28">30466 8728 2760 0,'0'0'93'0,"0"0"374"15,-17 0-78-15,17 0 11 0,0 0-19 16,-16 0-29-16,16 0-68 0,-12 0 143 16,12 0-199-16,0 0 28 0,0 0 1 0,0 25 2 15,0 11 159-15,0-12-227 16,23 5-7-16,-23 7-15 0,19 2-10 16,-19 2-50-16,22 39 0 0,1-41-101 0,-14-4-2 15,0-1-5-15,-1-5-21 16,10 17-167-16,-12-31-18 0,-1 1-112 0,-1-6-150 15,-1-1-130-15,0-6-243 0,-1-2-1417 16,-2 0 994-16,0 0 331 0</inkml:trace>
  <inkml:trace contextRef="#ctx0" brushRef="#br0" timeOffset="29">30307 8639 2629 0,'-5'-8'115'0,"1"-1"82"0,1 1 92 15,1-4 44-15,1 3-23 0,1-6 149 16,0 6-349-16,0 1-52 0,24-4-46 16,-24 0-9-16,30-2-4 0,11-17-15 15,-17 16 15-15,0 0-1 0,2 3 3 16,-2 3 3-16,25-1-4 0,-27 10 5 0,-3 0 14 15,2 0 45-15,-2 28 31 0,-3-10 44 16,10 23 113-16,-16-16-146 16,-4 0-8-16,-2 2 25 0,-2 2 40 0,-2-2 5 15,0 50 241-15,-27-24-251 16,6-31-102-16,6 0-13 0,-1 1-15 16,1-5-9-16,-4 0-13 0,-11 9 2 15,17-16-11-15,2-5 8 0,4 0-4 16,7-4-7-16,-5 1-27 0,5-3 7 15,0 0 9-15,0 0 5 0,28 0 6 16,-28 0 10-16,49 0-1 0,-27 0 19 16,0 0 26-16,2 17 52 0,-2-17 53 0,21 21 208 15,-24 4-186-15,-1-10-23 16,-2 2-30-16,-3 0-39 0,-2 1-34 0,5 12-46 16,-11-17-61-16,-1-2-72 0,-1 1-94 15,0-6-146-15,0 2-721 0,1-8 220 16,-3 0-195-16,3 0-177 0,1-24 29 15,-1 24 400-15</inkml:trace>
  <inkml:trace contextRef="#ctx0" brushRef="#br0" timeOffset="30">30950 8864 4230 0,'0'22'377'15,"0"-7"-28"-15,0-15 175 0,0 20-8 16,0-6 43-16,0 19 376 0,0-16-615 15,0 5-112-15,20-1-92 0,-20-1-59 16,0 2-57-16,18 10-73 0,-5-16-58 16,-13-6-91-16,11-3-72 0,-11 0-148 15,8-5-151-15,1-2-1010 0,-9 0 641 16,7-26-79-16,-4 26 35 0,0-33 149 16</inkml:trace>
  <inkml:trace contextRef="#ctx0" brushRef="#br0" timeOffset="31">30950 8724 3319 0,'0'0'322'0,"-9"0"122"0,9 0 95 16,-5 24-55-16,3 2 215 0,2-11-450 15,0 2-70-15,0 2-89 0,0-2-43 16,0-2-82-16,18 13-352 0,-18-15 15 16,17-4-219-16,-17-1-186 0,0-2-220 15,17-6-1107-15,-7 0 1436 0</inkml:trace>
  <inkml:trace contextRef="#ctx0" brushRef="#br0" timeOffset="32">31059 8844 2875 0,'2'0'144'0,"-1"20"149"15,-1-20 146-15,0 18 613 0,0-1-590 16,0-6-11-16,0 3-20 0,0-2 14 16,0 5-53-16,0 12 131 15,23-13-345-15,-23 0-37 0,19-2-23 0,-19 0-14 16,17 8 13-16,-1-14-98 0,-16 0-13 15,13-3-5-15,-13-4-1 0,8 2 0 16,-1-3 0-16,-7 0 0 0,6-22-8 0,-3 22-6 16,0-28-7-16,4-7-45 15,-3 16 30-15,-1 0 4 0,1-3 2 0,0 2-2 16,1 2 1-16,7-14-20 0,-5 18 39 16,1 3 8-16,1 2 3 0,-2 3-2 15,13 6 32-15,-12 0 26 0,3 0 23 16,-2 26 1-16,-2-9-17 0,2 2-32 15,3 24-22-15,-7-20-8 0,-1 3 0 16,1 0 0-16,-2-2 0 0,0 20-71 16,-2-27-136-16,-1 0-154 0,1-3-233 15,1-5-177-15,2-4-316 0,4-2-1621 16,-2-3 1503-16,-1 0 451 0</inkml:trace>
  <inkml:trace contextRef="#ctx0" brushRef="#br0" timeOffset="33">30384 9406 2426 0,'12'-8'225'16,"-12"8"191"-16,0 0 185 0,10 0 42 16,4 0 442-16,-3 19-672 0,0-19-23 15,7 15-40-15,4-15-46 0,11 13-95 16,57-13-33-16,-30 0-148 0,12 0-10 16,15 0 3-16,12-22 11 0,114-2 23 15,-109 24-36-15,-2-15-26 0,-10 15-52 16,-15 0-69-16,-16 0-93 0,13 0-506 15,-57 0 290-15,-11 0-83 0,-6 19-157 0,0-19-176 16,-66 14-1284-16,33-14 1317 16,-7 0 260-16</inkml:trace>
  <inkml:trace contextRef="#ctx0" brushRef="#br0" timeOffset="34">30531 9852 1646 0,'0'0'102'0,"0"0"109"15,0-13 116-15,20 13 662 0,-20 0-410 16,0 0 10-16,0 0-44 0,10 0 17 0,-10 0-61 15,8 18 402-15,4-18-515 0,3 45 384 16,-10-30-695-16,-1 3-77 16,0 3 0-16,2 3 0 0,7 31 0 15,-8-23 0-15,0 2 0 0,1 4 0 16,-1 1 0-16,0-3 0 0,0-2 0 16,3 27 0-16,-2-35 0 0,-1-6-145 0,-1-3-169 15,-1-8-239-15,6 3-1103 0,-5-12 609 16,1 0-70-16,-2 0-42 0,0-25 122 15,-1 25 351-15</inkml:trace>
  <inkml:trace contextRef="#ctx0" brushRef="#br0" timeOffset="35">30500 9752 3742 0,'-2'0'165'0,"0"0"89"0,2 0 63 16,0 0-23-16,0 0 68 16,0-14-266-16,0 14-51 0,27-13-20 0,-27 13-9 15,37-19-10-15,19 2 0 0,-24 5-1 16,2 4-4-16,-2 2 3 0,-1-1-4 16,25 7-11-16,-36 0 9 0,-3 0 25 15,-4 19 39-15,-3-19 38 0,-6 34 47 16,-2 7 191-16,-2-15-189 0,0-1-16 15,-23 2-29-15,23 1-10 0,-26 27 24 16,-6-28-85-16,15 0-13 0,-1 0-10 16,3-4 1-16,0 0-2 0,-4 8 16 15,19-17-13-15,-11-2 0 0,11-2-7 16,0-2 7-16,0 4-4 0,25-6-1 0,-25-2-4 16,26 0 6-16,-9-1 30 0,3 1 40 15,22 1 243-15,-21 1-95 0,0 1 23 16,0 2-35-16,-4 3-47 0,14 22-46 15,-20-14-122-15,1-1 0 0,-3 3 0 16,-2-1 0-16,1 1 0 0,7 15 0 16,-9-21 0-16,1-3-83 0,-2-1-166 15,2-3-209-15,8-5-1083 0,-6-4 493 16,-2 0-122-16,2-24-56 0,3 24 72 0,-3-33 402 16</inkml:trace>
  <inkml:trace contextRef="#ctx0" brushRef="#br0" timeOffset="36">31123 10117 3985 0,'0'-2'147'16,"0"2"119"-16,0-1 129 0,0-5 722 15,0 6-569-15,0 0-13 0,0-1-61 16,0 1-109-16,0 0-6 0,0 0-359 16,0 22 0-16,0-22 0 0,0 22 0 15,0-8 0-15,16 1 0 0,-16 2 0 16,0 17 0-16,0-17 0 0,0 0 0 15,0-2 0-15,0-1 0 0,0 0 0 0,0-4 0 16,0 0 0-16,0 5 0 0,0-6 0 16,0-4 0-16,21-2 0 15,-4-1 0-15,-17-2 0 16,45 0 0-16,-6 1 0 16,-16-1 0-16,0 0 0 0,28 0 0 15,-8 18 0-15,-25-18 0 16,9 18 0-16,-19 5-136 0,-4-9-287 0,-1-1-372 15,-2-3-541-15,-1 0-438 16,0 9-1104-16</inkml:trace>
  <inkml:trace contextRef="#ctx0" brushRef="#br0" timeOffset="37">6568 1719 734 0,'0'11'251'0,"21"-6"20"0,-21 2 103 16,0-3 5-16,0 1 52 0,13 1 19 15,-13 5 504-15,0-6-508 0,0-1-65 16,0 2-96-16,0-1 6 0,0-1 10 15,0 3 335-15,0-5-332 0,0 0-57 16,0-1-48-16,0 0-28 0,0 0 80 0,0-1-168 16,0 0-27-16,0 0-31 0,0-29-14 15,0 12-13-15,18-37-4 0,0 19 3 16,-18-8 0-16,26-4-5 0,-9-4-5 16,17-55-15-16,-15 53 13 0,-1-2 1 15,3 1-1-15,-2 4 5 0,-4 5-1 16,14-30 10-16,-19 46-1 0,0 5 4 15,-6 8-11-15,-3 6 4 0,-1 2-2 16,0 8 5-16,0 0 2 0,0 19 1 16,-21-19-2-16,21 32 4 0,0 9-8 0,0-14-1 15,0 3 3-15,0 3 4 0,25 3-3 16,16 44 6-16,-17-32-3 0,4 1 7 16,-1 6 0-16,1 2-2 0,-1 0 4 15,26 48-11-15,-31-57 5 16,0-5-7-16,-4-5-27 0,-2-8-68 0,7 10-388 15,-16-27 44-15,-1-3-70 0,-3-5-154 16,2-4-214-16,-5-1-76 0,0-21-1162 16,0 21 1436-16</inkml:trace>
  <inkml:trace contextRef="#ctx0" brushRef="#br0" timeOffset="38">6702 1501 3815 0,'20'0'144'0,"-20"10"97"0,27-10 58 15,-1 0-16-15,3 0-76 0,50-27-22 16,-35 27-167-16,6-31-24 0,3 12-53 16,0 2-123-16,-4-1-242 0,28-8-997 15,-45 16 425-15,-5 10 121 0,-7-9 243 16</inkml:trace>
  <inkml:trace contextRef="#ctx0" brushRef="#br0" timeOffset="39">7374 1588 4503 0,'4'12'87'0,"-2"3"72"0,0 0 38 15,1-2-3-15,1 0-49 0,0 22-43 16,-3-17-93-16,2-2-30 0,0-3-33 16,-1-1-55-16,4 4-464 0,-4-12 23 15,0-1-175-15,1-3-261 0,0 0-2 0,-1 0 243 16</inkml:trace>
  <inkml:trace contextRef="#ctx0" brushRef="#br0" timeOffset="40">7203 1267 3539 0,'0'19'61'15,"0"1"89"-15,0 0 52 0,0 13 144 16,24-19-353-16,-24-2-258 0,26-2-239 0,-9-10-372 16,25 7-973-16</inkml:trace>
  <inkml:trace contextRef="#ctx0" brushRef="#br0" timeOffset="41">7684 1388 3408 0,'0'-5'95'0,"0"5"110"0,8 0 113 16,-3 0 425-16,1 0-468 0,3-3-94 16,1 0-69-16,4-1-40 0,22-7-30 15,-14 5-63-15,-4-1-33 0,3 2-48 0,-2 0-79 16,-1 3-115-16,13 0-671 0,-21 2 357 15,0 0-91-15,-1 0-50 16,-3 19 15-16,-3-19 163 0</inkml:trace>
  <inkml:trace contextRef="#ctx0" brushRef="#br0" timeOffset="42">7711 1564 3459 0,'23'5'117'15,"-23"-3"151"-15,32 0 140 0,-11 1 95 16,35-2 389-16,-25 1-646 0,0 0-115 16,0 1-205-16,-1-3-158 0,19 5-940 15,-34 0 170-15,0-3-260 0,-4 2 197 0,-6-3 285 16</inkml:trace>
  <inkml:trace contextRef="#ctx0" brushRef="#br0" timeOffset="43">8733 1541 1264 0,'-2'0'166'16,"1"0"117"-16,0 0 114 0,0 0 144 15,1 0 17-15,0 0 595 0,0 11-661 16,0-11-81-16,0 0-21 0,25 0 27 15,1 7 330-15,-10-4-508 0,2-1-88 16,1 1-72-16,1-1-37 0,2 1-33 0,22 4-73 16,-23-5-56-16,-1 1-114 15,0-2-196-15,-3 0-139 0,14 0-1227 0,-17-1 630 16,-3 0-52-16,0 0 346 0</inkml:trace>
  <inkml:trace contextRef="#ctx0" brushRef="#br0" timeOffset="44">9493 1451 2526 0,'2'0'7'15,"1"0"26"-15,1-17 219 0,-2 17-27 16,-1-15 31-16,1 15-35 0,0-17-19 15,-2 17-52-15,3-14 126 0,-3 1-127 16,0 13 22-16,0-12-22 0,0 12-11 16,0-16 79-16,-23 11-121 0,23 0 9 15,-14 1-2-15,14-2 1 0,-24 2 4 16,-10-1 87-16,13 5-89 0,1 0 5 16,-1 0 5-16,-4 0 10 0,-21 19 66 0,25-19-116 15,0 19-16-15,5-19-4 0,0 26-13 16,5-9-11-16,-3 18-5 0,12-16-17 15,2 3-10-15,0-1 0 0,32-1-27 16,12 14-145-16,-14-20-10 0,0-1-63 16,5-5-42-16,-1-1-37 0,0-5-22 15,29-2-443-15,-34 0 360 0,-7 0 21 16,-2-21 91-16,-3 21 70 0,3-18 15 16,-16-2 203-16,-4 8 17 0,0-1 13 15,0 0 11-15,0 0 17 0,-27-15 100 16,-1 13-24-16,28 3 58 0,-30 2 71 15,30 1 50-15,-23 4 18 0,13 0 195 16,10 5-297-16,0 0-13 0,0 0-43 16,0 29-19-16,19 2 34 0,-19-11-74 0,21 2 33 15,-6 0 46-15,-1 4 32 0,6 1 24 16,18 31 192-16,-19-25-230 0,-2 1-6 16,1 3-22-16,-5 4 0 0,5 35 109 15,-13-41-147-15,-5 1-5 0,0-3-22 16,0-1-6-16,0-5-23 0,-32 17-8 15,-3-23-44-15,12-4-14 0,1-3-20 16,-2-3-39-16,-29 1-237 0,28-10 12 16,-2-2-176-16,1 0-114 0,5-26-224 0,1 8-183 15,-8-27-1239-15,20 18 1259 0,4 0 317 16</inkml:trace>
  <inkml:trace contextRef="#ctx0" brushRef="#br0" timeOffset="45">9879 1427 2191 0,'3'-5'124'0,"1"0"112"16,0 1 136-16,1 2 103 0,1 0 62 15,9-2 385-15,-5 4-570 0,0 0-39 16,0 0 16-16,0 0 20 0,7 17 212 15,-10 6-380-15,-2-23-35 0,0 30-24 16,-3-13-9-16,-1 3-9 0,1 13 23 16,-2-20-97-16,0-2-22 0,0-2 0 15,0-3 5-15,0-2 9 0,0-4-12 16,0 0-11-16,0 0 0 0,0 0-24 0,0 0-30 16,0-24-117-16,18-5 75 15,-18 12-6-15,0-5 18 0,20 1 12 16,-2-20-5-16,-8 24 66 0,2-2 7 15,2 3 3-15,0 3 4 0,-2 3 5 16,13-5 13-16,-17 10-7 0,-1 5 15 0,-2 0 11 16,2 0 7-16,5 20 38 0,-5-20-60 15,1 18-4-15,1-18-12 0,0 23 5 16,1-23-10-16,7 21-1 0,-11-3-6 16,0-18 8-16,-1 11-3 0,-2-11 10 15,4 0 1-15,-5 0 0 0,-2 0-9 16,3 0 4-16,-2-19-10 0,0 19-6 15,4-46-26-15,-3 26 21 0,3 0-6 16,1 1 14-16,1-1 1 0,16-12 9 0,-11 21 7 16,4 0 12-16,0 4 12 0,0 7 28 15,2 0 11-15,16 0 82 0,-17 0-101 16,0 29-15-16,0-29-17 0,-1 32-6 16,13 7-18-16,-16-19-61 0,-1 0-88 15,-1 0-134-15,0-6-237 0,-1 1-182 16,10 4-1583-16,-9-19 913 0,0 0 211 15,0 0 457-15</inkml:trace>
  <inkml:trace contextRef="#ctx0" brushRef="#br0" timeOffset="46">11266 860 1989 0,'1'0'162'0,"1"0"89"0,0 0 93 16,3 0 33-16,-5 0 12 0,4 0 324 16,-2 0-430-16,-2 0-54 0,4-16-34 15,-2 16-21-15,-2-13 135 0,0 1-170 16,0 12 27-16,0-9-1 0,0 9 14 16,0 0-10-16,-22 0 102 0,22 0-132 15,-20 0 21-15,6 26 17 0,-4-6 29 16,-23 35 151-16,20-19-177 0,-3 5-2 15,4 8-40-15,0 2-33 0,5 6-58 16,-1 62-47-16,16-56 0 0,0-2 0 16,0-1 0-16,30-2 0 0,21 45 0 15,-18-65-67-15,2-4-124 0,5-5-141 0,4-8-251 16,0-9-159-16,46-9-1435 0,-44-3 810 16,-3-20 128-16,-3 20 412 0</inkml:trace>
  <inkml:trace contextRef="#ctx0" brushRef="#br0" timeOffset="47">11747 1139 1812 0,'-5'-5'97'0,"1"0"85"0,2 2 81 16,0-2 456-16,0 3-323 0,1 2 48 16,0 0-16-16,1 0 1 0,0 0-55 15,0 0 278-15,0 0-320 0,0 21-7 16,0-21-31-16,21 20 7 0,-4 15 245 16,-17-12-293-16,18 4-71 0,-8 4-79 0,3 5-44 15,-2 4-59-15,7 42 0 0,-11-39 0 16,-2-4 0-16,0 0 0 0,0-5 0 15,-2 21-159-15,0-36-69 0,1-4-128 16,0-2-178-16,0-7-140 0,3-6-177 16,9 0-1219-16,-9-33 914 0,2 15 188 15,0-3 327-15</inkml:trace>
  <inkml:trace contextRef="#ctx0" brushRef="#br0" timeOffset="48">11697 1144 1558 0,'0'0'48'0,"0"0"62"15,0 0 79-15,0-18 351 0,15 18-253 16,-15-21-12-16,0 21-23 0,12-13-3 16,1-3 111-16,-4 10-255 0,3-3-47 15,0 1-47-15,3 1 0 0,0 3-6 16,21-3 27-16,-17 4-9 0,1 3 4 15,0 0 7-15,-2 0 26 0,2 0 22 16,15 20 114-16,-22-4-105 0,0-16-13 16,-3 24 1-16,-5-10 5 0,4 19 73 0,-9-15-99 15,0 2-9-15,0 5-9 0,-25-1 6 16,25 0-16-16,-26 22 25 0,-2-24-39 16,13-1 8-16,3-1-18 15,12-4-4-15,-19 11-2 0,7-19 0 0,12 1 0 16,-6-1-9-16,6-1-1 0,0-3 2 15,0 4 16-15,22-6 1 0,-22 0-5 16,29-1-8-16,-15 1 0 0,19 0 10 16,-17 2 4-16,1 0 29 0,0 3 37 15,-2 3 42-15,1 2 28 0,11 19 158 16,-14-16-192-16,-4 2-32 0,1 3-37 0,-2-3-18 16,3 16-81-16,-5-22-98 0,-2 0-91 15,2 1-95-15,-1-8-206 0,1-3-201 16,11-1-1257-16,-7 0 1032 0,-1-30 300 15</inkml:trace>
  <inkml:trace contextRef="#ctx0" brushRef="#br0" timeOffset="49">12280 1382 3672 0,'0'20'142'0,"-19"-20"456"0,19 20-189 16,0-20-33-16,-19 19 4 0,19-7 13 0,0 3-6 15,0 15 126-15,0-12-393 16,0-1-68-16,0-3-39 0,0 0-8 0,25 10-22 16,-4-14-33-16,-21-3-71 0,20-2-112 15,-20 0-144-15,22-4-69 0,-7-1-775 16,-5 0 481-16,-10 0-121 0,9-17-63 16,-9 17 87-16,4-16 203 0</inkml:trace>
  <inkml:trace contextRef="#ctx0" brushRef="#br0" timeOffset="50">12211 1373 2647 0,'17'-2'75'16,"-17"-1"109"-16,0 1 138 0,0-2 548 16,13 1-509-16,-13 0-105 0,12-2-108 15,-2 0-30-15,3 1-40 0,15-5-6 16,-10 4-63-16,1 3-5 0,0 1-12 15,-2 1 8-15,2 0 4 0,14 0 9 16,-17 0-8-16,-3 23-5 0,-2-23-3 16,-1 20 4-16,3 2 49 0,-11-10-12 15,0 5 21-15,-2-2-14 0,0-1 17 16,-29 22 64-16,29-18-63 0,-33 1-16 0,15-2-15 16,-1-3-13-16,-3 1-14 0,-14 10-22 15,17-17-15-15,3 1-30 0,2-5-52 16,2 2-63-16,-3-3-490 0,11-3 122 15,-2 0-118-15,4 0-143 0,2-18-83 16,0 18 126-16</inkml:trace>
  <inkml:trace contextRef="#ctx0" brushRef="#br0" timeOffset="51">12778 863 2567 0,'0'-3'102'0,"0"3"158"15,0 0 190-15,0 20 674 0,0-20-669 0,0 28-92 16,0-8-38-16,0 4 41 15,0 4 0-15,0 36 226 0,0-26-387 0,0 6-48 16,0 4-54-16,0 4-32 0,-21 107-18 16,21-108-48-16,-22 43-7 15,6-55-48-15,16-8-58 0,0-6-92 16,-12-4-147-16,12 11-658 0,0-25 315 16,0-4-169-16,0-3-102 0,0 0-214 15,0-32 172-15</inkml:trace>
  <inkml:trace contextRef="#ctx0" brushRef="#br0" timeOffset="52">13013 802 3056 0,'-20'0'234'0,"20"28"171"16,0-7 112-16,-16 5-1 0,16 8-41 15,-11 46 338-15,11-33-439 0,0 3-46 16,0 5-71-16,0 3-33 0,-8 1-57 16,2 58 11-16,4-60-150 0,-4-6-30 15,3-1-36-15,-1-9-73 0,4 21-406 0,0-41 28 16,0-4-103-16,0-6-298 16,0-5-214-16,0-6-169 0,17-19-722 0</inkml:trace>
  <inkml:trace contextRef="#ctx0" brushRef="#br0" timeOffset="53">13193 1020 2024 0,'2'-4'36'16,"-2"1"96"-16,0-1 138 15,0 2 171-15,0 2 139 0,0 0 568 0,-17 0-719 16,17 25-62-16,0-25-27 0,0 36 38 16,0 15 285-16,0-19-425 0,0 1-37 15,19 4-23-15,-19 2-10 0,16 2-31 16,-3 34 13-16,-13-37-128 0,0-2-21 16,14-4-6-16,-14-4-10 0,7 14-174 15,-3-30-23-15,-4 0-155 0,7-7-195 16,-7-5-153-16,3 0-288 0,4-26-1272 15,-5 26 1136-15,0-32 382 0</inkml:trace>
  <inkml:trace contextRef="#ctx0" brushRef="#br0" timeOffset="54">13166 1001 2577 0,'-5'-3'59'16,"-1"-1"58"-16,2 0 105 0,-3-2 459 16,5 2-327-16,0 1-76 0,2-1-109 0,0 1-49 15,0 0-41-15,21-8 67 0,11 6-79 16,-11-1-32-16,5 1-11 0,2 0-29 16,30 3 5-16,-31 2 5 0,-3 0 5 15,1 0-15-15,-5 0 10 0,-2 0-19 16,3 26 11-16,-15-4 4 0,-2-7 18 15,-4 2 6-15,0 1 3 0,-28 27 60 16,10-20-25-16,-3 1 3 0,-4 3-3 16,1 2 2-16,-1-1-5 0,-18 27 105 15,26-30-90-15,1-3-23 0,5-3-14 16,11-2-25-16,-9 8 9 0,9-17-28 0,0-4 0 16,0 0 7-16,0-3-12 0,27-1 13 15,4-2-4-15,-17 0-6 0,4 0 9 16,-1 0 6-16,2 0 21 0,14 0 142 15,-17 17-7-15,0-17 58 0,-1 26 19 16,1-10 23-16,-3 4-36 0,8 21 114 16,-13-18-218-16,0-1-22 0,-4 1-34 15,1 0-29-15,3 13-67 0,-5-21-44 16,3-1-59-16,-1-4-95 0,-2-2-165 16,1-7-158-16,4-1-1013 0,-3 0 614 15,-1-25-184-15,2 25 59 0,-2-30 225 16,3 10 287-16</inkml:trace>
  <inkml:trace contextRef="#ctx0" brushRef="#br0" timeOffset="55">13764 1212 3591 0,'2'0'113'0,"-2"0"168"0,0 0 142 15,0 0 78-15,0 19 547 0,-17-2-636 16,17-17-61-16,0 23-101 0,-17-13-35 0,17 3-33 15,-18 13 130-15,18-11-194 16,-11 1-15-16,11-2-15 0,-11 1-3 16,5 17 20-16,6-16-92 0,0-1-13 0,0-2 0 15,0 1 0-15,0-4 0 0,0 11 0 16,17-13 0-16,-17-4 0 0,0 2 0 16,19 0 0-16,-6 2 0 0,-13-6 0 15,18 1 0-15,-5-2 0 0,1 2 0 16,-1-3-24-16,21 0-125 0,-16 0 20 15,2 1-29-15,-2 0-30 0,2 1-51 16,10 2-503-16,-19-2 222 0,0 1-150 16,3-3-216-16,-2 0-165 0,0 0-153 0,16-24-544 15</inkml:trace>
  <inkml:trace contextRef="#ctx0" brushRef="#br0" timeOffset="56">14245 688 3067 0,'-6'-8'86'15,"6"-5"406"-15,0 11 375 0,0 2-437 16,24 0 17-16,12 20 410 0,-18 10-461 15,7-8-84-15,2 9-51 16,29 43 276-16,-31-30-326 0,-1 4-70 0,-4 4-80 16,-1 6-35-16,-8-1-26 0,-7 54 0 15,-4-54-12-15,0-3-99 0,-20-1-126 16,20-2-152-16,-37 38-935 0,6-53 354 16,14 0-279-16,0-6-143 0,2-6 135 15</inkml:trace>
  <inkml:trace contextRef="#ctx0" brushRef="#br0" timeOffset="57">9080 2525 1164 0,'0'-8'141'16,"0"1"-1"-16,0 7 46 0,0-6-12 15,0 2 20-15,0-3 162 0,0 3-185 16,0 1 8-16,0 1-1 0,0-1 4 0,0-1-1 16,0-2 165-16,0 4-162 0,0 1 14 15,0 0 4-15,0 1 2 0,14 0 177 16,-14 0-228-16,0 0 5 0,20 0-29 15,-10 0 0-15,3 18-23 0,19-18 20 16,-12 0-103-16,3 0-12 16,3 0-14-16,5 0-3 0,39 0-2 0,-30 0 10 15,5 0-1-15,2 0 9 0,3 0-5 16,2 0 13-16,52-13-2 0,-51 13-5 16,3 0-10-16,-1 0 12 0,0 0-1 0,55 0 60 15,-57 0-39-15,4 0-1 16,1 0-21-16,1 0-11 0,0 0 9 0,58 0-16 15,-56-16 11-15,2 16-7 0,0 0 14 16,3 0-1-16,64-14 25 0,-64 14-15 16,5-11 6-16,-1 11 4 0,1-8-9 15,-1 8-2-15,59-14 0 0,-65 11-9 16,-2-2-2-16,-1 1-8 0,-4 4 1 16,52-1-3-16,-58-1 8 0,6 2-1 15,-3 0-4-15,1-2 5 0,3 1-9 0,51-4-1 16,-52 3-2-16,2-2 7 15,-1 1 0-15,1-2 2 0,59-2 0 16,-61 2-4-16,3 0-6 0,-1 0 2 0,0 3 7 16,0 0 12-16,56 2 25 0,-59 0 16 15,1 0 19-15,-3 0 21 0,0 19 23 16,49-19 60-16,-51 0-115 0,-1 0-23 16,3 0-7-16,0 0-1 0,3 0-13 15,56 0-8-15,-52 0-12 0,-2 0 0 16,-1-17 3-16,-2 17-5 0,43 0 2 15,-58 0-3-15,1-12 5 0,-6 12 3 16,-5 0 7-16,-1 0 28 0,18 0 82 16,-28 17-41-16,-1-17-15 0,-5 0-12 15,-3 0-1-15,4 0-10 0,-13 0-36 16,-2 0-12-16,0 0-25 0,0 0-54 0,0 0-112 16,0 0-718-16,0 0 92 0,-23 0-323 15,23 0-261-15,0-24 134 0</inkml:trace>
  <inkml:trace contextRef="#ctx0" brushRef="#br0" timeOffset="58">9744 3185 2155 0,'13'0'76'15,"-13"0"346"-15,0 0-25 0,0 0 76 16,0 0 20-16,0 0-17 0,0 0-92 16,0 0 95-16,0 0-300 0,0 0 18 15,0 0 21-15,0 0 12 0,0 0 135 16,0 0-268-16,0 0-53 0,0-23-25 0,0 23 5 16,20-19-10-16,-3-7 28 0,-17 9-33 15,17-2 1-15,-17 0-9 0,17-3-8 16,-4-24 1-16,-13 24 3 0,12-4-8 15,-6 2-10-15,-1 2-2 0,-3 5-4 16,3-12-21-16,-5 18 25 0,0 6 6 16,0 2 7-16,0 3 14 0,0 0 23 15,0 28-4-15,0-11 3 0,0 5 4 16,0 4 21-16,0 38 135 0,0-27-65 16,0 1-1-16,27 3-27 0,-27 0-13 0,29-1-19 15,3 38 54-15,-14-41-66 0,0-3-13 16,0-1-19-16,-2-1-13 15,14 21 3-15,-17-31-4 0,-1 0 9 0,-2-2 3 16,-2-5 4-16,-2 0 2 0,0 6 3 16,-5-12-15-16,-1-1-3 0,0-3 1 15,0 1-2-15,-31-2-3 0,-3 1-2 16,13-4 1-16,-2 1 2 0,0 0-2 16,0-1-2-16,-21 3-2 0,28-4 3 15,0 3 1-15,5-3 1 0,4 0 1 16,1 3 11-16,6-3-11 0,0 0-2 15,22 0-4-15,-22 0 2 0,42 0 3 0,26 0-6 16,-30-16 2-16,9 16-1 16,4 0 5-16,2-15 0 0,60 15-1 0,-60-11-5 15,-1 11-29-15,-3 0-66 0,-8-7-94 16,-7 7-138-16,10-5-780 0,-32 5 299 16,-3 0-199-16,-5 0-183 0,-4 0-77 15,0 0 327-15</inkml:trace>
  <inkml:trace contextRef="#ctx0" brushRef="#br0" timeOffset="59">11203 3055 2514 0,'0'-9'-9'0,"0"1"3"16,0-4 42-16,-24-10 353 0,24 13 27 15,-22 2 110-15,22 0-29 0,-17 3-29 16,17 2-111-16,-13-1 105 0,13 3-268 16,0 0 31-16,0 0 44 0,0 0 33 15,27 28 314-15,-3 3-348 0,-24-10-39 16,30 5-52-16,-16 1-36 0,0 2-66 16,8 32-30-16,-13-30-45 0,-9-3-57 0,13-2-84 15,-13-2-116-15,6 15-694 0,-6-24 298 16,2-3-244-16,-2-3-186 0,0-4-252 15,3-2 82-15</inkml:trace>
  <inkml:trace contextRef="#ctx0" brushRef="#br0" timeOffset="60">11035 3185 4799 0,'0'0'101'0,"29"0"74"16,-4 0 91-16,6 0 9 0,44 0 125 0,-33 0-339 16,-1 0-122-16,-1 0-114 0,-5 0-119 15,-4 0-285-15,11 0-1279 0,-28 0 647 16,-4-13 275-16,-2 13 330 0</inkml:trace>
  <inkml:trace contextRef="#ctx0" brushRef="#br0" timeOffset="61">12081 3075 2486 0,'0'11'112'0,"0"-11"113"0,0 0 135 16,0 0 100-16,0 0 4 0,0 0 257 16,0 0-510-16,0 0-47 0,0 0-23 15,0-17 12-15,0 17-6 0,20-14 132 16,-20 14-154-16,0 0 13 0,12 0 8 15,-12 0 11-15,0-8 120 0,0 8-184 16,0 0-34-16,0-6-34 0,0 3-13 16,-23-4 2-16,2-3 17 0,8 5-17 15,-3 0-2-15,-1 3 10 0,-1 2-3 0,-21 0 40 16,16 0-34-16,1 26-4 0,3-26-4 16,2 28-1-16,2-12 1 0,-12 20 21 15,20-17-25-15,2 1-2 0,5-2-11 16,0 4 10-16,0 13-34 0,32-19-3 15,-15-1-30-15,6-1-26 0,4-8-34 16,2 0-26-16,35-5-233 0,-31-1 129 16,-4 0-26-16,-4-24-3 0,-1 24 5 15,7-22-84-15,-19-2 271 0,-5 24 38 0,-3-22 25 16,-4 10 12-16,0 0 6 16,0-14 10-16,-23 15 9 0,23-1 25 0,-19-2 23 15,19 4 30-15,-18-2 118 0,18 7-113 16,-17 3 0-16,17 1-8 0,0 1 44 15,0 0 41-15,0 27 230 0,0-27-234 16,21 26-37-16,-21-6-25 0,20 3 24 16,8 28 150-16,-15-24-144 0,-1 3-14 15,3 2 0-15,-3 3 23 0,1-1 21 16,5 36 84-16,-18-35-192 0,9-1-55 16,-9 0-7-16,0-2 0 0,0 26 0 15,-23-32 0-15,23-2 0 0,-27 0 0 16,12-5 0-16,-4-2 0 0,-18 10 0 15,18-19 0-15,-3-3-93 0,2-5-142 0,1 0-178 16,-14-32-1000-16,20 11 447 0,1-4-164 16,5-4-134-16,7-5 34 0,0 0 383 15</inkml:trace>
  <inkml:trace contextRef="#ctx0" brushRef="#br0" timeOffset="62">12450 3132 2650 0,'0'-5'51'0,"0"0"71"0,0 3 103 16,0-5 477-16,0 4-305 0,0 1-17 16,19 2-53-16,-19 0 8 0,17 0 19 15,3 0 363-15,-7 0-385 0,-4 22-73 16,3-22-42-16,-2 21-3 0,-3-8-23 15,3 20 86-15,-6-16-189 0,-4 0-26 16,2 0-5-16,-2 0-5 0,0 8 19 16,0-18-54-16,0 0-9 0,0-3 3 0,0-3-10 15,0-1-18-15,0 0-21 0,0-17-16 16,0 17-23-16,0-29-38 0,0 12-17 16,16-25-174-16,2 21 180 0,-18-3 25 15,25 2 42-15,-10 0 24 0,10-14 16 16,-13 21 18-16,-1 3-4 0,1 3 4 15,-4 4 1-15,12 0 49 16,-14 5-10-16,-1 0 4 0,2 24 39 16,-5 0-49-16,0-9 0 0,-2 0 2 15,2 1 11-15,1 9 52 0,-1-13-59 16,2-2-14-16,-2-1-6 0,4-9-15 0,0 10 2 16,7-10-8-16,-6 0-1 0,2 0-7 15,-2 0-16-15,4-18-25 0,9-8-97 16,-11 11 69-16,1-2 17 0,1-2 17 15,-1 2 13-15,0 0 15 0,10-9 9 16,-13 26 3-16,2-9 17 0,-3 9 14 16,-1 0 18-16,7 50 68 0,-10-29-73 15,2 4-15-15,1 4-13 0,1 0-9 16,1 0-24-16,9 22-228 0,-5-28-107 0,0-2-169 16,1-3-159-16,4-8-277 15,19-3-1313-15,-17-7 1206 0,2 0 350 16</inkml:trace>
  <inkml:trace contextRef="#ctx0" brushRef="#br0" timeOffset="63">13452 2827 3996 0,'0'-2'136'0,"0"-1"112"15,0 3 88-15,-19-2 42 16,19 1 418-16,0 1-408 0,0 0-19 16,0 26-67-16,0-26-36 31,0 36-63-31,21 17 66 0,-21-21-193 0,20 3-21 0,-20 2-30 0,18-1-6 0,5 35-7 0,-13-40-32 16,-3-1-61-16,1-3-75 0,0-7-92 15,-3-4-131-15,9 3-742 0,-10-15 334 31,3-4-177-31,1 0-172 0,-1 0-101 0</inkml:trace>
  <inkml:trace contextRef="#ctx0" brushRef="#br0" timeOffset="64">13341 2742 2339 0,'-4'-7'70'15,"2"2"65"-15,0-3 55 16,2 2 6-16,0-4-25 0,0-8-6 0,20 5-139 16,-20 1-22-16,26 0-4 0,-9-1 1 15,30-11 2-15,-25 16-1 0,1 2-1 16,3 3 8-16,-3 3 27 0,-1 0 56 16,12 21 243-16,-18 14-120 0,-5-13 2 15,-1 5-10-15,-4-1 0 0,-2 1-36 0,-4 27 77 16,0-27-154-16,0-3 2 0,-22 1-6 15,22-2 7-15,-22 18 55 16,-5-24-85-16,11 0-20 0,3-4 2 0,-1-2 6 16,3 0-11-16,-6 2 14 0,17-9-41 15,-11-1-8-15,11 0 0 0,0-1-4 16,0-2 1-16,23 1-6 0,-23-1-4 16,22 2 3-16,-4 2 26 0,-1 0 47 15,23 11 201-15,-17-3-90 0,-2 3 9 16,4-1 2-16,-4 4 13 0,17 22 152 15,-22-19-214-15,-5 3-35 0,0-2-40 16,-2 1-31-16,-2-3-34 0,3 18-146 0,-7-23-30 16,1-3-104-16,1-5-187 0,-2-3-161 15,10-4-1334-15,-1 0 710 0,-1-32 9 16,3 11 371-16</inkml:trace>
  <inkml:trace contextRef="#ctx0" brushRef="#br0" timeOffset="65">14263 2709 3488 0,'-22'0'186'0,"22"0"132"0,-36 0 93 0,13 17-1 16,-4-17-75-16,-19 41 88 0,22-24-286 16,2 3-28-16,6 1-46 0,5 4-23 15,2 19-26-15,9-21-10 0,0-1 4 16,0-2-6-16,25-4-4 0,-6-2-3 15,29 7-19-15,-21-13 2 0,5-5-14 16,1 2 7-16,-1-4 7 0,35 0 23 16,-35 0 9-16,-2-1 11 0,-2 2 40 15,-3 2 43-15,-4 1 65 0,4 14 251 0,-19-7-219 16,-6 3-46-16,0 2-52 16,-23-2-33-16,-15 21-49 0,9-16-65 15,-2-2-74-15,-4 0-128 0,1-2-181 0,-2-3-125 16,-35 11-1129-16,37-16 645 15,1-4-121-15,5-4 283 0,0 0 215 0</inkml:trace>
  <inkml:trace contextRef="#ctx0" brushRef="#br0" timeOffset="66">15515 2210 1527 0,'0'-12'239'0,"0"12"-8"15,0 0 81-15,0 0 7 0,0 0 43 16,0 0 403-16,0 0-404 0,0 0-31 16,0 0-71-16,0 0-37 0,0 0-43 15,0 16 109-15,0-16-137 0,0 17 7 16,0-17-1-16,0 11 19 0,0-11-20 15,0 10 79-15,-15-3-161 0,15-7-15 16,0 0-20-16,-10 0-12 0,10 0-8 16,-5 0-18-16,5 0-1 0,-4 0-4 0,4 0-4 15,0 0-8-15,0-22-32 0,0 3 15 16,0 19 6-16,0-20 1 0,0 11 6 16,22-5 7-16,-22 14 10 0,19-8 1 15,-19 8-2-15,0 0 6 0,10 0 24 16,-10 0 32-16,0 25-34 0,0-25-15 15,0 21 2-15,0-7 3 0,0 13 12 16,-15-15-20-16,15-1-23 0,0 0-41 16,0-11-82-16,0 10-131 0,0-10-706 15,0 0 140-15,0-21-192 0,0 21-134 16,0-32 128-16</inkml:trace>
  <inkml:trace contextRef="#ctx0" brushRef="#br0" timeOffset="67">17761 736 1898 0,'0'0'79'0,"-22"0"223"16,10 0 112-16,12 0-181 15,0 0 274-15,0 0-2 16,0 0-293-16,0 0 0 0,0 17 202 16,0-17-205-16,21 31 322 15,-21-15-332-15,18 4 21 0,-18 6 16 0,36 37 168 16,-24-27-273-16,1 4-42 16,-2 2-33-16,2-2-25 0,6 36-14 15,-12-42-21-15,-2-5-2 0,0 3-39 0,-2-8-70 16,-1-2-110-16,0 10-555 0,-2-21 277 15,1-3-178-15,0-4-104 0,-1-4-278 16,3 0-822-16,-3-26 1324 16</inkml:trace>
  <inkml:trace contextRef="#ctx0" brushRef="#br0" timeOffset="68">17699 768 2419 0,'-7'-15'40'0,"1"8"12"0,3-5 143 15,-1 5-38-15,3 0 39 0,0 2 24 16,1-6 263-16,0 5-271 0,0 1-38 16,23-2-38-16,-2-8 16 0,-21 8-111 0,28-1 0 15,-9-2 31-15,25-9 106 16,9 6-59-16,-27 9-79 15,21 4 74-15,-10 21 23 0,-25-21-68 16,2 47 127-16,-11-24-63 16,-2-4 1-16,-1 5-25 0,0 2-33 0,-24 34 7 15,24-30-50-15,-28 2-12 0,28 2 9 16,-30-4 10-16,15 0 4 0,-9 19 31 16,11-30-59-16,13-2-10 0,-17-6-5 15,17-1 2-15,-10 0 2 0,4-9-3 16,6-1-9-16,0 0-10 0,0 0-8 15,0 0-6-15,27-23 1 0,-27 6 19 16,26 17 11-16,-6-12-3 0,0 12 27 16,25 0 100-16,-23 0 2 0,3 19 11 0,-1-19 12 15,0 32-14-15,-2-11-24 0,19 24 10 16,-24-21-95-16,0-2-25 16,0-1-9-16,-3-1-53 0,14 11-263 0,-17-21-25 15,0 0-83-15,1-6-121 0,1-4-237 16,-3 0-79-16,13 0-1215 0,-12-24 1304 15,-1 24 235-15</inkml:trace>
  <inkml:trace contextRef="#ctx0" brushRef="#br0" timeOffset="69">18366 1027 4246 0,'0'0'119'0,"0"0"69"15,0 17 63-15,0-17 389 0,0 0-280 16,0 19 33-16,0-19-26 0,0 19-24 15,0-6-81-15,0 15 59 32,0-13-239-32,0 1-51 0,0 0-18 0,16-3-28 0,-16 10-168 0,17-11-28 0,-17-4-113 15,0-4-132-15,14 1-116 0,-14-5-232 16,7 0-1150-16,0-21 834 0,-3 21 227 16,-4-30 298-16</inkml:trace>
  <inkml:trace contextRef="#ctx0" brushRef="#br0" timeOffset="70">18358 814 3593 0,'0'0'71'16,"0"0"32"-16,0 0 33 0,0 29 35 15,0-8 66-15,15-5-172 0,-15-2-39 16,0 1-75-16,18-3-109 0,-8-2-158 16,15 6-793-16,-11-16 287 0,3 0 38 15,-2 0 183-15</inkml:trace>
  <inkml:trace contextRef="#ctx0" brushRef="#br0" timeOffset="71">18633 973 3492 0,'2'15'146'0,"-2"0"148"0,0 3 101 16,1 17 467-16,-1-18-509 0,0 2-8 16,0 1-13-16,0-1-14 0,0-2-91 15,0 9 12-15,0-16-189 0,0 0-25 16,0-6-14-16,0 1-5 0,0-4 0 15,0-1-9-15,0 0 2 0,0-23-11 16,25 23-13-16,-25-28-4 0,19-14-36 16,1 18 52-16,-20-2 1 0,20 3 9 15,-9 0-3-15,11-15 62 0,-12 23-10 16,-1 5 36-16,1 10 46 0,0 0 77 0,-1 0 61 16,7 28 135-16,-7-10-326 0,0 7-75 15,0 0 0-15,1 3 0 0,6 30 0 16,-9-30 0-16,3-1 0 0,-1-3-14 15,0-2-128-15,2-4-143 0,11 8-868 16,-9-19 365-16,0-7-308 0,1 0-274 16,-3 0-1-16,0 0 254 0</inkml:trace>
  <inkml:trace contextRef="#ctx0" brushRef="#br0" timeOffset="72">17311 1852 1136 0,'0'-2'89'16,"0"0"83"-16,0 2 85 0,0-1 392 15,0 1-333-15,0 0 37 0,0 0 52 0,0 0 69 16,0 0-2-16,-7 0 241 0,7 0-493 15,-4 17-21-15,4-17 0 0,0 0 27 16,0 15 229-16,0-15-270 0,0 0-56 16,27 9-53-16,-4-9-23 0,12 0-35 15,79 0-4-15,-32 0 14 0,20-20 25 16,19 20 12-16,19-21 12 0,176-1 37 16,-150 22-79-16,8-21-18 0,-2 9-9 15,-5 2-4-15,-8-1-8 0,109-9 7 0,-155 12-2 16,-17-1 3-16,-18 4-1 0,-20-1-12 15,10 2-22-15,-57 4 11 0,-10 0 12 16,-1 0-17-16,-28 0-43 0,4 0-83 16,-28 23-604-16,26-23 150 0,5 14-315 15,5-14-251-15,16 0-159 0</inkml:trace>
  <inkml:trace contextRef="#ctx0" brushRef="#br0" timeOffset="73">17760 2481 2276 0,'-6'0'174'16,"3"0"121"-16,-2 0 124 0,3-14 45 15,-3 14 384-15,4 0-533 0,1 0-50 16,0 0-9-16,0 0 73 0,0 0 42 16,0 24 346-16,18 6-443 0,-18-9-25 15,0 9 16-15,21 4 6 0,-4 44 80 16,-17-37-299-16,15 6-52 0,-15 0 0 15,18 2 0-15,-9-3 0 0,8 39 0 0,-10-46 0 16,1-6 0-16,-2-4 0 0,0-7-134 16,2 8-552-16,-5-22 37 0,0 0-55 15,0-8-226-15,-3 0-208 0,0 0-150 16,0-19-756-16</inkml:trace>
  <inkml:trace contextRef="#ctx0" brushRef="#br0" timeOffset="74">17579 2549 3286 0,'-8'-3'55'16,"2"-1"85"-16,1 1 94 0,2-2 72 16,-2-4 247-16,3 3-371 0,2 0-67 15,0-4-21-15,0 0-14 0,19-4-18 16,10-13 66-16,-11 11-60 0,6 1-5 15,3 3-6-15,1-2 17 0,39-6 65 16,-30 12-59-16,2 4-9 0,2 4 19 16,-3 0-15-16,-3 0-13 0,29 26 65 15,-37-26-52-15,-5 36 21 0,-4-15 15 16,-5 2 19-16,2 33 147 0,-13-30-148 0,-2 1-7 16,0 2 6-16,0 0 16 0,-32 1 5 15,-6 26 97-15,14-28-180 0,-1-1-35 16,3-3-20-16,0-3-4 0,-12 11-2 15,19-19-8-15,6-6 1 0,2-1 2 16,7-2-15-16,0-2-3 0,0-2-17 16,21 0 29-16,-1 0 3 0,4 0 1 15,4 0-2-15,41-18 0 0,-31 18 1 16,2 0 5-16,-1 0-6 0,-1 0 4 0,-4 0 4 16,23 22 4-16,-33-22 1 15,-4 27-12-15,-4-13-1 0,-6 1-23 16,4 14-189-16,-9-17-6 0,-2 0-124 0,1-4-147 15,-2-8-115-15,4 7-217 16,7-7-1081-16,-5 0 806 0,5-29 203 0,0 12 282 16</inkml:trace>
  <inkml:trace contextRef="#ctx0" brushRef="#br0" timeOffset="75">18626 2680 4326 0,'0'-1'135'0,"0"-1"91"0,0 0 104 15,0 2 594-15,0 0-478 16,-18 0-25-16,18 0-81 0,0 0-8 0,0 0 178 16,0 0-369-16,0 0-81 0,0 0-60 15,0 0 0-15,0 21 0 0,17-4 0 16,-17-17 0-16,16 22 0 0,-16-10 0 16,0 1 0-16,0 1 0 0,11 3 0 15,-11-2 0-15,0 21 0 0,0-3 0 16,0-16 0-16,0 13 0 15,0-1 0-15,0-17 0 16,0-3 0-16,22 7 0 0,7-12 0 16,-11-3 0-16,7-1 0 0,3 0 0 0,4 0 0 15,2 0 0-15,0-18 0 0,39 18 0 16,-12 0 0-16,-39 0 0 16,10 0-189-16,-24 0-255 0,-6 0-346 15,-2 25-497-15,0-25-426 0,-33 18-1149 16</inkml:trace>
  <inkml:trace contextRef="#ctx0" brushRef="#br0" timeOffset="76">3673 6268 3294 0,'0'2'43'0,"0"-2"54"16,0 0 108-16,0 0 107 0,0 0 370 16,0 0-408-16,0 0-74 0,0 0-55 15,0 0 7-15,0 0 120 0,0 0-139 16,0 0-15-16,0 0-7 0,0 0 9 0,17-21 11 16,-2-5 110-16,-15 9-158 0,21-3-32 15,-10 0-16-15,0-5-15 16,13-30-8-16,-12 24-14 0,-1-5 7 0,3-2 7 15,1-5 0-15,-1-2 3 0,20-49 11 16,-19 45-12-16,1 3-1 0,-2 3 10 16,-3 2 16-16,6-25 47 0,-13 41-50 15,0 2-12-15,-3 7-9 0,-1 2-2 16,0 3-6-16,0-4-5 0,0 12-3 16,0 1-3-16,0 2-2 0,0 0 4 15,0 0-7-15,19 22 14 0,-19-22 7 16,21 32 15-16,-21-6 42 0,26 6 23 15,9 45 132-15,-19-29-135 0,4 2-17 16,-1 4-6-16,0 2-13 0,17 55 8 16,-19-60-56-16,-2 0-1 0,0-5-2 0,-3-5-20 15,1-4-48-15,7 23-281 0,-12-38 13 16,-2-6-163-16,-2-3-99 0,0-6-254 16,0-2-1308-16,-4-5 933 0,0 0 325 15</inkml:trace>
  <inkml:trace contextRef="#ctx0" brushRef="#br0" timeOffset="77">3887 6019 2903 0,'0'0'70'16,"0"0"156"-16,22 0 173 0,-22 0 130 15,47 0 434-15,-22 0-675 0,5 0-106 16,4 0-89-16,3 0-31 0,0 0-49 16,31 0-149-16,-38 0-35 0,-3 0-161 15,-3 0-255-15,-6 0-230 0,9 0-1406 16,-18 0 1427-16</inkml:trace>
  <inkml:trace contextRef="#ctx0" brushRef="#br0" timeOffset="78">4540 6041 4429 0,'0'24'196'0,"0"-12"29"0,0 2 92 15,0-2 39-15,0 3 4 0,0 19 190 16,0-20-410-16,0 3-69 0,0 0-48 0,0-5-19 15,14 0-39-15,-14 1-271 16,0-7-9-16,0-4-152 0,0-2-281 0,0 0-229 16,0-21-253-16,0-12-740 0</inkml:trace>
  <inkml:trace contextRef="#ctx0" brushRef="#br0" timeOffset="79">4389 5740 4575 0,'0'18'5'16,"0"1"7"-16,0 17 17 16,0-22-52-16,0 1-131 0,0 0-202 15,0-6-225-15,0-1-349 0,22-8-872 0</inkml:trace>
  <inkml:trace contextRef="#ctx0" brushRef="#br0" timeOffset="80">4724 5944 3368 0,'-14'8'35'0,"3"-2"89"15,-1 0 121-15,5-2 96 0,1-3 329 16,6-1-454-16,0 0-50 0,0 0-26 0,25 0 0 15,-25 0-27-15,61-17-11 0,-34 17-93 16,2 0-5-16,2-14-3 0,1 14-22 16,28 0-138-16,-33 0-3 0,-1 0-121 15,-4 0-139-15,-2 0-162 0,-6 0-106 16,3 0-860-16,-14 17 821 0,-3-17 165 16,0 0 225-16</inkml:trace>
  <inkml:trace contextRef="#ctx0" brushRef="#br0" timeOffset="81">4847 6150 2710 0,'21'2'62'16,"24"0"323"-16,-20-2-78 0,3 0-44 16,-4 0-98-16,4 0-98 0,-3 0-186 15,24 0-660-15,-27 0-47 0,0 0-40 16,-4-17 182-16</inkml:trace>
  <inkml:trace contextRef="#ctx0" brushRef="#br0" timeOffset="82">5830 6033 2588 0,'0'0'142'16,"0"0"130"-16,0 0 169 0,0 0 92 15,19 0-4-15,2 0 303 0,-5 0-547 16,5 0-27-16,5 0-45 0,2 0-46 16,3 0-71-16,34 0-87 0,-31 0-134 15,-4 0-138-15,-7 0-215 0,-1 0-367 16,5 0-1538-16,-18 0 1265 0,-6 0 390 16</inkml:trace>
  <inkml:trace contextRef="#ctx0" brushRef="#br0" timeOffset="83">6845 5958 2532 0,'0'0'110'15,"0"0"111"-15,0 0 122 0,0 0 73 0,0 0 379 16,0 0-504-16,0 0-73 0,0 0-65 15,0-20-12-15,0 20-6 0,0-14 150 16,0 14-134-16,0 0 10 0,0-9 6 16,0 9 22-16,0 0 2 0,0 0 98 15,0 0-199-15,-20 0-22 0,20-5-9 16,-18 5 1-16,-11 0 33 0,13 0-65 16,-5 0-5-16,-3 17-2 0,0-17 0 0,-4 17-3 15,-25 6 8-15,28-9-16 0,3 0 1 16,5 3 0-16,2 2-6 0,5 20-1 15,10-18-10-15,0-1 0 0,22 0-15 16,-3-2-18-16,6-2-30 0,38 2-199 16,-27-12 69-16,2-5-65 0,2-1-49 15,-3 0-21-15,32-20-254 0,-42-9 374 16,2 11 5-16,-5-2 28 0,-5-2 18 16,-6 1 46-16,6-21 30 0,-16 19 99 15,-3 3 47-15,0 3 55 0,0 3 66 16,-24-11 258-16,3 18-244 0,21 2-24 0,-25 5-19 15,25 0 26-15,-17 0 0 16,17 25 117-16,-13-25-178 0,13 29-8 0,0-7-8 16,0-1-6-16,26 28 51 0,-26-23-86 15,25 4 4-15,-9 1 9 0,2 2 19 16,0 1 10-16,15 33 102 0,-19-33-86 16,-1 2 20-16,-3-1 21 0,-10-3 10 15,11 25 34-15,-11-31-169 0,0-2-33 16,0-1 0-16,-28-6 0 0,28-2-18 15,-59 10-200-15,31-17-12 0,-1-2-95 16,-3-6-106-16,1 0-145 0,-25-20-886 16,30 20 559-16,2-27-91 0,6 6-52 15,5-3 126-15,4 2 288 0</inkml:trace>
  <inkml:trace contextRef="#ctx0" brushRef="#br0" timeOffset="84">7360 5871 2804 0,'0'-5'146'16,"0"2"128"-16,0 1 154 0,0 2 81 15,0 0-26-15,20 0 249 0,-20 0-451 16,0 22 15-16,17-22 4 0,-17 21-1 16,14 9 113-16,0-14-269 0,-14 2-27 15,13 0-11-15,-13-2-2 0,7 2-18 16,-1 12 19-16,-3-18-78 0,0-2-22 16,-2-3 2-16,1-1 1 0,-1 0 9 15,0-6-11-15,0 0-2 0,-1 0-4 16,1 0-1-16,1-21 1 0,4-1-7 15,-2 7 3-15,3 0-6 0,2-2-2 0,2-1-5 16,14-16-15-16,-10 17 22 0,1 1 4 16,0 2 4-16,-1 2-1 0,-2 4 0 15,9-4-2-15,-11 12 4 0,-3 0 2 16,-1 0 0-16,0 0-1 0,11 25 0 16,-11-4 2-16,2-21 1 0,-1 25-1 15,-3-11 1-15,3-2 4 0,5 11 2 16,-8-15-2-16,-1 0 1 0,0-8 0 15,-2 12 10-15,3-7 35 0,-5-5-24 0,0 0-14 16,0 0-13-16,0 0-3 0,0-28 0 16,5-1-2-16,-1 10 0 0,2 1-9 15,1-1 4-15,3 0 1 16,15-10 3-16,-12 21 9 0,4 8 4 16,-2 0 15-16,1 0 32 0,2 0 31 0,10 19 131 15,-13 16-139-15,-3-11-35 0,-1 2-29 16,-2 0-57-16,5 26-337 0,-8-26-32 15,-1-2-222-15,0-2-181 0,1-7-353 16,3-3-316-16,17-12-972 0</inkml:trace>
  <inkml:trace contextRef="#ctx0" brushRef="#br0" timeOffset="85">6157 7078 2159 0,'0'3'59'0,"0"-1"65"15,-20 4 358-15,20-6-165 0,0 1 33 16,0 2 2-16,0-2-3 0,0 0-60 16,0 2 189-16,0 2-277 0,0-3-12 15,35 1-23-15,-9-1 26 0,9 0 18 16,69 1 148-16,-32-3-260 0,15 0-66 15,15 0-26-15,13 0 2 0,148-17-3 16,-121 0-1-16,18 17-3 0,2-17 5 16,5 17-6-16,3-15 0 0,169 6-1 15,-169 9 7-15,-7 0-2 0,-7 0 3 16,-8 0 43-16,116 0 234 0,-150 0-66 0,-3 0-6 16,-10 0-52-16,-10 16-33 15,-11-16-52-15,49 13-16 0,-76 1-49 0,-7-14-13 16,-11 15 0-16,-7-15-10 0,7 12-104 15,-26 1-21-15,-1-9-96 0,-4 2-146 16,-3-3-162-16,-1 1-245 0,0 0-1548 16,0-4 1042-16,-22 0 311 0</inkml:trace>
  <inkml:trace contextRef="#ctx0" brushRef="#br0" timeOffset="86">6270 8119 2773 0,'0'0'53'0,"0"0"64"0,11 0 130 16,-11 0 155-16,7 0 62 0,0 0 365 16,-7 0-600-16,7 0-97 0,-2-18-66 15,-1 18-26-15,5-28-37 0,-3 11-5 0,-1 0 1 16,3-2 14-16,-1-1-11 0,-1-2-1 15,8-19-5-15,-7 23 5 0,0 0 11 16,-2 3-1-16,0 3 24 0,2-2 51 16,-5 11-31-16,-1 2 25 0,0 1 22 15,-1 0 12-15,1 21-4 0,2 8-8 16,-1-7-71-16,1 2 8 0,1 5 16 16,1-1 8-16,12 36 96 0,-9-34-68 15,0 6 17-15,3-3 6 0,-2 0 9 16,0-1-5-16,6 29 80 0,-10-32-127 15,0-4-17-15,0-1-9 0,0-2-9 0,-3 11 20 16,-1-19-30-16,-1 0 5 16,0-1-5-16,0-3-2 0,-20-1-7 0,-5 9 1 15,9-9-15-15,-3 0 0 0,-1-1-4 16,0-3 2-16,-18 3 0 0,23-4 1 16,0-1-4-16,4-2 0 0,5-1-7 15,6 0-2-15,0 0-12 0,0 0 17 16,29 0 2-16,-8-18 4 0,5 18-1 15,42-20 6-15,-29 20-6 0,6-16 2 16,4 16-3-16,-2-13 9 0,1 13-7 0,42-8 1 16,-50 8-12-16,-6 0-42 0,-8 0-81 15,-6 0-150-15,5 0-772 0,-19 0 183 16,-4 0-248-16,0 0-202 0,0 0 60 16,-1-21 389-16</inkml:trace>
  <inkml:trace contextRef="#ctx0" brushRef="#br0" timeOffset="87">7203 8066 2631 0,'0'0'52'0,"0"0"94"15,-16-20 142-15,16 20 643 0,-9-16-458 16,9 16-88-16,0 0-113 0,0 0-22 15,0 0 11-15,0 0 324 0,29 0-303 16,-29 18-35-16,31-18-39 0,-11 32 4 16,2-10-11-16,19 29 109 0,-21-22-214 15,-1-1-41-15,-2 2-29 0,-3-1-13 16,11 22-38-16,-16-30-36 0,1-2-67 16,-5-2-91-16,-1-3-134 0,2 4-738 15,-5-13 314-15,0-3-203 0,-1-2-146 0,0 0-124 16,0-18 271-16</inkml:trace>
  <inkml:trace contextRef="#ctx0" brushRef="#br0" timeOffset="88">7181 8119 4346 0,'0'26'149'0,"26"-26"117"15,-26 20 150-15,34-20 101 0,-14 18-29 16,24-2 135-16,-21-16-532 0,1 11-131 0,0-11-143 15,-1 7-205-15,18-7-1171 16,-26 0 371-16,2 0-153 0,2-23 269 16</inkml:trace>
  <inkml:trace contextRef="#ctx0" brushRef="#br0" timeOffset="89">8025 8007 4353 0,'0'0'6'16,"-17"0"-7"-16,17 0 54 0,-24 0 69 16,-1-16 297-16,10 16-186 0,-1 0-4 0,-1-19-19 15,1 19-11-15,-12 0 38 0,17 0-189 16,-2 0-14-16,5 0-7 0,-1 22 1 16,3-22-6-16,1 42 11 0,4-22-19 15,1 1-9-15,0 1-3 0,0 2-1 16,28 21 0-16,-28-24-1 0,25-4-3 15,-8 0-25-15,2-5-42 0,26 2-227 16,-22-11 85-16,2-3-27 0,1 0-40 16,-1 0-82-16,-2-26-63 0,19-9-407 15,-24 18 532-15,0-4 98 0,-3-1 81 16,-3 0 43-16,-3-2 51 0,2-13 216 0,-9 21 61 16,-2 5 105-16,0 0 50 15,0 11 4-15,0-5 181 0,0 5-410 0,-22 0-34 16,22 26-18-16,0-26 12 0,0 32-11 15,0 7 153-15,0-17-145 0,23 2 16 16,-23 2-20-16,26-2 9 0,6 30 110 16,-16-28-156-16,1 2-18 0,-2 0-23 15,2 3-2-15,-3-1-7 0,8 32 60 16,-15-30-20-16,-7-1 41 0,0 1 35 0,0-3 16 16,-32 26 68-16,11-31-189 15,-4-2-34-15,-5-4-15 0,-2-2 0 16,-6-4-37-16,-34 3-168 0,36-15-18 0,2 0-85 15,5 0-106-15,5 0-162 0,-5-19-806 16,24-7 470-16,5 26-116 0,0-30-107 16,23 11 136-16,-23 1 325 15</inkml:trace>
  <inkml:trace contextRef="#ctx0" brushRef="#br0" timeOffset="90">8505 8098 2249 0,'0'0'63'0,"-18"-3"281"16,18 3-50-16,-11-1 15 0,11-3 5 16,0 1 16-16,0-2-3 0,0-2 262 15,0 1-345-15,0 1-42 0,0-1-34 16,0 4 10-16,0-4 142 0,0 4-172 15,0 2 18-15,0 0 3 0,15 0 16 16,-15 0-14-16,0 21 46 0,0 2-161 16,0-9-17-16,0 3-10 0,0-2-6 15,0 16 16-15,0-17-32 0,0-2 2 16,0-1-4-16,0-2 5 0,0-9-4 16,16 8-1-16,-16-8-8 0,0 0-1 15,16 0-5-15,-16 0 2 0,34-56-70 16,-26 37 32-16,13-26-38 0,-13 24 58 15,-1-1 11-15,-1 3 10 0,1 1 0 16,3-12-1-16,-7 20 4 0,-1 3 0 16,0 7-5-16,0 0 0 0,1 0 1 15,6 0 6-15,-5 26 5 0,3-26 0 16,2 25 1-16,1-25-3 0,8 37-1 16,-8-27-1-16,-2 1 0 0,0-11 1 15,0 14 2-15,-1-14-3 0,2 8 18 16,-5-8-11-16,-1 0-2 0,-1 0-2 15,1 0-6-15,1-25 6 0,-1 25-3 0,0-26 1 16,0 14-5-16,0-5-2 0,-1 4 2 16,7-10 0-16,-4 10 3 0,3 5-4 15,-1 2 1-15,4 6 7 16,13-6 7-16,-12 6 16 0,2 0 5 16,-1 28 9-16,0-12 0 0,1 5-18 0,8 24-15 15,-15-19-13-15,0-3-14 0,1 1-32 16,0-3-71-16,5 14-427 0,-5-26 117 15,-1 2-116-15,3-11-195 0,-2 0-153 16,4 0-192-16,13-40-861 0,-14 20 1379 16</inkml:trace>
  <inkml:trace contextRef="#ctx0" brushRef="#br0" timeOffset="91">9142 7470 3572 0,'0'0'329'0,"0"0"22"0,0 23 87 0,0-23-14 16,0 23 13-16,0 9 269 0,0-13-434 15,0 3-59-15,0 4-42 0,0 0-6 16,23 6-24-16,2 39 34 0,-25-30-134 16,27 1-19-16,-27 1-11 0,25 1-1 15,-5 33-13-15,-20-44-16 0,15-5-32 16,-15-5-52-16,12-4-62 0,0 6-777 15,-9-23 451-15,4-2-995 0,-5-23 575 16,-1 23-134-16,0-37 138 0,0 15 191 16</inkml:trace>
  <inkml:trace contextRef="#ctx0" brushRef="#br0" timeOffset="92">9042 7465 3913 0,'-11'-1'188'15,"7"1"-8"-15,3-4 72 0,-1 2-17 16,2-3 0-16,0 1-61 0,0-13-21 16,24 8-146-16,-24-4 4 0,36-2-14 15,-8 0 5-15,40-16 1 0,-31 16 6 16,4 3-13-16,-1 4-5 0,-1 4 12 16,-2 4-12-16,22 18 12 0,-37-18 1 15,-1 33 18-15,-8-13 14 0,-2 5 30 16,-4 27 131-16,-7-23-91 0,0 1 7 0,-23 3-9 15,23 1-10-15,-32 2-4 16,-8 29 56-16,18-33-66 0,1-2 3 0,6-2-22 16,3-4-16-16,0 16-15 0,0-27-23 15,12 0-2-15,0-4 7 0,0-1 1 16,0-3-7-16,0-3-7 0,26-2 0 16,-26 0-3-16,35 0 5 0,-14 0 1 15,29-15-1-15,-27 15 14 0,2 0 39 16,-4 0 48-16,-1 20 44 0,-3-20 12 15,7 51 107-15,-14-30-176 0,-1 4-24 16,-4-2-30-16,-1 0-13 0,4 25-32 16,-5-30-32-16,0-2-52 0,1-2-64 15,3-3-119-15,0-7-186 0,12-4-845 16,-7-17 366-16,2 17-116 0,0-37-129 0,2 12 167 16</inkml:trace>
  <inkml:trace contextRef="#ctx0" brushRef="#br0" timeOffset="93">9997 7750 2190 0,'12'-9'241'0,"-8"9"36"15,-1-7 143-15,-1 7 55 16,-2-5 69-16,0 2 318 0,0 3-579 0,0-2-98 16,-19 0-20-16,19 1 8 0,-15 0-10 15,-6 1 146-15,21 0-190 0,-24 0-26 16,11 0-29-16,-1 26-13 0,-10-2-12 16,14-9-34-16,2-1-4 0,2 3-3 15,2-2-3-15,4-2-4 0,0 8-10 16,0-9 12-16,24-7 7 0,-24 2 2 0,28-4 1 15,12-3-1-15,-18 0-3 0,1 0 4 16,3 0-3-16,-1 0-1 0,-1 0 2 16,18 0 18-16,-25 0 18 0,-2 0 24 15,-4 19 26-15,-3-19 8 0,-4 24 80 16,-4-24-106-16,0 24-9 0,-22 20 26 16,-9-25-77-16,11-2-6 15,-3 0-1-15,-4 1-19 0,-27 11-120 16,28-16-25-16,1-5-127 0,0-1-136 15,3-3-154-15,-13-4-1189 0,21 0 596 16,1-24 3-16,3 7 351 0</inkml:trace>
  <inkml:trace contextRef="#ctx0" brushRef="#br0" timeOffset="94">11627 6045 2060 0,'0'0'51'0,"0"0"48"16,-5 0 247-16,5 0-105 0,0 0 73 15,0 0 69-15,0 0 55 0,0 0-10 16,0 0 195-16,0-14-401 0,0 14-40 16,0 0-3-16,0 0 26 0,0 0 276 15,0 0-205-15,0 22 1 0,0-22-49 16,20 40-30-16,-20-13-38 0,34 48 112 0,-20-29-138 15,1 3-21-15,-1 3-26 0,-2 1-26 16,14 51-21-16,-15-59-40 0,-2-2-18 16,-1-4-49-16,-2-5-90 0,0-8-109 15,9 11-657-15,-9-27 307 0,0-3-260 16,-1-7-173-16,2 0-268 0,7-29-818 16</inkml:trace>
  <inkml:trace contextRef="#ctx0" brushRef="#br0" timeOffset="95">11593 6025 2960 0,'-2'-6'45'0,"0"-2"67"15,-1 1 97-15,-2-1 128 0,3 2 81 16,-4-11 346-16,3 9-531 0,1 1-107 0,2 0-50 15,0 0-12-15,0-10 36 16,27 10-60-16,-27-1-1 0,35 1-11 16,-10 2-2-16,6 0-31 0,36 5 7 0,-31 0-1 15,2 0 13-15,2 26-16 0,-4-26 7 16,29 47 8-16,-37-28-6 0,-1 1 16 16,-5 3 17-16,-7 2 28 0,-4 2 29 15,1 28 116-15,-12-26-119 0,0 0-8 16,0 2-9-16,-26-3-10 0,-2 25 27 15,8-29-69-15,0 1-5 0,1-4-11 16,-1 0 0-16,3-6-3 0,-12 14 26 16,20-17-9-16,9-2-3 0,-8-3-4 0,8 0-8 15,20 2 6-15,-20-3-16 16,30-4 7-16,-10 3-2 0,2-2-8 0,3 2 8 16,27 7-1-16,-27-3 15 15,0 2 26-15,-3 1 48 0,-2 4 24 0,14 22 124 16,-25-16-171-16,0 0-22 0,-2 2-27 15,-3-4-8-15,-1 1-41 0,-1 13-215 16,-1-22-35-16,2-4-142 0,-1-4-115 16,4-4-263-16,9 0-1178 0,8-50-8 15</inkml:trace>
  <inkml:trace contextRef="#ctx0" brushRef="#br0" timeOffset="96">12382 6268 4550 0,'-16'0'143'0,"16"0"66"0,0 0 81 16,-15 0 39-16,15 19 24 0,-12 2 353 15,12-6-438-15,0 4-54 0,0 4-48 16,0 0-3-16,23 33 66 0,-23-26-174 16,22 3-36-16,-22-3-19 0,22 1-9 15,-22-1-20-15,21 19-145 0,-3-29 1 16,-9-4-68-16,-2-3-117 0,1-5-141 15,6-4-894-15,-9-4 513 0,-1 0-114 16,0 0-16-16,-2-27 120 0,-1 27 276 0</inkml:trace>
  <inkml:trace contextRef="#ctx0" brushRef="#br0" timeOffset="97">12339 6316 3397 0,'-4'-2'156'15,"2"0"116"-15,2 2 83 0,-2 0-5 16,2 0 112-16,0 0-335 0,0 0-31 0,0 0-19 16,24-20-6-16,-24 20-25 15,42-15-5-15,-23 0-34 0,0 15-12 16,4-11 0-16,-2 11 1 0,21-8 0 0,-22 8 7 16,-2 0 13-16,0 0-2 15,-2 22 11-15,-2-22 0 0,8 25 75 0,-13 4-30 16,-4-15 28-16,1 3 3 0,-4 2 20 15,-2 18 121-15,0-20-135 0,-20 3-29 16,20-2-30-16,-20 0-10 0,20-2-17 16,-27 12-6-16,2-15-16 0,12-5-2 15,4 2 4-15,-3-3 0 0,-1 5 7 16,13-7-2-16,-10 2-2 0,10-2 0 0,-6-3-2 16,4 1-2-16,-2 1-5 15,2-1 1-15,2-3-3 0,-1 0-1 0,-1 0-5 16,2 2-59-16,-2 0 5 0,-2-1-28 15,4 2-49-15,-3-1-88 0,1 3-60 16,-5 1-574-16,7-3 241 0,-6 0-143 16,5 1-218-16,1-4-6 0</inkml:trace>
  <inkml:trace contextRef="#ctx0" brushRef="#br0" timeOffset="98">13224 5787 3779 0,'0'-2'307'0,"0"2"-8"15,0-2 79-15,0 1-15 0,0 1 82 16,-17 0 13-16,17 26 420 0,0-26-537 15,0 34-31-15,0-8-49 0,20 4-52 16,-4 42-46-16,-16-33-163 0,18 2 0 16,-18 2 0-16,17-3 0 0,-17 3 0 15,17 32 0-15,-4-39 0 0,-5-4 0 16,-2-2 0-16,-2-5-72 0,5 10-518 16,-5-24 7-16,-2-3-171 0,5-4-243 15,-2-4-246-15,-3 0-123 0,5-19-666 16</inkml:trace>
  <inkml:trace contextRef="#ctx0" brushRef="#br0" timeOffset="99">13136 5761 3040 0,'-4'-13'4'0,"-7"-13"81"15,9 14 45-15,2-3 92 0,0 3 62 0,0-1 29 16,0 2-50-16,25-11-1 16,9 12-225-16,-9-1-4 0,6 1-1 0,3 1-7 15,1 5-1-15,41 3-20 0,-39 1 17 16,-1 24-9-16,-7-24 10 0,-2 38 9 16,15 12 48-16,-28-22-9 0,-3 2 8 15,-2-1 24-15,-5 3 18 0,-2-3 32 16,-2 34 161-16,0-33-168 0,-23 0-19 15,23 1 4-15,-25-1-3 0,-5 23 64 16,12-30-123-16,1 2-16 0,1-6-21 16,2-2-9-16,2-4-13 0,4 8-18 0,-3-13-4 15,11-4-2-15,0-1 6 0,0 1 6 16,0 1 7-16,29-4-8 0,-29 3 5 16,30-1-1-16,-11 1 1 0,2 1 5 15,21 5 21-15,-21 0 10 0,1 2 32 16,-4 1 39-16,0 3 26 0,15 23 168 15,-24-18-170-15,3 1-25 0,-5 2-45 16,-1-2-17-16,-1 1-37 0,1 16-126 16,-3-23-27-16,1-4-95 0,-3-3-156 0,1-7-179 15,9-2-1278-15,-5 0 634 16,2-30-44-16,3 13 349 0</inkml:trace>
  <inkml:trace contextRef="#ctx0" brushRef="#br0" timeOffset="100">13933 6069 5276 0,'0'18'80'0,"0"-18"103"16,0 0 133-16,-19 0 555 0,19 0-434 0,0 0-49 16,0 0-100-16,0 0-71 0,0 22-108 15,0-2-83-15,-10-20-26 16,10 25 0-16,0-10 0 0,-8 2 0 0,4 16 0 15,4-15 0-15,-5 1 0 0,3 1 0 16,0-2 0-16,2 0 0 0,0 14 0 16,0-17 0-16,0-4 0 0,0 0 0 15,0-1 0-15,19 10 0 0,-19-13 0 16,23-1 0-16,-23 0 0 0,29 1 0 16,-12-4 0-16,21 2 0 0,-14-1 0 15,0-1 0-15,0 1-60 0,0-2-194 16,17 4-1041-16,-23-2 69 0,2-4-418 15,1 0 130-15,-4 0 227 0</inkml:trace>
  <inkml:trace contextRef="#ctx0" brushRef="#br0" timeOffset="101">11645 7009 1127 0,'-17'11'77'0,"0"-11"60"0,1 0 79 16,-2 8 53-16,-10-8 388 0,16 0-286 15,1 5 27-15,4-5 6 0,1 0 24 16,3 0-44-16,-1 0 162 0,4 0-346 15,0 0-15-15,0 0 33 0,0 0 43 0,0 0 1 16,27 16 157-16,9-16-283 0,-5 0-45 16,11 0-5-16,14 0 23 0,99 0 168 15,-56 0-102-15,20 0 20 0,19 0-7 16,17 0-13-16,8 0-55 0,187-17-40 16,-166 17-80-16,0-23 0 0,-6 12 0 15,-10-5 0-15,130-15 0 0,-172 15 0 16,-15 0 0-16,-19 2 0 0,-19 3-16 15,-18 4-22-15,5-1-35 0,-48 8 54 16,-12 0 23-16,0 0-15 0,-41 20-52 0,-17 0-294 16,28-20-31-16,-3 24-235 0,-45-5-2599 15,63-7 1896-15,5-12 339 16</inkml:trace>
  <inkml:trace contextRef="#ctx0" brushRef="#br0" timeOffset="102">12040 7562 1619 0,'0'0'101'0,"0"0"368"0,0 0-79 0,0 0 33 15,0 0 37-15,0 0 40 16,0 0 324-16,0 0-532 0,0 12-24 0,0-12 46 16,0 7 45-16,0 1 14 0,20 15 257 15,-20-3-395-15,19 4-31 0,-19 6-27 16,24 5-29-16,-3 46 37 0,-13-35-149 15,0 2-10-15,0 1-15 0,-4 0-22 16,-4-2-47-16,7 31-308 0,-7-42 33 16,2-9-170-16,-2-7-90 0,0-7-300 0,8-9-1529 15,-4-4 1149-15,1-28 367 0</inkml:trace>
  <inkml:trace contextRef="#ctx0" brushRef="#br0" timeOffset="103">11989 7545 3321 0,'-5'-9'11'0,"0"-1"25"16,3-1 72-16,2-17 334 0,0 14-174 16,0-3-37-16,28 2-76 0,-10-2-42 15,30-9 22-15,-19 12-106 0,3 4-11 16,1 2-13-16,0 3 0 0,0 5 0 0,26 0 20 15,-32 19-20-15,-1-19 19 0,-3 30 5 16,-5-11 18-16,0 4 9 0,5 22 94 16,-15-20-76-16,-5 1 6 0,-3 0 2 15,0 2 7-15,-29 27 115 0,29-27-99 16,-35 1 7-16,16-2 4 0,-3 1-19 16,3-2-17-16,-17 19-14 0,23-27-51 15,1-2-17-15,3-4-6 0,9-4 5 16,0 4-21-16,0-8 26 0,0-3-10 0,30-1 7 15,-12 0 0-15,4 0-3 16,28 0 3-16,-23 0 3 0,0 0-1 0,0 0 7 16,-3 0 43-16,21 19 180 0,-26-19-61 15,-4 34-9-15,-2-12-18 16,-1 2-22-16,-4 1-37 0,11 25-20 0,-12-26-66 16,1-2-35-16,2-5-54 15,16 16-783-15,-14-33 359 0,-3 0-244 16,13 0-1237-16,-11-24 846 0,1 7 264 15,1-4 301-15</inkml:trace>
  <inkml:trace contextRef="#ctx0" brushRef="#br0" timeOffset="104">12874 7821 4638 0,'0'15'108'16,"0"-15"113"-16,0 14 158 0,0-14 145 15,-18 31 432-15,18-21-607 0,0 7-114 16,0 2-79-16,0 1-39 0,0 2-60 0,0 21-27 16,0-18-30-16,18 1-36 15,-18-2-49-15,16-4-81 0,2 16-487 16,-18-26 131-16,20-1-136 0,-11-4-242 0,2-4-166 16,-1-1-132-16,7-23-679 15</inkml:trace>
  <inkml:trace contextRef="#ctx0" brushRef="#br0" timeOffset="105">12825 7799 2704 0,'0'-4'58'0,"0"0"69"0,0 0 353 16,0 2-169-16,0 1 20 15,20-1-23-15,-20 0-34 0,32-3 36 16,-17 3-243-16,1-2-32 0,5 0-10 0,0 1-4 15,0 3-11-15,23 0 4 0,-25 0 10 16,1 0 1-16,0 0 0 0,-4 25 22 16,15-3 58-16,-20-22-12 0,1 27 5 15,-5-7 24-15,-1-4 15 16,-2 3 17-16,-3 20 131 0,-1-17-171 0,0-2-37 16,0 2-23-16,-26-1-19 0,-3 20-6 15,12-22-32-15,-4 1-3 0,0-3 2 16,-2-1-21-16,-2-1-44 0,-17 2-294 15,21-10 64-15,-1-5-88 0,8-2-167 0,0 0-204 16,-5 0-1237-16,15-28 1083 0,2 28 260 16</inkml:trace>
  <inkml:trace contextRef="#ctx0" brushRef="#br0" timeOffset="106">13445 7548 3503 0,'0'-2'55'16,"0"1"349"-16,-10 1 356 15,10 24-81-15,0-24-420 0,0 25-2 16,0-9-44-16,0 5-12 0,21 1-57 15,0 30 23-15,-21-24-129 0,24 1-18 16,-24 1-9-16,20 1-6 0,-4 20-119 16,-16-29-62-16,11-2-107 0,-11-4-99 15,5-4-177-15,-5-4-195 0,6 2-1188 16,-4-10 906-16,-2 0 283 0,3 0 270 16</inkml:trace>
  <inkml:trace contextRef="#ctx0" brushRef="#br0" timeOffset="107">13384 7707 4392 0,'20'0'66'16,"-20"0"88"-16,29 17 92 0,9-17 535 16,-19 12-376-16,5-12-66 0,2 0-130 15,1 8-112-15,-1-8-171 0,23 0-540 16,-28 0 36-16,6 0-294 0,-5-20-214 15,-2 20-225-15,18-22-490 0</inkml:trace>
  <inkml:trace contextRef="#ctx0" brushRef="#br0" timeOffset="108">13991 7376 5670 0,'0'22'0'0,"0"-5"1"0,0-8 42 16,0 2 140-16,0-1 131 0,0 3 94 16,0 23 379-16,0-14-534 0,0 3-82 15,24 2-72-15,-24 3-44 0,21 0-36 16,4 34-15-16,-14-32-13 0,3-1-33 16,-2-2-56-16,2-1-85 0,6 20-411 15,-10-31 124-15,-1-3-88 0,-3-4-198 16,1-3-245-16,-1-4-160 0,4-3-1072 15</inkml:trace>
  <inkml:trace contextRef="#ctx0" brushRef="#br0" timeOffset="109">13925 7409 4362 0,'-9'-8'98'0,"5"5"25"0,2 0 49 16,0-2-1-16,2-2-23 0,0-7-14 15,0 3-110-15,25 1-23 0,-25-1 13 16,31 0-18-16,-11 3-10 0,29-4 24 16,-25 9-6-16,3 3 0 0,-2 0-14 15,-2 20 9-15,23 6 14 0,-25-26-9 16,-2 32-4-16,2-15 0 0,-4-2 0 0,-1 1 8 15,7 11-3-15,-14-13 14 0,-5-2-2 16,-4 0 29-16,0 1 26 0,0 13 70 16,-27-11-94-16,27 2-6 0,-30-1 3 15,10 4 34-15,0-1 11 0,-16 17 93 16,18-17-129-16,5-1-19 0,13-4-24 16,-12 0 6-16,12 6-5 0,0-11-3 15,0-1-2-15,23-4 0 0,-23 0-11 16,32 3 3-16,5 0 4 0,-16-2-3 15,1 0-3-15,-4 2 5 0,1 1-2 16,10 14 2-16,-17-7 0 0,-2-1 4 16,-3 2-3-16,-3-1-1 0,0-1-24 0,1 13-154 15,-3-15-30-15,-2-3-75 0,2-2-153 16,2-6-266-16,4 1-1272 0,-2-2 914 16,1 0 320-16</inkml:trace>
  <inkml:trace contextRef="#ctx0" brushRef="#br0" timeOffset="110">14559 7553 4871 0,'0'0'73'0,"0"0"72"0,-17 0 106 16,17 0 135-16,0 0 443 0,0 0-476 15,0 16-91-15,0-16-79 0,0 11-29 16,0-11-27-16,0 26 45 0,0-16-112 15,0 1-11-15,0 1-5 0,0 1 1 16,13 16 36-16,-13-15-46 0,0 1-4 16,0-1-14-16,0-1-1 0,0-1-9 15,10 7-7-15,-4-11 0 0,-6-1 0 16,4-3 0-16,0 1 0 0,7 2 0 16,-1-4 0-16,-1 0 0 0,6-2 0 15,5 0 0-15,3 1 0 0,29 3 0 0,-25-3 0 16,1 3 0-16,0 1 0 0,-3 1 0 15,17 11-99-15,-26-8-89 0,-3 2-138 16,-3-4-186-16,-1-1-190 0,-2 0-315 16,9-5-1696-16,-5-2 1445 0,0 0 425 15</inkml:trace>
  <inkml:trace contextRef="#ctx0" brushRef="#br0" timeOffset="111">16655 5768 1921 0,'0'0'94'0,"-6"-6"76"0,6 6 91 0,-4 0 104 16,2 0 402-16,1 0-375 0,0 0-30 16,1 0-57-16,0 0-18 0,0 0 196 15,0 0-218-15,18 25 9 0,-18-10-15 16,19 8 8-16,-19 3-55 0,37 41 85 15,-24-27-195-15,0 3-39 0,-2 1-20 16,1 4-20-16,0 45-15 0,-12-52-32 16,5 0-46-16,-5-4-77 0,0-5-145 0,0-4-148 15,0 8-798-15,0-26 376 0,0-4-213 16,0-6-102-16,0 0 200 0</inkml:trace>
  <inkml:trace contextRef="#ctx0" brushRef="#br0" timeOffset="112">16627 5775 2971 0,'-2'-8'19'15,"2"-8"131"-15,-2 6-9 0,2-2 40 16,0-1 8-16,0-1 5 0,0-1-29 15,30-15 14-15,3 11-139 0,-11 1-24 16,3 2-1-16,1 4 17 0,32-10 39 16,-32 16-46-16,-1 1-10 0,-3 5-5 0,0 0 11 15,-3 0 20-15,12 22 78 16,-18 6-46-16,-3-8 5 0,-2 3 14 16,0 3 11-16,-4 3 12 0,-3 29 85 15,-1-26-141-15,0 1-20 0,-26-1-5 16,26 1 34-16,-26 26 125 0,-2-34-94 0,10 0-20 15,2-3-28-15,3-3-20 0,-2-4-18 16,-6 6-12-16,12-15-3 0,9 0 4 16,-7-4-7-16,7-2-1 0,0 0-21 15,0 0 14-15,29 0-1 0,-29 0 3 16,29 0 18-16,-10-16-8 0,30 16 4 16,-22 0 5-16,2 0 11 0,-3 20 37 0,1-20 21 15,26 46 116-15,-31-25-134 16,-2-1-20-16,-6 5-21 0,-1-2-15 0,-4 1-39 15,6 14-285-15,-9-22 25 0,0-3-153 16,0-5-237-16,0-1-181 0,13-7-1320 16,-9 0 1409-16,1-33 261 0</inkml:trace>
  <inkml:trace contextRef="#ctx0" brushRef="#br0" timeOffset="113">16435 6766 1611 0,'-9'0'85'16,"-10"0"288"-16,10 13-86 0,-4-13-5 16,4 0 14-16,-3 0 55 15,1 0 31-15,-7 11 344 0,10-11-433 0,1 0-81 16,4 0-49-16,-1 5-30 0,4-5 5 16,0 0-118-16,24 0-6 0,-3 0-4 15,15 0-8-15,13 0 3 0,97-19 53 16,-45 19 32-16,20 0 40 0,19-15 27 15,20 15 32-15,187 0 220 0,-171 0-185 16,10 0 1-16,-8 0-1 0,-10 0 5 16,-12 17-40-16,90-17 5 0,-145 0-173 0,-22 0-19 15,-20 0-7-15,-19 0-16 0,-1 0-61 16,-38 0-16-16,-1 0-68 16,0 0-130-16,-34 0-193 0,14 0-123 0,-24-14-1260 15,22 14 668-15,1 0-10 0,3-10 362 16</inkml:trace>
  <inkml:trace contextRef="#ctx0" brushRef="#br0" timeOffset="114">17173 7477 1932 0,'0'-7'152'0,"-13"4"79"0,13 0 85 16,0-1 31-16,0 2 44 0,-10-3 435 15,10 4-454-15,0-1-83 0,-7 1-63 0,7 1 6 16,0 0 33-16,0 0 373 0,0 26-299 16,24-26-53-16,-24 36-34 15,24-11-8-15,4 41 175 0,-16-27-233 0,2 5-58 16,-3 3-52-16,-1-1-34 0,0 2-40 15,-3 37-2-15,-7-44-23 0,0-6-77 16,0-5-123-16,0-3-151 0,0 6-848 16,0-22 484-16,-20-5-188 0,20-4-58 15,0-2-214-15,0 0 110 0</inkml:trace>
  <inkml:trace contextRef="#ctx0" brushRef="#br0" timeOffset="115">17039 7502 2488 0,'-3'-8'35'16,"2"-1"52"-16,0-1 77 0,0-5 348 16,1 7-233-16,0 0-33 0,0-2-52 15,20 0-33-15,-20-1-54 0,55-11 12 16,-29 7-98-16,7 1-3 0,5 1-10 15,4-2-6-15,40-7 9 0,-43 16-2 0,-4 3 19 16,-3 3 45-16,-6 0 45 0,-5 27 29 16,3 17 159-16,-19-16-169 0,-3 5-5 15,-2 2-29-15,0 2-22 0,-31 36-24 16,31-37-32-16,-32 0 12 0,14-3 4 16,0-1 12-16,1-2-7 0,-14 22-6 15,14-30-30-15,4-1-9 0,1-5 1 16,3-2-5-16,-4 5 1 0,7-12-6 15,3-2-1-15,3-2-4 0,0-3 4 16,0 0 6-16,20 0-7 0,-20 0 4 0,26 0 5 16,-8-22 5-16,5 22 4 15,25 0 126-15,-22 0 15 0,2 0 48 0,1 0 32 16,-2 0 12-16,1 30-14 0,22 8 161 16,-26-16-242-16,-3 2-21 0,-1 1-35 15,-2-2-24-15,17 23-28 0,-22-26-86 16,0-4-66-16,-2-1-82 0,0-4-126 15,1-5-177-15,14-4-875 0,-12-2 412 16,1 0-115-16,1-31-105 0,3 11 155 16</inkml:trace>
  <inkml:trace contextRef="#ctx0" brushRef="#br0" timeOffset="116">17989 7794 4175 0,'0'0'350'15,"0"0"-66"-15,0 0 89 0,0 0-11 16,0 0 80-16,0 0 421 0,0 0-526 16,0 20-87-16,0-20-57 0,0 22-27 15,0-6-52-15,0 19 20 0,0-16-94 16,0 3-11-16,14 2-14 0,-14 0-4 16,0 21 18-16,0-25-15 0,7 2-4 15,-7-3-10-15,5-3 0 0,-2 0 0 16,8 2 0-16,-2-9 0 0,0-2 0 15,2-3 0-15,5-2 0 0,20-1 0 0,-11-1 0 16,1 0 0-16,4 0 0 0,3-23 0 16,3 23 0-16,34-15-135 0,-34 15-115 15,-3 0-184-15,-3 0-247 0,-4 0-230 16,17 0-1665-16,-30 16 1237 0,1-16 309 16</inkml:trace>
  <inkml:trace contextRef="#ctx0" brushRef="#br0" timeOffset="117">17678 5961 1571 0,'3'-6'57'0,"-3"2"4"0,0 0 35 16,0 1 22-16,0-3 34 0,0 1 5 0,0-4 140 15,0 5-184-15,0 0-7 0,0 0-23 16,0 2-9-16,0-4 51 0,0 5-61 16,0 0 17-16,0 0 25 0,0 1 25 15,0 0 15-15,0 0 146 0,0 0-160 16,0 0-15-16,0 0-24 0,-17 0-18 15,17 18-16-15,-32 4 19 0,18-8-38 16,-3 4 10-16,0 1 15 0,-2 5 4 16,-13 25 62-16,18-27-77 0,-1 5-12 15,4-1-3-15,3 0 2 0,2 1-4 16,2 23 8-16,4-27-36 0,0-2-9 0,0 0 9 16,27-5-4-16,-27-3 6 0,53 6-11 15,-31-15-46-15,2-2-89 16,0-2-126-16,2 0-161 0,22-19-623 0,-28 19 517 15,0-16-29-15,-5 16-5 0,-1-16-5 16,-7 16 102-16</inkml:trace>
  <inkml:trace contextRef="#ctx0" brushRef="#br0" timeOffset="118">17571 6265 2000 0,'-4'0'101'15,"0"0"63"-15,1 0 72 16,0 0 27-16,1 0-15 0,0 0 140 0,1 0-254 16,1 0-3-16,0 0 17 0,0 0 52 15,0 0 22-15,28 0 157 0,-5 0-231 16,-8 0-24-16,1 13-9 0,2-13-18 15,18 0 50-15,-16 0-89 0,-1 0-6 16,-3-24-15-16,1 24 0 0,-2-14-10 16,6 14 24-16,-16-17-17 0,-1 17 14 15,0 0 49-15,-2 0 93 0,-2 0 277 16,0 20-278-16,0-20-95 0,0 31-55 0,0-10-15 16,0 3-22-16,-17 34-166 0,17-29-114 15,0 2-165-15,0-6-287 0,0 3-250 16,0 11-1519-16,0-27 1603 0</inkml:trace>
  <inkml:trace contextRef="#ctx0" brushRef="#br0" timeOffset="119">16708 7589 1775 0,'-27'-8'94'0,"27"8"41"16,-24-4 40-16,24 4 2 0,-23 0 2 15,1 0 167-15,22 0-193 0,-15 0-25 16,15 0-23-16,-8 0-17 0,8 0-15 16,0 0-66-16,0 0-14 0,0 0 8 15,0 0-1-15,34 0 2 0,19-17 40 16,-14-21 26-16,10 10 28 0,12-8 29 15,11-9 19-15,101-58 123 0,-75 43-175 16,11 0-39-16,2-1-38 0,0 7-14 16,-8 7-6-16,78-12-13 0,-103 40-39 15,-14 14-38-15,-15 5-5 0,-11 0-1 0,-10 37 51 16,8 13 38-16,-26-22 13 0,-3 5 5 16,-5 1 7-16,-2 5 0 0,0 4 7 15,-25 45 16-15,-17-41-24 0,12 4-5 16,-4 0-1-16,-6 0 6 0,-54 51 58 15,42-49 10-15,-6 2 36 0,0 0 27 16,-1 2 22-16,-1 1-10 0,-53 58 107 16,60-58-172-16,3-6-12 0,8 0-29 15,4-5-17-15,-15 28-5 0,37-45-30 16,6-5 4-16,6-5-8 0,4-4 8 0,0-6 8 16,58-3 9-16,-26-7-14 0,6 0-8 15,7-19 3-15,5 19-17 0,65-59-51 16,-52 33 25-16,8-7-2 0,6-9 4 15,6-7 19-15,6-5 4 0,95-65 24 16,-90 58-14-16,1 3-20 0,-7 9-38 16,-12 6-33-16,-9 11-13 0,32 5-62 15,-65 27 130-15,-14 0 37 0,-11 39 11 0,-9-8 7 16,-23 62 42-16,-1-38-1 16,-7 11 14-16,-4 4 2 0,-3 7-7 15,-3 3-3-15,-44 82 0 0,43-80-35 0,5-6-40 16,7-5-70-16,4-5-120 0,-6 45-659 15,25-66 294-15,7-6-124 0,0-3-61 16,0-8 18-16,0-1 165 0</inkml:trace>
  <inkml:trace contextRef="#ctx0" brushRef="#br0" timeOffset="120">13006 5724 807 0,'-10'0'50'16,"-7"13"167"-16,11-13-45 0,0 0-4 16,1 11-1-16,1-11 3 0,0 9 89 15,4-9-180-15,0 0-8 0,0 0 17 16,0 0 43-16,23 0 25 0,13 0 120 15,-11-21-196-15,8 21-27 0,9-36-25 16,9 11-4-16,11-9-12 0,78-49-5 16,-59 36-5-16,2 1 3 0,-2 2 3 15,-2 6 5-15,44-16 17 0,-80 45 17 16,-9 9 32-16,-16 0 18 0,-12 34 0 0,-6-1-7 16,-54 57 35-16,19-33-56 0,-8 7 5 15,-4 5 10-15,-5 3 6 0,-2 0-25 16,-50 68 11-16,54-73-32 0,8-4 28 15,5-7 33-15,5-3 25 0,-8 27 53 16,30-46-149-16,4-5-17 0,6-3-6 16,0-8-4-16,29-4 2 0,25-4 10 0,-20-8-9 15,8-2-13-15,5 0-1 16,6-34 10-16,7 10-8 0,64-29 12 0,-61 23-24 16,4 0 6-16,-2 0 3 0,-3 2-8 15,41-13 15-15,-68 28-15 0,-3 5 20 16,-11 8 17-16,-9 0 21 0,-10 0 33 15,-28 71 36-15,1-35-74 0,-9 8-13 16,-6 7 10-16,-6 5 12 0,-50 61 31 16,49-60-51-16,0-2-3 0,8-4 0 15,4-5-16-15,8-7 3 0,-5 19-2 16,23-35 2-16,9-7 0 0,0-7 0 0,41-8-2 16,32-1-4-16,-25-27-1 15,11 27 0-15,6-36-10 0,8 18 0 16,0 2-33-16,62 1-273 0,-75 15-74 0,-2 0-183 15,-13 22-141-15,-8 2-270 16,-12 3 35-16</inkml:trace>
  <inkml:trace contextRef="#ctx0" brushRef="#br0" timeOffset="121">3954 11581 3348 0,'0'7'66'0,"0"-2"70"0,0 0 113 16,0-2 115-16,0-3 376 0,0 2-436 15,0-1-60-15,0-1-26 0,0 0 29 16,0 0 5-16,0 0 264 0,0 0-291 16,0 0-41-16,0 0-49 0,16-16-23 15,2-8 30-15,-18 7-103 0,26-4-23 0,-10-8-10 16,2-3-8-16,1-7-1 15,19-50-4-15,-19 40 8 0,2-4 1 16,-3-1 1-16,0-1-5 0,10-47-14 0,-16 58 10 16,-4 2 19-16,0 5 23 0,-4 8 21 15,-2 5 21-15,0-5 74 0,-2 21-101 16,0 3-30-16,0 1-24 0,0 4-23 16,0 0-50-16,0 0 47 0,0 0 16 15,28 29 22-15,-28 5-1 16,30-9 31-16,-11 8 63 0,6 4-1 15,26 49 56-15,-26-37-156 0,3 4-1 0,0 3 0 16,-4-1 0-16,22 45 0 0,-27-54 0 16,-1-5 0-16,-2-4 0 0,-1-7 0 15,6 13 0-15,-11-28-124 0,-3-3-135 16,0-4-145-16,-3-3-199 0,-1-3-67 16,-1-2-1206-16,-2 0 744 0,0-22-76 15,0 22 314-15,0-29 231 0</inkml:trace>
  <inkml:trace contextRef="#ctx0" brushRef="#br0" timeOffset="122">4237 11312 3145 0,'0'0'284'0,"18"0"107"16,-18 0 145-16,29 10 44 0,-7-10 19 15,36 0 233-15,-26 12-602 0,4-12-133 16,3 8-86-16,-4-8-102 0,1 5-141 16,21 2-604-16,-33-3 138 0,-3 0-158 15,-2-1-257-15,-4 0-85 0</inkml:trace>
  <inkml:trace contextRef="#ctx0" brushRef="#br0" timeOffset="123">4897 11333 3367 0,'2'16'115'16,"0"-16"186"-16,0 17 138 0,3-8 108 16,2 14 453-16,-2-7-615 0,0 2-51 0,2 1-91 15,2 3-66-15,6 23-21 16,-8-23-139-16,0-1-8 0,-2-1-9 0,0-3-15 15,-1-2-77-15,2 2-451 0,-5-12 86 16,0-1-134-16,1-4-237 0,-2 0-222 16,0-26-1255-16,0 26 1576 0</inkml:trace>
  <inkml:trace contextRef="#ctx0" brushRef="#br0" timeOffset="124">4791 11095 4337 0,'0'0'71'0,"0"0"92"0,0 0 81 0,0 15 64 15,0-15-44-15,0 0 13 16,0 0-241-16,0 0-62 0,0 0-611 16,0 0 92-16,0 0-139 0,0 0-237 15,0 0-1000-15,16 0 1302 0</inkml:trace>
  <inkml:trace contextRef="#ctx0" brushRef="#br0" timeOffset="125">5241 11312 2539 0,'0'0'73'15,"-11"0"343"-15,11 0-27 0,0 0 41 16,0 0-27-16,0 0-26 0,0 0 184 16,0 0-297-16,0 13 12 0,26-13-42 0,-26 0-41 15,34 0-70-15,15 0-48 0,-22 0-66 16,0 0-19-16,2-15-15 0,-3 15-62 15,18-17-318-15,-12 17-200 16,-11 0-280-16,-15 0 292 0,-5 0-93 16,-1 0-83-16,0 0-32 0,0 0 126 15</inkml:trace>
  <inkml:trace contextRef="#ctx0" brushRef="#br0" timeOffset="126">5277 11485 3650 0,'19'4'120'0,"-19"-2"147"16,26 3 149-16,-8-1 189 0,20 0 576 0,-18 0-742 15,4 0-194-15,-2 0-153 0,2-2-122 16,16 4-518-16,-24-1 28 0,0-4-266 16,-3 2-211-16,-3-1-297 0,2-2 54 15</inkml:trace>
  <inkml:trace contextRef="#ctx0" brushRef="#br0" timeOffset="127">6603 11398 3041 0,'0'2'112'15,"0"-2"132"-15,0 2 152 0,0 0 106 16,0-2 372-16,0 1-539 0,0 0-16 15,22-1-2-15,-9 0-5 0,6 0-52 0,32 0 34 16,-17-17-210-16,4 17-12 0,4 0 5 16,1 0-4-16,35-14 4 15,-43 14-66-15,-2 0-7 0,-6 0-4 16,-6 23-14-16,-4-23-34 0,4 17-199 0,-16 0 5 16,-2-17-109-16,-2 14-102 0,-1-14-150 15,0 0-1173-15,0 0 606 0,0 0 71 16,-21-20 361-16</inkml:trace>
  <inkml:trace contextRef="#ctx0" brushRef="#br0" timeOffset="128">7635 11177 807 0,'0'0'148'0,"0"0"22"16,0 0 82-16,0 0 21 0,0 0 29 0,0 0 230 15,0 0-301-15,0 0 11 0,0 0 10 16,0 0 47-16,0 0 26 16,0 0 283-16,0 0-364 0,0 0-48 0,0 0-37 15,0 0 12-15,0 0 172 0,0 0-156 16,0 0 11-16,0 0 5 0,0 0 8 16,0 0-14-16,0 0 42 0,0 0-187 15,0 0-29-15,0 0 8 0,0-15 13 16,-17 5 68-16,17 10-68 0,0-9-16 15,-20 9-12-15,20 0-4 0,-15-5 2 0,-6 5 17 16,9 0-19-16,-2 0 3 16,1 0 3-16,-1 17-1 0,-8-17 22 15,11 14-22-15,2-14 8 0,2 14 4 16,0-5-5-16,2 3-2 0,-7 16-3 0,9-12-11 16,-1 3-5-16,2 2 1 0,0 1-8 15,2 18-8-15,0-21-2 0,0 1-12 16,0-2-29-16,26-3-34 0,-26-3-44 15,48 3-270-15,-24-13 126 0,-1-2-39 16,2 0-18-16,3-23-6 0,29-8-234 16,-30 11 313-16,-2 1 5 0,-4-2 19 15,0 1 20-15,-4 1 58 0,5-15-22 16,-14 18 149-16,-3 3 39 0,-4-1 25 0,-1 1 46 16,0 4 43-16,-21-7 239 0,21 10-158 15,-17 1-6-15,17 2-38 0,-19 2-5 16,4 1 66-16,15 0-129 0,-13 0-5 15,13 21-23-15,0-21-10 0,0 19-7 16,0 5 54-16,0-11-22 0,0 1 11 16,28 1 24-16,-28 2 43 0,46 17 194 15,-31-15-173-15,2 5-16 0,-3 1-10 16,2 3-3-16,-3 1-21 0,8 35 89 16,-15-31-115-16,-1-1 18 0,-5 2 1 15,0-1 0-15,0 27 80 0,-23-32-131 16,23 1-21-16,-34-2-23 0,11 1-6 15,-1-6-18-15,-30 17-11 0,24-22-18 0,1-5-40 16,-1-4-64-16,1-3-82 0,-26-5-457 16,31 0 173-16,1-21-107 0,3 21-225 15,0-38-182-15,9 14-171 0,4-33-849 16</inkml:trace>
  <inkml:trace contextRef="#ctx0" brushRef="#br0" timeOffset="129">8006 11185 1386 0,'16'0'115'0,"-16"15"97"0,0-15 98 15,0 0 130-15,13 9 550 0,-13-9-450 16,9 12-49-16,-9-12-88 0,8 14 4 0,-2-4-43 16,4 12 326-16,-7-10-409 0,0 2-48 15,0 3-51-15,-2-1-17 0,2 17 52 16,-2-17-132-16,-1 1-17 0,1-4-13 15,1-1-7-15,-1-3-17 0,3 1-5 16,-2-7-12-16,-2-1 10 0,1-2 10 16,2 0 11-16,-1 0-67 0,2 0-33 15,-1-26-46-15,3 26-14 0,1-28-42 16,3 10-26-16,13-25-112 0,-9 22 215 16,-1-1 50-16,4 3 19 0,-3 1 7 15,15-10 2-15,-17 18 2 0,-1 3 7 0,0 4 19 16,-1 2 25-16,-3 1 27 0,6 0 124 15,-6 26-101-15,0-26-17 0,-4 27-13 16,3-12-5-16,-1 16 34 0,-2-17-67 16,-1-2-15-16,1 1-9 0,-1-4-1 15,-1-9-6-15,1 14 22 0,-1-9-3 16,-1-5 8-16,1 0 0 0,0 0-23 16,-1 0-83-16,0-21-3 0,0 21-8 15,0-25-3-15,0 9 1 0,0-1 16 0,24-19 8 16,-24 21 58-16,19-1 20 0,-19 3 7 15,22 1 16-15,2 6 106 16,-15 1-36-16,1 5 34 0,-1 0 15 0,0 22 8 16,0-22-38-16,11 52-16 0,-11-31-108 15,0 3 0-15,1 1 0 0,2-2-16 16,5 19-326-16,-10-23-35 0,1-2-241 16,0 0-132-16,1-9-356 0,0-1-312 15,9-7-1164-15</inkml:trace>
  <inkml:trace contextRef="#ctx0" brushRef="#br0" timeOffset="130">9274 10783 2497 0,'3'-3'114'0,"-2"-2"135"0,-1 2 163 16,0 2 146-16,0-2 439 0,0 1-638 15,0 2-77-15,0 0-58 0,0 0-18 16,0 0 144-16,0 0-110 0,0 24 64 15,0-6 64-15,0 5 33 0,20 47 111 0,7-24-400 16,-13 9-106-16,3 6-6 0,-2 2 0 16,0 3 0-16,10 61 0 0,-16-69 0 15,0-3 0-15,-1-8 0 0,-3-8 0 16,1 19-86-16,-4-38-169 0,1-6-170 16,-1-3-244-16,-1-6-158 0,1-5-283 15,0 0-1625-15,-2-33 1599 0,0 10 454 16</inkml:trace>
  <inkml:trace contextRef="#ctx0" brushRef="#br0" timeOffset="131">9116 10781 2601 0,'-6'-6'174'15,"3"2"130"-15,0 4 132 0,2-3 47 16,-1 1 311-16,2 2-523 0,0 0-92 16,0-3 142-16,22-1-249 15,-22 1-12-15,30-2-23 0,14-4-7 16,-18 2-34-16,4-1 0 0,2 2 0 16,5-2-4-16,1 3 4 0,37 1-2 0,-39 4 15 15,0 0 25-15,-4 0 21 16,-2 23 23-16,15 8 133 0,-28-12-64 0,-2 4 23 15,-4 0 19-15,-4 4 15 0,-4 3-28 16,-3 37 88-16,0-33-166 0,-21 2-10 16,21 0-9-16,-27-1-4 0,-2 27 13 15,15-35-73-15,1-1-10 0,1-4-3 16,12-2-2-16,-16-6-9 0,7 6-27 16,9-11-7-16,-8-6-5 0,8-1-6 15,0-2-3-15,0 0-28 0,0 0 49 16,0 0-6-16,0 0 9 0,0 0 2 0,0 0 16 15,19-17 38-15,0 17 13 0,-19 0 22 16,23 0 29-16,-10 0 30 0,15 0 224 16,-15 27-195-16,2-11-40 0,-3 4-59 15,-1 3-47-15,2 2 0 0,10 28 0 16,-13-25 0-16,1 1 0 0,1-1 0 16,-1-3 0-16,-1 1 0 0,1-4 0 15,-2-2 0-15,7 11 0 0,-10-21-136 16,-1-3-164-16,-2-5-247 0,1-2-243 15,6 0-1391-15,-3-27 887 0,-2 27 36 16,2-36 397-16</inkml:trace>
  <inkml:trace contextRef="#ctx0" brushRef="#br0" timeOffset="132">9910 11201 4073 0,'-14'0'110'15,"14"0"87"-15,0 0 88 0,0 0 103 16,0 0 19-16,0 0 404 0,0 17-471 0,0-17-69 16,0 17-40-16,0-5 3 15,0 17 192-15,0-9-253 0,18 2-45 16,-18 2-52-16,16 2-35 0,-16 0-41 0,16 29 0 16,-2-29 0-16,-14-1 0 0,10-4 0 15,-10-2-36-15,9 8-336 0,-4-18 37 16,-5-4-101-16,3-2-62 0,-2-1-83 15,1-2-196-15,-2 0-1035 0,2-28 776 16,-2 28 129-16,3-34 250 0,-3 11 148 16</inkml:trace>
  <inkml:trace contextRef="#ctx0" brushRef="#br0" timeOffset="133">9894 11169 3259 0,'-8'0'265'0,"6"0"31"15,0 0 103-15,2 0-34 0,0 0-35 16,0 0-99-16,0 0 26 0,0 0-166 16,0 0-24-16,23 0-13 0,-23 0-1 15,46 0 36-15,-25 0-38 0,0 0 20 16,1 0 17-16,-1 23 13 0,0-23 29 16,15 38 154-16,-18-21-119 0,-6 3-5 15,1-2 13-15,-4 2 4 0,2 25 158 16,-10-24-190-16,-1 1-11 0,0 0-23 0,0 1-10 15,0-1-26-15,-24 15-1 16,0-18-57-16,8 0-18 0,-2-4-18 16,-1 2-34-16,-23 9-223 0,21-15 55 15,1-2-55-15,1-1-72 0,3-4-138 0,2 1-69 16,-5-5-1092-16,12 0 542 0,2 0-138 16,4-18 301-16</inkml:trace>
  <inkml:trace contextRef="#ctx0" brushRef="#br0" timeOffset="134">10850 10606 947 0,'-3'0'144'0,"3"0"96"0,-2 0 95 16,1 0 52-16,-2 11 342 15,3-11-352-15,-2 0 34 0,0 0 13 0,2 5 6 16,-2-5-64-16,2 7 250 16,0-3-278-16,0 3 60 0,0 3 10 0,0 4 2 15,0 27 309-15,0-12-466 0,17 5-82 16,-17 6-91-16,0 7-72 0,14 5-8 16,0 62 0-16,1 4 0 15,-8-63 0-15,8 44 0 16,1-24 0-16,-10-47 0 0,8 12-307 15,-7-27-105-15,-2-5-267 0,0-2-170 0,2-6-282 16,5 0-1459-16,-8-30 1483 16,0 11 405-16</inkml:trace>
  <inkml:trace contextRef="#ctx0" brushRef="#br0" timeOffset="135">10662 10642 2467 0,'0'-7'95'15,"0"2"65"-15,0-3 70 16,0 0 24-16,21-14 285 0,4 11-292 0,-6-3-39 16,3-1-33-16,4-1-9 0,3 1-34 15,31-9 73-15,-27 15-136 0,-4 2-19 16,-2 6-11-16,-2 1 5 0,-1 0 12 15,17 48 146-15,-27-23-34 0,-3 4 37 16,2 6 20-16,-6 0 7 0,-1 48 136 16,-6-41-237-16,0 4-24 0,0 1-26 15,-23-1-7-15,23-1-8 0,-23 33 54 16,-1-42-75-16,24-4-17 0,-25-5-15 16,25-6-13-16,-16 8-4 0,1-21-5 0,15-1-8 15,-7-3-16-15,7-4-50 0,0 0-39 16,0 0-156-16,0-21 170 0,0 21 48 15,0 0 29-15,21-20 29 0,-3 20 123 16,-18 0 1-16,26 0 31 0,-13 0 23 16,3 22 33-16,-3-22 28 0,17 56 241 15,-18-34-323-15,0 2-76 0,0 2-72 16,0-1-7-16,7 23 0 0,-10-26 0 16,1-1 0-16,1-3-98 0,-3-4-134 15,1-2-144-15,13-4-892 0,-11-8 450 16,4 0-209-16,1-23-124 0,-1 23-141 0</inkml:trace>
  <inkml:trace contextRef="#ctx0" brushRef="#br0" timeOffset="136">11571 10973 1855 0,'0'-1'57'16,"0"0"59"-16,0-3 269 0,0 4-164 0,0 0 13 16,0 0 25-16,0 0 39 0,-11 0 300 15,11 0-312-15,0 0-19 16,0 0-24-16,-11 0 4 0,11 0-12 0,-16 0 301 16,8 20-247-16,-1-20 8 0,-3 20-32 15,-1-5-8-15,-14 17 169 0,14-11-254 16,-2 4-9-16,2 1-16 0,-1 2-3 15,4 1-39-15,-7 28-16 0,13-28-89 16,-2 0 0-16,6-2 0 0,0-4 0 16,24 14 0-16,-24-22-44 0,31-4-78 15,-10-3-95-15,1-4-104 0,0-4-91 16,26 0-573-16,-25 0 476 0,-3-29-68 0,-1 29-66 16,-4-26-84-16,8-3-776 0,-18 15 832 15,0-1 78-15,-3-2 156 0,-2 3 144 16</inkml:trace>
  <inkml:trace contextRef="#ctx0" brushRef="#br0" timeOffset="137">11544 11183 1991 0,'0'0'249'0,"0"0"341"16,0 0 176-16,0 0-362 0,-6 0-13 0,6 0-73 16,0 0-31-16,0 0-76 15,0 0 125-15,0 0-187 0,22 0 12 0,-22 0 0 16,16-15-7-16,10 15 82 0,-14 0-142 15,2-13 4-15,0 13-6 0,-1 0-9 16,-1 0-1-16,9 0 67 0,-13 0-74 16,-1 17-8-16,-2-17-7 0,0 0-1 15,1 17 98-15,-5-17-57 0,1 0 11 16,-2 12-7-16,0-12 2 0,0 11-4 16,0 3 72-16,0-5-124 0,0 3-26 15,0-2-24-15,0 4 0 0,0 20 0 16,-17-17 0-16,17 3 0 0,0 1 0 0,0 1-44 15,0-2-124-15,0 18-587 16,0-21 108 0,0-5-139-16,19-4-299 0,-19-5-390 0,18-3-978 0</inkml:trace>
  <inkml:trace contextRef="#ctx0" brushRef="#br0" timeOffset="138">6814 12384 1455 0,'0'0'20'0,"0"3"26"0,0-3 46 16,0 0 34-16,0 0 32 0,0 0 143 15,0 0-177-15,0 0-5 0,0 0 4 16,0 0 29-16,0 0 211 0,0 0-161 16,0 0-11-16,27 0-14 0,-27 17-3 15,29-17-26-15,13 12 98 0,-18-12-158 0,5 0-27 16,2 9-28-16,3-9-22 0,1 5-13 15,38 2-4-15,-34-1 8 0,1-2-2 16,1 3-2-16,2 1-9 0,45 6-7 16,-41-6-7-16,1 1 12 0,3-1-12 15,4 0-10-15,2-2-15 0,67 4-149 16,-57-6 101-16,4-4 28 0,8 0 48 16,5 0 15-16,92 0 10 0,-82 0 3 15,8-20 6-15,7 20 3 0,3 0-3 16,4-18-7-16,122 18-3 0,-114-16-2 0,0 16-7 15,0-9-9-15,3 9-4 0,3 0 0 16,122-9-20-16,-125 9 31 0,1-7 9 16,2 7 3-16,1-3 3 0,127-1-31 15,-128 2-9-15,5-2-19 0,2 0-11 16,3 1-10-16,2-4 16 0,145-4-7 16,-143 3 59-16,0 1 4 0,2 0 3 15,-5 1 0-15,1-3 7 0,130-7 16 16,-142 11 21-16,-2-3 25 0,-2 2 28 15,-4-1 32-15,98-3 116 0,-122 4-124 16,-1 3-3-16,-7-2-5 0,-7 2 19 16,-12 0-2-16,42 0 121 0,-70 1-153 0,-10 2-27 15,-8 0-36-15,-9 0-11 16,0 0 12-16,-14 0-12 0,-2 0-5 0,0 0-15 16,0 0-5-16,0 0-15 0,0 0-66 15,0 0-8-15,0 0-101 0,0 0-150 16,0 0-189-16,-20 0-162 0,20-18-1135 15,-18 3 1097-15,18 15 210 0</inkml:trace>
  <inkml:trace contextRef="#ctx0" brushRef="#br0" timeOffset="139">7007 13437 2311 0,'0'4'152'16,"0"1"111"-16,0-2 140 0,0 2 79 16,0 2 442-16,0-3-572 0,0-2-85 15,0 0-43-15,0-1 6 0,0-1-13 16,0 0 170-16,0 0-275 0,0 0-48 16,15-24-63-16,-15 24-2 0,18-43-18 15,6 23 14-15,-11-1 0 0,3-3 10 0,-2 2 6 16,-1 0 30-16,10-16 115 0,-15 23-37 15,-2 3 4-15,-1 3-15 0,-3 3-17 16,0 1-15-16,-2 5-65 0,0 0-12 16,0 0-2-16,0 0 9 0,0 0 3 15,0 20 31-15,0 5-21 0,0-7-10 16,-15 7-1-16,15 3 11 0,0 40 61 16,0-30-4-16,27 5 36 0,-27 3 44 15,25 0 27-15,-25 1-13 0,41 48 17 16,-29-49-166-16,-1-1-21 0,-11-3 0 15,16-4 0-15,-9 28 0 0,4-38 0 0,-5-2 0 16,-2-5 0-16,-1-1 0 0,-1-3 0 16,1 9 0-16,-2-18 0 15,-1 0 0-15,0-2 0 0,0-2 0 16,-21 5 0-16,21-5 0 0,-23 0 0 0,7-1 0 16,0 1 0-16,-1-1 0 0,-13 1 0 15,18-3 0-15,2 0 0 0,3 1 0 16,7-1 0-16,-9 1 0 0,6-2 0 15,3 1 0-15,0-1 0 0,0 0 0 16,0 0 0-16,45 0 0 0,-22 0 0 16,7 0 0-16,6-20 0 0,7 20 0 15,47-13 0-15,-45 13 0 0,-5 0 0 16,-4 0 0-16,-5 0 0 0,-6 0-101 16,4 0-485-16,-19 0 27 0,-5 0-120 0,-3 0-313 15,1 0-276-15,4-23-1434 0,-2 23 1886 16</inkml:trace>
  <inkml:trace contextRef="#ctx0" brushRef="#br0" timeOffset="140">8056 13448 2913 0,'-13'-4'127'0,"13"1"131"0,0 3 146 16,0-1 56-16,0 1 296 16,0 0-541-16,0 0 2 0,0 0 66 0,0 22 91 15,0-22 40-15,24 46 266 0,-5-22-432 16,-19 5-37-16,28 0-30 0,-13 2-4 16,10 33 41-16,-12-32-171 0,-2 0-39 15,1-1-8-15,-3-4-31 0,-2-3-73 16,2 15-362-16,-4-26 99 0,-1-3-88 0,1-2-57 15,-5-5-107-15,2-3-981 0,-2 0 677 16,0 0-57-16,0-21 125 0,-21 21 171 16</inkml:trace>
  <inkml:trace contextRef="#ctx0" brushRef="#br0" timeOffset="141">7959 13684 3319 0,'22'0'105'0,"-22"0"150"15,19 0 744-15,7 19-414 0,-10-19-22 16,0 0-126-16,4 17-52 0,4-17-145 16,24 10-103-16,-23-10-225 0,1 0-162 15,-1 0-168-15,-4 0-261 0,16 0-1251 0,-21 0 784 16,0 0 76-16,-2 0 353 0</inkml:trace>
  <inkml:trace contextRef="#ctx0" brushRef="#br0" timeOffset="142">8692 13681 3768 0,'1'0'87'0,"-1"0"131"16,0 0 117-16,0 0 74 0,0-16 246 16,0 16-460-16,0 0-58 0,0-17-37 0,-18 17-25 15,18-10-8-15,-16 10 74 0,16 0-63 16,-11-8-6-16,11 8 11 0,-17 0 20 15,-4 0 138-15,9 20-110 0,-3-20 0 16,-1 19-8-16,1-19 0 0,-2 25-20 16,-8 3 56-16,13-13-117 0,5 2-14 15,-1-4-15-15,3 3-9 0,2 10-20 16,3-13-33-16,0-1-50 0,19-4-63 16,-19 0-73-16,35-4-69 0,17-4-393 15,-27 0 368-15,3 0 26 0,0-22 2 16,-1 22-48-16,13-23-319 0,-26 1 419 15,-2 22 90-15,-5-24 92 0,1 12 79 0,-8 12 87 16,3-18 307-16,-3 5-122 0,0 13 12 16,0-10-22-16,0 10-25 0,-20 0 119 15,20 0-212-15,-14 0 7 0,14 0-22 16,0 0-9-16,-12 23-19 0,12 2 64 16,0-10-99-16,0 3-1 0,0 0-6 15,0 4-4-15,24 26 48 0,17 3-16 16,-9 3-6-16,-18-27-53 15,0-1 2-15,-2 3-1 0,-1-3 11 16,-3 4 9-16,5 27 93 0,-13-31-71 0,0-3 4 16,0 1-13-16,0-2-1 0,-30 12 11 15,30-22-69-15,-32 0-18 16,11-3-20-16,-3 1-22 0,0-3-58 0,-30 0-254 16,28-7 68-16,3 0-112 0,4 0-116 15,0 0-290-15,-2-28-1292 0,21 3 831 16,0 8 317-16,0 1 333 0</inkml:trace>
  <inkml:trace contextRef="#ctx0" brushRef="#br0" timeOffset="143">8906 13741 845 0,'4'0'56'0,"-1"-11"75"0,0 11 88 16,-2 0 91-16,0 0 29 0,0 0 322 15,-1 0-336-15,0 0 38 0,0 0 49 16,0 0 70-16,0 0 372 0,0 0-528 15,0 0-46-15,0 0-2 0,0 0 27 16,0 0-15-16,0 0 141 0,0 0-295 0,0 0-5 16,0 0 32-16,0 17 32 0,0-1 237 15,0-6-300-15,0 4-56 0,0-1-57 16,0 3-19-16,0 0 0 0,0 13 0 16,0-16 0-16,0 0 0 0,13-5 0 15,-13-2 0-15,0 0 0 0,0-1 0 16,0-5 0-16,0 0 0 0,7 0 0 15,-7 0 0-15,18-25-42 0,-9-6-30 16,1 12-29-16,2-3-1 0,1-2 9 16,13-20-1-16,-12 24 66 0,-2 1 10 15,0 5 5-15,1 1 2 0,-4 4-1 0,6 2-2 16,-8 7 30-16,-2 0 28 16,2 0 25-16,0 0 34 0,6 29 118 15,-6 1-139-15,0-12-36 0,-1 2-32 0,0-2-9 16,-3 0-5-16,3 13 0 0,-3-19 0 15,-1 0 0-15,-1-7 0 0,0-5 0 16,2 7 0-16,-3-7 0 0,0 0 0 16,0 0 0-16,0 0 0 0,1-28 0 15,2-1-31-15,-1 11-12 0,1-3-5 16,3 0 0-16,1-2 25 0,13-17 31 16,-8 23 21-16,1 3 6 0,-1 2 5 0,-1 6-1 15,0 6-15-15,9 0-6 0,-11 0-18 16,0 26 0-16,-2-26 0 15,0 35 0-15,1-15 0 0,5 28 0 16,-5 2 0-16,-5-24 0 0,2 20 0 16,-2-28 0-16,-3-1-145 0,2-1-156 15,0-6-201-15,-1-3-210 0,3 0-1265 16,0-7 747-16,1 0-106 0,3-25 361 16</inkml:trace>
  <inkml:trace contextRef="#ctx0" brushRef="#br0" timeOffset="144">9619 13212 4376 0,'0'-3'142'0,"0"1"93"0,0 2 127 15,0 0 118-15,0 0 48 0,0 22 510 16,0-22-626-16,0 29-116 0,0-5-116 16,21 5-61-16,-1 41-96 0,-20-31-23 0,27 2 0 15,-13 4 0-15,2 0 0 16,-1 0 0-16,1-3 0 0,10 37 0 16,-13-45 0-16,-2-2 0 0,-1-7 0 15,-1-4-162-15,-1-5-164 0,4 2-890 16,-8-15 411-16,1-3-205 0,-3 0-88 0,1 0-115 15,0-32 132-15</inkml:trace>
  <inkml:trace contextRef="#ctx0" brushRef="#br0" timeOffset="145">9536 13265 3106 0,'-6'-7'138'0,"0"3"136"0,-6-4 638 0,9 5-465 15,-1 1-49-15,1-1-69 0,1 1-36 16,0-1-69-16,2-7-23 0,0 4-184 16,22-2-20-16,-22-1 2 0,36-1 2 15,17-10 5-15,-20 10 14 0,3 1 7 16,2 3 11-16,2-1-6 0,-1 3-11 16,35 3 14-16,-42 1-4 0,-1 0 13 15,-5 0 17-15,-3 0 11 0,10 26 96 16,-25-2-70-16,-2-7 13 0,-4 2 7 0,-2 2 3 15,0 4-18-15,-23 32 56 0,-8-26-103 16,14 0-12-16,-3 2-11 0,1-3-2 16,-17 28 31-16,23-34-42 0,1 1-7 15,0-4-5-15,4-1-3 0,8-3 0 16,-10 11-12-16,5-19 3 0,5 0-16 16,0-4-25-16,0-1-15 0,0 0-90 15,21-4 103-15,-21 0 14 0,23 0 23 16,-23 0 2-16,27 0 8 0,3 0 39 15,-17 0 17-15,1 0 26 0,-3 17 38 16,0-17 28-16,7 44 62 0,-13-27-168 16,2 4-42-16,1 0 0 0,-3 0 0 0,1 1 0 15,9 19 0-15,-7-21 0 16,1 0 0-16,0-5-75 0,2 0-141 0,13 5-673 16,-11-15 252-16,0-2-109 0,4-3-166 15,-1 0-118-15,5 0-113 0,20-28-705 16</inkml:trace>
  <inkml:trace contextRef="#ctx0" brushRef="#br0" timeOffset="146">10414 13527 3402 0,'0'-5'5'0,"0"-1"1"0,0-2 187 15,0 5 36-15,0 2 105 0,-17 1 1 16,17 0-4-16,0 0-77 0,-14 0 24 15,1 0-192-15,13 23-14 0,-14-23 7 16,14 27 12-16,-25 6 88 0,19-11-101 16,-1-1-14-16,4 1-11 0,-2 0-19 15,5 0-7-15,0 12 18 0,0-17-10 16,21-6-5-16,-21 0 1 0,29-4-5 16,8 5 26-16,-18-8-23 0,4-4 4 15,-2 3 6-15,1-1 21 0,-2-2 7 0,15 4 85 16,-22 0-74-16,-1 0 0 0,-2 3 12 15,-5 1 19-15,-3 16 137 0,-2-11-140 16,0 1-31-16,0 1-37 0,-29 2-28 16,29 0-47-16,-30 13-202 0,-1-17 7 15,31-1-91-15,-24-3-72 0,24-5-64 16,-15 2-815-16,15-6 447 0,-9 0-262 16,9-19 26-16,0 19 220 0</inkml:trace>
  <inkml:trace contextRef="#ctx0" brushRef="#br0" timeOffset="147">10802 12770 3044 0,'22'0'190'0,"-7"23"190"16,2-23 147-16,3 32 44 0,5-8 3 0,33 36 329 15,-23-22-535-15,2 3-65 0,3 4-42 16,1 8 30-16,31 64 245 0,-42-52-374 16,-3 8-81-16,-9 6-81 0,-7 4 0 15,-5 4 0-15,-6 89 0 16,-27-2 0-16,-14-92 0 0,-11 62 0 15,23-77-152-15,-2-8-206 0,-1 0-302 16,0-7-385-16,-36 36-1816 0,28-49 1473 16,1-7 385-16</inkml:trace>
  <inkml:trace contextRef="#ctx0" brushRef="#br0" timeOffset="148">6778 12984 2393 0,'0'-5'129'0,"0"1"92"16,0-1 122-16,-20 3 44 0,20-1 23 15,-16 0 300-15,-4 2-446 0,9 1-44 16,-1 0-25-16,-2 0 41 0,-3 0 33 16,-21 26 307-16,18-26-316 0,-6 33-17 15,-1-6-20-15,-1 7 17 0,-29 55 247 16,31-30-298-16,1 11-59 0,5 10-71 16,4 10-52-16,6 7-7 0,8 113 0 15,2-98 0-15,21-1 0 0,-3-1 0 0,7-6 0 16,34 78 0-16,-24-104 0 0,7-9 0 15,1-10-155-15,4-11-167 0,52 16-1002 16,-52-43 282-16,2-6-279 0,-3-8-148 16,-4-7 167-16</inkml:trace>
  <inkml:trace contextRef="#ctx0" brushRef="#br0" timeOffset="149">11860 12984 2586 0,'0'0'81'0,"0"0"73"16,0 0 449-16,0 0-193 0,0 0 33 16,0 0-37-16,0 0-21 0,0 0-109 15,0 0 94-15,0 0-232 0,0 0-7 16,0 0 36-16,0 0 36 0,0 0 241 0,0 28-246 15,-17-11-10-15,17 6-3 16,-18 9 23-16,18 7 25 0,-38 67 79 0,27-41-242 16,1 7-70-16,-1 5 0 0,11 4 0 15,-8 3 0-15,8 78 0 16,23-16 0-16,18-83 0 0,27 36 0 16,-26-65-9-16,6-4-215 0,3-6-257 15,2-6-310-15,50 4-1803 0,-57-17 1112 16,-3-3 224-16,-5 1 493 0</inkml:trace>
  <inkml:trace contextRef="#ctx0" brushRef="#br0" timeOffset="150">12366 13226 2897 0,'0'-7'119'16,"0"7"126"-16,0 0 120 0,-8 0 502 15,8 0-512-15,-3 0-46 0,3 0-15 0,-4 27 42 16,4-8 21-16,0 37 330 0,0-18-408 16,17 8-49-16,-17 6-37 15,25 4-22-15,5 62 26 0,-17-63-163 16,0 0-35-16,-2-4-46 0,-11-2-89 0,19-9-85 16,-10 23-512-16,-9-40 240 0,8-3-75 15,-8-9-162-15,8-4-146 0,-4-4-1112 16,-4-3 1072-16,0-26 257 0</inkml:trace>
  <inkml:trace contextRef="#ctx0" brushRef="#br0" timeOffset="151">12178 13282 2195 0,'-3'-9'49'15,"-1"-8"208"-15,2 9-60 0,2-2 7 16,0-2 6-16,0 2 26 0,17-13 246 16,-17 10-273-16,27 3-44 0,-10-2-31 15,5 1-19-15,4 1-29 0,30-7 79 16,-24 10-97-16,-3 5-3 0,-1 2-8 16,1 0 14-16,-2 0 31 0,13 47 134 0,-22-25-105 15,-5 3 0-15,-1 4 26 16,-5 2 7-16,-5 37 134 0,-2-34-193 0,0 4-16 15,-27-1-20-15,27 2-5 0,-31-2-7 16,-3 29 13-16,20-37-53 0,-2-4-11 16,16-6-2-16,-18-4-5 0,10 1 2 15,8-10-18-15,0-6-26 0,0 0-12 16,0 0-22-16,0 0 5 0,29 0-9 16,-5-22 63-16,-24 22 13 0,28 0-3 15,-15-14 1-15,10 14 72 0,-12 0 22 16,2 0 40-16,3 28 11 0,2-28 12 0,2 36-10 15,23 11 87-15,-24-21-144 0,4 3-19 16,-2-3-18-16,1 2-12 0,14 22-4 16,-16-30-49-16,-4 1-66 0,2-3-86 15,-4-4-135-15,12 2-591 0,-17-9 312 16,0-5-173-16,-1-2-77 0,-2 0-214 16,0 0 34-16,1-30-367 0</inkml:trace>
  <inkml:trace contextRef="#ctx0" brushRef="#br0" timeOffset="152">12962 13584 3367 0,'4'0'186'0,"-4"0"185"0,0 0 119 15,0 0 28-15,0 24 297 0,0 1-502 16,0-6-8-16,0 3-34 0,0 1-26 15,23 4-64-15,-6 29 10 0,-17-28-154 16,19 1-26-16,-19-1-10 0,17-3-8 16,-1 16-115-16,-16-24-46 0,7-5-113 15,-7-3-100-15,6-4-65 0,-3 0-120 16,2-5-883-16,-3 0 630 0,0-19-36 0,-2 19 134 16,0-27 47-16,0 7 196 0</inkml:trace>
  <inkml:trace contextRef="#ctx0" brushRef="#br0" timeOffset="153">12926 13503 2327 0,'0'-3'66'16,"0"0"27"-16,0 1 44 0,24 2 24 16,-3-3 189-16,-8 3-188 0,3 0 2 15,4 0-20-15,0 0 13 0,3 0 31 16,21 20 239-16,-19 9-197 0,-2-9-16 15,0 6-25-15,-6 2-20 0,1 2-16 16,5 33 156-16,-14-30-137 0,-5-1 3 0,-4 0 3 16,0-1 1-16,0 23 95 0,-29-29-190 15,29-1-29-15,-29-1-26 0,11-4-11 16,-15 15-48-16,14-21-37 0,-1-4-69 16,2-3-77-16,0-2-97 0,3-4-82 15,-14 0-885-15,17-24 459 0,3 24-174 16,2-31 63-16,7 13 139 0,0-2 238 0</inkml:trace>
  <inkml:trace contextRef="#ctx0" brushRef="#br0" timeOffset="154">13564 13325 2411 0,'3'-2'39'16,"-1"1"76"-16,0 1 151 0,-2 0 210 0,0 0 714 16,0 0-656-16,0 19-106 0,0-19-64 15,0 16 18-15,0 6 259 0,0-9-404 16,0 39 287-16,20-31-367 15,-20 4-11-15,16 2-21 0,-16 5-27 16,20 35-40-16,-2-31-58 0,-7 0 0 16,-2 1 0-16,2-3-9 0,-1-2-84 15,5 15-371-15,-8-26 61 0,2-6-111 16,-4-2-67-16,-1-3-234 0,4-2-1092 16,-7-8 823-16,-1 0 120 0,2 0 288 15</inkml:trace>
  <inkml:trace contextRef="#ctx0" brushRef="#br0" timeOffset="155">13483 13617 4544 0,'0'0'145'0,"23"0"108"16,-23 0 121-16,19 0 63 0,-2 0-18 15,23 0 141-15,-15 0-461 0,2 0-114 0,0 13-123 16,4-13-149-16,22 0-740 0,-30 0 164 15,0 0-199-15,-3 0-164 0,-4 0 147 16,2-24 363-16</inkml:trace>
  <inkml:trace contextRef="#ctx0" brushRef="#br0" timeOffset="156">14034 13163 3114 0,'0'0'67'0,"-11"0"839"15,11 0-436-15,0 27 472 0,0-27-479 16,0 32-32-16,23-9-54 0,-23 4-44 16,40 43 137-16,-27-31-310 0,5 4-11 15,-3 3-28-15,-1 0-22 0,1 1-35 16,8 38-39-16,-14-46-38 0,1-2-71 15,-4-5-103-15,1-5-128 0,2 10-721 16,-5-26 403-16,3-4-229 0,-4-4-108 16,3-3-221-16,-4 0-37 0</inkml:trace>
  <inkml:trace contextRef="#ctx0" brushRef="#br0" timeOffset="157">13996 13231 3291 0,'-8'-7'51'15,"-3"-11"294"-15,7 7-28 0,2 2 27 16,0-4-41-16,0 2-66 0,2-14-46 16,0 10-177-16,19 2-4 0,-19 2 8 0,31 1 11 15,-10-2 13-15,33 2 42 0,-21 10-18 16,-1 0-12-16,2 0 0 15,0 22-5-15,22 10-22 0,-31-13-4 0,-3 4 6 16,-6-2 33-16,-3 4 12 0,-6-2 14 16,1 26 121-16,-8-24-95 0,0 0-6 15,-22 4-4-15,22-3 10 0,-43 23 52 16,27-25-122-16,-1-1-22 0,3 0-19 16,-1-5 3-16,4-3-2 0,-1 13-22 15,-3-16-9-15,15-2-10 0,-10-5-4 16,10 2 10-16,0 2 17 0,0-5 22 15,0 0-8-15,29 0-3 0,-29 1 1 0,37 0-1 16,7 7 6-16,-22-2 6 0,1-3 32 16,0 5 33-16,0 0 38 0,16 20 189 15,-26-15-165-15,2 2-28 0,-1 1-43 16,-5 1-26-16,-3 0-22 0,3 17-119 16,-6-22-60-16,-3-2-127 0,2-3-119 15,-2-4-87-15,5-2-1104 0,-1-5 578 16,0 0-156-16,7-26 228 0,1 26 228 15</inkml:trace>
  <inkml:trace contextRef="#ctx0" brushRef="#br0" timeOffset="158">14680 13495 4589 0,'0'0'126'0,"0"0"114"16,0 0 143-16,0 0 136 0,0 0 408 15,-17 0-568-15,17 20-71 0,0-20-54 16,0 20-6-16,-10 10 25 0,10-15-208 16,0 3-45-16,0 1 0 0,0 2 0 0,0-2 0 15,0 21 0-15,0-20 0 16,0 0 0-16,0-3 0 0,0 0 0 16,0 12 0-16,0-16 0 0,0-2 0 0,0-2 0 15,0-1 0-15,0 1 0 16,0-6 0-16,19-2 0 0,-19-1 0 0,25 0 0 15,-6 0 0-15,26 0 0 0,-17 0-9 16,1-17-65-16,3 17-70 0,-1 0-65 16,26 0-323-16,-31 0 204 0,-6 0-104 15,0 0-101-15,-5 0-270 0,-2 0-159 16,0 0-1367-16,-7 0 1422 0,0 0 293 16</inkml:trace>
  <inkml:trace contextRef="#ctx0" brushRef="#br0" timeOffset="159">14894 12580 3730 0,'-3'-9'107'0,"-1"4"349"16,3 2-131-16,1 3-34 0,0 0 12 15,0 0 36-15,54 46 334 0,-27-24-406 16,10 10-60-16,5 11-36 16,8 8-4-16,5 6-9 0,61 79 142 0,-60-57-148 15,-2 7-9-15,-8 4 2 0,-8 6-26 16,16 100 12-16,-40-98-124 0,-8 3-7 15,-6-5 0-15,0-1-29 0,-22-5-118 16,-16 61-570-16,15-85 30 0,-6-4-357 0,0-10-384 16,-3-1-192-16</inkml:trace>
  <inkml:trace contextRef="#ctx0" brushRef="#br0" timeOffset="160">17384 10021 1547 0,'0'-3'28'15,"0"-1"36"-15,-16-4 235 0,16 3-74 16,0 1 50-16,0-1 22 0,-12 2 31 16,12-2 272-16,0 1-351 0,0 4-29 15,0-2-32-15,0 2-4 0,0 0 5 16,0 0 157-16,0 23-183 0,0-23-11 0,0 22 18 16,19-6 38-16,-3 24 213 0,-16-14-251 15,20 4-27-15,-5 5-37 0,-2 5-33 16,0 5-27-16,12 47-36 0,-15-43-17 15,-3-3-69-15,0-5-142 0,-6-3-153 16,3 17-1005-16,-4-35 419 0,0-6-247 16,2-7 130-16,0-6 256 0</inkml:trace>
  <inkml:trace contextRef="#ctx0" brushRef="#br0" timeOffset="161">17057 10647 1203 0,'-2'0'99'0,"0"0"83"0,0 0 88 16,0 0 81-16,1 0-8 0,-1 0 436 16,1 0-315-16,1 0 30 0,0 0-49 15,0 0-9-15,33 0 202 0,-10 15-385 16,8-15-40-16,12 0-37 0,11 0-4 16,13 0-12-16,92 0 77 0,-69 0-159 15,7-27-42-15,-1 27-24 0,-2-26-13 16,67 2-47-16,-100 24-111 0,-12-16-153 15,-14 16-149-15,-19 0-253 0,-16 0-248 16,-40 27-1568-16</inkml:trace>
  <inkml:trace contextRef="#ctx0" brushRef="#br0" timeOffset="162">17184 11146 1920 0,'-3'0'65'0,"0"-20"45"15,2 20 57-15,1 0 20 0,0 0 37 0,0-12 281 16,0 12-226-16,0 0 34 0,21 0 15 15,-21 0 15-15,16 0 201 16,-16 0-354-16,0 0-18 0,11 0-1 0,-11 0 20 16,0 0-4-16,0 0 161 0,0 0-224 15,0 0-26-15,0 0-27 0,0-23 14 16,0 6 56-16,0 17-90 0,0-19-18 16,0 19 7-16,-17-18 10 0,3 6 41 15,-4 12-57-15,-3 0-23 16,8 0-1-16,-1 0 2 0,-3 24 7 0,2-24 13 15,-1 22-1-15,-13 7 29 0,18-12-36 16,4 1 4-16,3 2-9 0,4-3-7 16,0 22 0-16,36-21-10 0,-16-1-2 15,6-4-8-15,2-3-19 0,4-3-28 16,32-4-160-16,-31-3 61 0,-4 0-19 16,0 0-4-16,-6-19-3 0,8 4-113 15,-21 15 201-15,-3-20 46 0,-7 20 37 16,0-20 4-16,0 7 3 0,-26-13-4 15,26 15 11-15,-25-1 24 0,25 2 26 16,-24 3 21-16,8-4 92 0,16 10-93 0,0 1 35 16,-11 0 30-16,11 0 18 0,0 0-11 15,0 27 11-15,23 0-104 0,-23-9 11 16,21 2 6-16,-21 4 19 0,45 22 108 16,-29-19-103-16,-2 2-9 0,1 2-16 15,-3 2-1-15,-2-3-5 0,4 34 58 16,-14-32-58-16,0-2-10 0,0-3-16 15,0-2-15-15,-22 17-19 0,-5-24-15 16,10-2 6-16,-4-2-29 0,-2-3-72 16,-3-2-87-16,-31-3-504 0,27-6 180 15,2 0-74-15,2-23-161 0,5 23-204 0,-7-51-1165 16,28 28 1146-16,0 0 303 0</inkml:trace>
  <inkml:trace contextRef="#ctx0" brushRef="#br0" timeOffset="163">17775 11101 4218 0,'0'0'60'0,"0"0"35"0,-15 0 70 0,15 0 73 15,0 18 317-15,0-18-258 0,0 13-4 16,0-13-54-16,0 23-30 15,0 5 31-15,0-13-180 0,0 0-12 0,17 0-15 16,-17-1-7-16,0-1-3 0,14 6 12 16,-14-14-4-16,0-1-4 0,0-1-2 15,0-3-12-15,7 0-14 0,-1 0-3 16,-6-29-1-16,6 29 4 0,-2-36-7 16,2 15 7-16,7-21 5 0,-8 21 1 0,4-1-7 15,0 6 2-15,0 0 1 16,13-4 4-16,-10 11 12 0,1 3 18 15,0 6 29-15,0 0 16 0,2 0-9 16,16 28 32-16,-19-28-72 0,2 34-1 16,-4-15-11-16,-1 4-1 0,5 21-6 0,-11-22-13 15,-2-2 2-15,1-1-1 0,-1-5-4 16,-1-4 4-16,0-3-6 0,0-7 6 16,0 0-1-16,0 0-7 0,0-28 1 15,0-11-16-15,0 16 15 0,0-3 9 16,0 2-4-16,0 2 9 0,0 3 20 15,27-10 108-15,-2 29 3 0,-13-12 50 0,2 12-28 16,-1 0-30-16,12 31-60 16,-13-11-69-16,0 2 0 0,1 3 0 0,1 3 0 15,-2-1 0-15,15 28-17 0,-11-31-178 16,1-2-223-16,3-3-302 0,-2-5-334 16,24 1-1693-16,-22-15 1419 0,1 0 351 15</inkml:trace>
  <inkml:trace contextRef="#ctx0" brushRef="#br0" timeOffset="164">16781 12225 2596 0,'-5'1'270'0,"3"2"39"0,0-2 148 16,2 0 5-16,-1-1 17 0,1 1 169 0,0 0-455 15,40-1-78-15,-8 0-32 0,15 0-41 16,17-19-32-16,115-2-7 0,-60 21 6 16,19-24 43-16,20 24 43 0,15-21 62 15,203 10 276-15,-184 11-221 0,2 0-58 16,-10 0-66-16,-16 0-40 0,-20 0-46 15,75 0-139-15,-142 0-126 0,-25 0-169 16,-21 0-252-16,-18 18-347 0,-13-18-1627 16,-25 0 1646-16</inkml:trace>
  <inkml:trace contextRef="#ctx0" brushRef="#br0" timeOffset="165">18059 12726 2249 0,'0'0'74'0,"-8"0"83"0,6 0 440 16,0 0-198-16,2 0 52 0,0 11-5 15,0-11 29-15,0 21 395 0,0-11-477 16,0 3-47-16,29 5-74 0,-29 3-36 16,25 10-61-16,4 35 30 0,-15-30-169 15,1 0-25-15,-5 1-13 0,0-4-14 16,4 26-137-16,-14-36-80 0,7-1-186 15,-7-6-113-15,5-3-226 0,-5-5-178 16,2 4-1255-16,0-12 1202 0,-2 0 314 16</inkml:trace>
  <inkml:trace contextRef="#ctx0" brushRef="#br0" timeOffset="166">17577 13391 1911 0,'0'0'228'15,"0"0"-5"-15,-4 0 90 0,4 0 43 0,0 0 99 16,0 0 45-16,25 0 378 0,-25 0-556 16,26 0-55-16,-5 0-4 0,5 0 20 15,45 0 139-15,-24 0-301 0,10 0-59 16,13-20-32-16,10 20-17 0,12-24-2 16,117-5-2-16,-100 15-9 0,-2 0-9 0,-5 3-6 15,-12 2-24-15,-13 2-57 0,27-1-372 16,-71 8 148-16,-12 0-67 0,-11 0-159 15,-9 0-205-15,-1 20-1319 0,-26-20 1158 16,26 0 275-16</inkml:trace>
  <inkml:trace contextRef="#ctx0" brushRef="#br0" timeOffset="167">18027 13873 2130 0,'0'1'89'16,"0"0"73"-16,0-1 99 0,16 1 122 0,-16 1 506 15,0-2-425-15,0 0-59 0,0 0-93 16,0 0-62-16,0 0-70 0,0 0 96 16,0 0-161-16,0 0-31 0,-15 0-10 15,15-17-1-15,0 17 75 0,0-20-78 16,-8 20 11-16,8-17 2 0,-6 17-9 15,-3-12 28-15,0 5-71 0,-2 7 13 16,-2 0 12-16,-4 0 7 0,-4 0 4 16,-26 19 47-16,23-19-58 0,-2 26-3 0,3-10-1 15,1 1-1-15,-14 21 22 0,26-20-54 16,3 3-11-16,4 0-4 16,3-3-6-16,0-2-3 0,22 9-47 0,18-16-14 15,-12-2-46-15,2-5-41 0,4-2-40 16,35 0-241-16,-35-25 241 0,-4 25 19 15,-3-24 41-15,-5 24 18 0,-4-25 35 16,4 3 6-16,-16 9 69 0,-6 2 4 16,0 1 9-16,0 2 11 0,0-5 60 15,-17 7-1-15,17 3 10 0,0 3 15 16,0-3 41-16,-16 3 39 0,16 0 188 16,0 21-223-16,0-21-56 0,0 28-25 0,0-10-4 15,0 23 38-15,20-16-48 16,-20 1-4-16,15 3-3 0,-15 4 8 0,19 0 6 15,-8 35 69-15,-11-30-67 16,0-2 6-16,0 0-9 0,0-1-6 16,-20 24 9-16,-9-31-57 0,9-4-11 0,-5-2-1 15,2-4-4-15,-4-3-7 0,-29 3-158 16,26-13-25-16,1-5-122 0,3 0-129 16,5 0-107-16,-7-26-1096 0,19-7 671 15,5 8-142-15,4-1 157 0,0 0 223 16</inkml:trace>
  <inkml:trace contextRef="#ctx0" brushRef="#br0" timeOffset="168">18397 13904 4521 0,'0'0'136'16,"-11"0"64"-16,11 0 68 0,0 0 21 16,0 0 3-16,0 0 198 0,0 0-335 0,0 0-71 15,0 19-35-15,0-19-11 16,0 14 6-16,0 3-28 0,0-17-12 0,0 12 0 16,13-12-8-16,-13 10 4 0,0-10 21 15,0 5-15-15,0-5-6 0,0 0-2 16,9 0-9-16,0-25-9 0,0 0 4 15,0 10 4-15,1 0 3 0,2 1 12 16,1 1-2-16,14 3 12 0,-13-7-5 16,0 17 18-16,0-11 4 0,0 11 10 15,14-5 2-15,-16 5-34 0,3 0-8 16,-3 0 7-16,1 0 8 0,0 20-14 0,10 3 19 16,-16-23-22-16,1 30 15 0,-3-15-10 15,-2-1 3-15,0 15-1 16,-3-18-5-16,0-3 1 0,0-8 3 0,0 10-2 15,2-10-2-15,1 0-17 16,0 0 3-16,-1-20 1 0,4 20-2 0,0-27 1 16,12-9-1-16,-7 18 22 15,3 2 2-15,1 0 13 0,2 3 31 0,1 2 28 16,21 1 154-16,-19 10-109 0,0 0-16 16,-3 0-29-16,0 26-17 0,10 11-30 15,-18-17-39-15,-4 6-29 0,0-1-79 16,-4-1-211-16,0-1-273 0,-1 23-1751 15,0-30 825-15,0-3 246 0,0-3 503 16</inkml:trace>
  <inkml:trace contextRef="#ctx0" brushRef="#br0" timeOffset="169">18488 10635 473 0,'0'0'5'16,"0"0"20"-16,-12 0 15 0,12 0 5 15,-12 0 63-15,8 0-58 0,-2 14 18 0,0-14 1 16,2 0 5-16,-7 7 77 0,7-7-62 15,-3 6 10-15,0-1 21 16,0 1-4-16,-2 2-6 0,-14 5 61 0,8-3-98 16,-2 1-6-16,-2 1 9 0,-5 3 10 15,-3-1-14-15,-43 25 53 0,26-17-79 16,-9 7 9-16,-7 2 6 0,-10 8 18 16,-91 47 151-16,75-35-88 0,-10 6 30 15,-1 5 4-15,-2 3-3 0,-3 0-40 16,-99 71-27-16,97-67-112 0,0 3-68 15,3 0-105-15,1-5-114 0,7-1-140 16,-68 43-818-16,92-68 621 0,12-7 153 16</inkml:trace>
  <inkml:trace contextRef="#ctx0" brushRef="#br0" timeOffset="170">8355 10630 654 0,'0'0'4'0,"0"0"98"16,0 0-5-16,0 0 34 0,-15 0 3 16,15 0 18-16,0 0 1 0,0 0 133 15,-11 0-180-15,11 0-17 0,-8 0-29 16,8 0 1-16,-16 0 25 0,10 0-48 0,-1 0 0 16,-2 20 15-16,-4-20 19 0,-1 19 7 15,-24 17 85-15,13-12-73 0,-6 7 13 16,-7 10 14-16,-8 9 32 0,-10 10-10 15,-81 85 77-15,54-62-167 0,-8 8-29 16,-7 4-24-16,-7 3-39 0,-102 91-214 16,108-101-3-16,1-6-168 0,10-10-200 15,13-13-79-15,8-13 110 0</inkml:trace>
  <inkml:trace contextRef="#ctx0" brushRef="#br0" timeOffset="171">19064 13529 714 0,'0'0'12'0,"0"0"24"0,0-3 82 16,6 1-38-16,-6 1-5 0,0-1 22 0,0 1 18 15,4-4 168-15,-3 3-128 0,0 1-2 16,-1-2-20-16,0 3-7 0,0 0-37 16,0 0-2-16,0 0-72 0,0 0 8 15,0 0 11-15,-18 0 12 0,-9 20 39 16,6 5-50-16,-8-5 5 0,-8 5 23 15,-12 7 31-15,-8 8 28 0,-88 54 161 16,60-38-134-16,-12 10-2 0,-5 5-3 16,-8 3-27-16,-3 6-49 0,-118 78-34 15,117-77-44-15,5-5-36 0,5-4-87 16,9-7-109-16,-61 42-625 0,97-66 227 16,10-8-59-16,11-8 137 0</inkml:trace>
  <inkml:trace contextRef="#ctx0" brushRef="#br0" timeOffset="172">9339 13326 991 0,'-18'7'54'0,"18"2"66"15,-28 14 311-15,11-5-195 0,-5 4-6 16,-6 10-21-16,-6 9 10 0,-8 11-5 15,-56 80 116-15,41-53-229 0,-6 9-51 16,-6 9-24-16,-5 5-75 0,-70 94-415 0,76-108-78 16,6-5-120-16,10-11 35 0,7-14 112 15</inkml:trace>
  <inkml:trace contextRef="#ctx0" brushRef="#br0" timeOffset="173">6991 14612 873 0,'0'0'37'16,"0"-14"51"-16,13 14 290 0,-13 0-136 15,0 0 12-15,0 0-22 0,0 0 0 16,0 0-11-16,0 0 183 0,0 0-223 15,0 0-26-15,0 0-25 0,0 0 5 0,0 0-4 16,20 0 100-16,-20 0-149 16,26 0-28-16,-7-15-7 0,7 15-8 15,39 0 5-15,-24-10-48 0,9 10 6 0,6-9-4 16,1 9 3-16,2-9 0 0,60 0-13 16,-63 5-28-16,-5 2-67 0,-8 0-86 15,-10 2-85-15,14 0-428 0,-35 19 243 16,-7-19-115-16,-5 21-81 0,0-21 78 15</inkml:trace>
  <inkml:trace contextRef="#ctx0" brushRef="#br0" timeOffset="174">7283 15128 1121 0,'0'-5'71'0,"0"-1"69"0,0 1 296 16,0 4-222-16,0-3-31 0,0 3-15 15,0-1 7-15,0 1-14 0,0 0 123 16,-14 1-181-16,14 0-30 0,0 0-27 16,-13 0-1-16,13 0-20 0,-24 0 18 0,12-15-19 15,1 15 5-15,-1 0 1 16,0 0 10-16,-15 0 30 0,13 27-23 15,0-27 5-15,-1 31-3 0,1-14 8 16,1 3-14-16,-8 21 15 0,12-22-45 16,4 1-3-16,3-4-1 0,2 1-4 0,0-6-5 15,30 7-34-15,-30-13-35 0,34-2-30 16,-12-3-30-16,0 0-30 0,24 0-123 16,-25-25 166-16,-1 25 26 0,-3-22 22 15,-3 22 9-15,-3-23 15 0,2 9 2 16,-7-9 36-16,-6 14 10 0,0 9 12 15,0-16 10-15,0 7 37 0,0 9-36 16,0 0-5-16,0 0 3 0,0 0 16 16,-17 0 17-16,17 0 112 0,0 21-84 0,0-21-12 15,0 18-22-15,0-18-7 0,0 39 63 16,21-25-28-16,-21 3 33 0,15 2 30 16,-15 1 28-16,20 4 13 0,1 24 144 15,-12-22-195-15,-9 2-28 0,15 1-16 16,-15 0-11-16,9-3-18 0,-9 23 15 15,0-28-60-15,0-1-6 0,0-3 6 16,-25-3-20-16,2 8 15 0,23-15-20 16,-33-2-20-16,13-3-67 0,-3-2-101 15,-2 0-112-15,-25-28-510 0,26 28 404 16,2-26 24-16,3 10 5 0,6 3-67 0,2 1-35 16,7-12-339-16,4 15 532 0,0-3 136 15</inkml:trace>
  <inkml:trace contextRef="#ctx0" brushRef="#br0" timeOffset="175">7556 15241 1282 0,'0'-1'61'16,"-17"0"58"-16,17 1 267 0,0 0-163 0,0 0 10 16,0 0 12-16,0 0 33 0,0 0-11 15,0 20 223-15,17-20-287 0,-17 15-29 16,0-15-40-16,13 21-9 0,-13 3 58 16,0-14-115-16,12 0-26 0,-12 0-20 15,0-2 0-15,0-2-13 0,0 2 5 16,0-6-9-16,0-2 3 0,0 0-1 0,0 0-8 15,0 0 2-15,0-18-58 16,0-5-7-16,0 23-35 0,0-28-11 0,0 10 8 16,0-12-57-16,0 16 122 0,17 3 14 15,-17 0 26-15,20 3-3 0,-20 3-5 16,22 5-1-16,-2 0 2 0,-9 0 9 16,-1 0 15-16,-1 27 20 0,12-2 84 15,-15-25-73-15,1 24-1 0,-2-12-7 16,1 0 0-16,-2-2-2 0,3 4 5 15,-7-14-41-15,2 8 6 0,-2-8 0 16,2 0-7-16,-2 0-1 0,0 0-9 16,0 0-5-16,0-27-14 0,0 27-32 15,0-27-21-15,0-9-114 0,0 19 117 0,0-2 21 16,18 3 27-16,-18 2 20 0,25-2 51 16,4 16 24-16,-13 0 46 0,2 0 44 15,0 24 32-15,-2-4-22 0,12 26 27 16,-19-17-175-16,-2-1-15 0,-3 1-85 15,-4-2-196-15,0-2-277 0,0 17-1492 16,-19-27 1101-16,19-5 281 0</inkml:trace>
  <inkml:trace contextRef="#ctx0" brushRef="#br0" timeOffset="176">20497 10514 4158 0,'0'-12'98'16,"0"3"44"-16,0 4 41 0,0 2 23 15,0-5 45-15,0 8-147 0,0 0 12 16,0 0-4-16,-17 0 34 0,17 0 18 16,0 23 225-16,0-23-187 0,-9 18-6 15,9-5-30-15,0 3-1 0,0 23 101 16,0-15-148-16,0 5-11 0,0 5-8 16,22 3-6-16,-22 4-8 0,14 58 56 0,0-43-69 15,-14 6-3-15,19 7 3 0,-9 6 8 16,13 87 45-16,-10-78-87 0,0 11-17 15,2 4-14-15,0 7-7 0,2 3 0 16,19 117 0-16,-20-104 0 0,1 4 0 16,0 8 0-16,2 4 0 0,11 140 0 15,-14-134 0-15,-2 11 0 0,2 3 0 16,-4 2 0-16,1 2 0 0,13 161 0 16,-13-153 0-16,1 0 0 0,0 0 0 15,0 1 0-15,16 171 0 0,-14-176 0 16,-1 8 0-16,0 2 0 0,-2-3 0 15,-1 0 0-15,7 162 0 0,-13-163 0 0,-1-2 0 16,-1-4 0-16,1-2 0 16,-2-1 0-16,0-4 0 0,5 141 0 15,6-31 0-15,-7-146 0 0,10 88 0 16,-6-124 0-16,-2-7 0 0,-1-3 0 16,-2-9 0-16,2-3 0 0,2 34 0 15,-8-55 0-15,0-6 0 0,-2-6 0 16,3-5 0-16,-3 19 0 0,0-28 0 15,0 0 0-15,0-2 0 0,0-3 0 0,0-2 0 16,-17 8 0-16,17-12 0 16,0-3 0-16,-13-1 0 0,13-1 0 0,0 8 0 15,0-3 0-15,0 0 0 0,0 0 0 16,0-4 0-16,0-3-53 0,16 0-102 16,-16 0-739-16,11 0 534 15,-3 0-439-15,-8 17 283 0,13-17-163 16,4 17-949-16,-8 13 644 0,0-16 130 15,-2-14 222-15</inkml:trace>
  <inkml:trace contextRef="#ctx0" brushRef="#br0" timeOffset="177">21751 12662 2908 0,'0'0'50'0,"0"0"70"0,0 0 117 15,0 0 137-15,0 0 458 0,0 0-499 16,0 0-96-16,0 0-68 0,0 0-14 15,0 0 134-15,0 0-152 0,0 0 8 16,0 0-13-16,0 0-2 0,14-19-15 0,-14 5 49 16,19 14-115-16,-19-24-10 15,21 10-7-15,-11-2 2 0,11-19 17 16,-12 17-28-16,0-4-4 0,-1 1 3 16,-2-1 10-16,1-2-7 0,3-27 21 0,-5 24-25 15,-2 1 9-15,0-3 7 0,1 0-11 16,1-26 1-16,-2 30-33 0,1-2 6 15,0 3 1-15,2-1 1 0,-2 2 1 16,8-16-6-16,-6 20-1 0,-1 2 5 16,0 2 3-16,-2 3-2 0,5-10-1 15,-6 13-2-15,0 4-1 0,-1-1-2 0,-1 2-1 16,2-1 3-16,0 3 16 0,0 2 22 16,0 0 10-16,3 22 13 0,0-22 20 15,9 53 136-15,-4-26-65 0,1 6 19 16,3-1-11-16,4 6-33 0,-3 1-47 15,23 38-43-15,-19-37-35 0,1-4 0 16,0 0 0-16,-4-5 0 0,15 21-175 16,-18-32-48-16,-1-2-116 0,-2-2-121 15,-1-5-128-15,-3-3-85 0,3-4-1208 16,-7-4 720-16,-2 0 10 0,0-22 368 16</inkml:trace>
  <inkml:trace contextRef="#ctx0" brushRef="#br0" timeOffset="178">21938 12343 2979 0,'-2'0'104'0,"1"0"478"16,1-4-106-16,0 4-21 0,0-5-61 15,23 2-57-15,3-5 100 0,-11 2-296 16,6 0-49-16,1-1-42 0,0 3-35 16,2-1-72-16,28-1-233 0,-28 5 55 0,-2 1-84 15,1 0-171-15,-5 0-169 0,7 0-1000 16,-16 0 830-16,-1 16 142 0,-2-16 210 16</inkml:trace>
  <inkml:trace contextRef="#ctx0" brushRef="#br0" timeOffset="179">22412 12306 3379 0,'0'0'69'0,"0"0"94"0,0 0 124 16,0 14 484-16,0-14-429 0,0 14-64 15,0-14-49-15,0 15 0 0,0 6 142 16,20-7-266-16,-20-1-45 0,16 2-42 15,-16-1-6-15,19 1-19 0,-6 11-161 16,-13-14-48-16,11-2-64 0,-11-4-84 16,0 0-169-16,0-6-154 0,0 0-1070 15,0 0 894-15,0-30 185 0,0 13 226 16</inkml:trace>
  <inkml:trace contextRef="#ctx0" brushRef="#br0" timeOffset="180">22359 12101 3960 0,'0'0'230'0,"20"0"83"16,-20 22 47-16,20-22-83 0,1 41-59 16,-21-26-230-16,20-1-105 0,-8-2-150 15,-2 1-250-15,2-3-197 0,13 2-1209 16,-11-12 1096-16,1 0 228 0</inkml:trace>
  <inkml:trace contextRef="#ctx0" brushRef="#br0" timeOffset="181">22715 12146 3946 0,'0'0'8'0,"17"0"-5"0,-2 0 60 16,-15-14-20-16,22 14 8 0,-5 0-30 15,2-11-37-15,5 11-81 0,29-13-339 16,-25 13 122-16,-2-7-25 0,-2 7-9 15,-3 0-67-15,13 0-507 0,-24 0 499 16,-5 0 52-16,-5 0 146 0</inkml:trace>
  <inkml:trace contextRef="#ctx0" brushRef="#br0" timeOffset="182">22678 12375 3041 0,'27'1'247'0,"4"-1"160"0,4 0 106 16,3 0-35-16,1 0-160 0,38-18-182 16,-41 18-380-16,-4 0-281 0,-8-17-271 15,-4 17-331-15,3 0-710 0</inkml:trace>
  <inkml:trace contextRef="#ctx0" brushRef="#br0" timeOffset="183">24059 12179 2146 0,'0'-8'259'0,"0"8"10"0,0 0 139 0,-20 0 59 16,20 0 57-16,0 0-5 0,-15 0 317 15,15 0-474-15,0 0-18 0,0 0-35 16,0 0-10-16,20 0 118 0,-20 0-268 15,34 0-48-15,-12 0-52 0,5 0-16 16,3 14-29-16,32-14-43 0,-31 11-19 16,-2-11-64-16,-2 7-85 0,-5-7-181 15,11 10-783-15,-24-8 249 0,-2-1-215 16,-1 0-140-16,-3-1 157 0</inkml:trace>
  <inkml:trace contextRef="#ctx0" brushRef="#br0" timeOffset="184">25594 11656 3832 0,'0'0'134'0,"0"0"428"0,0 0-168 16,0 0-20-16,0 0 0 0,-24 0 23 15,24 18 3-15,-16 2 243 0,3-4-392 16,13 3-32-16,0 7-20 0,0 3-18 16,0 39 23-16,0-27-177 0,18 0-27 0,-18 3 0 15,20-3-41-15,-20-2-81 0,18 31-391 16,-5-41 120-16,-13-6-128 0,11-4-54 15,-11-5-176-15,8 2-1018 0,-2-14 695 16,-6-2 69-16,0 0 295 0</inkml:trace>
  <inkml:trace contextRef="#ctx0" brushRef="#br0" timeOffset="185">25412 11608 2489 0,'16'-7'28'0,"-16"-3"37"0,0 0 47 16,12 2 56-16,-12-1 26 0,16-8 183 15,-6 7-238-15,2 0-36 0,2-1-34 16,6-1-10-16,-1 0-15 0,27-8 39 16,-19 10-11-16,-2 5 25 0,-2 3-2 15,1 2-2-15,19 0 66 0,-24 30-49 16,-5-14 40-16,0 7 13 0,-4 0 2 15,0 5-15-15,-4 29 51 0,-6-23-103 16,0 0-8-16,0 1-8 0,-33 1 4 16,1 28 20-16,10-34-76 0,1-2-5 0,1-2-8 15,0-6-22-15,1-1 8 0,-7 6-12 16,14-16 12-16,6-1-24 0,6-4-30 16,-7-1-10-16,7-3-78 0,0 0 106 15,20 0 22-15,-20 0 7 0,27 0 34 16,-8 0 28-16,25 0 184 0,-19 19-72 15,-2-19 19-15,0 25 6 0,1-6-10 16,14 24 89-16,-24-22-208 0,1 4-23 16,-3-3-31-16,1 2-12 0,-2-4-15 15,8 13-259-15,-13-19-79 0,3-3-144 16,-3-3-184-16,1-4-233 0,7-4-1284 16,-5 0 1210-16,-3-23 316 0</inkml:trace>
  <inkml:trace contextRef="#ctx0" brushRef="#br0" timeOffset="186">26026 11951 4029 0,'5'-1'147'0,"-1"-1"97"16,-2 1 74-16,0 0 77 0,-1 0-54 0,3 0 276 15,-2 1-357-15,0 0-63 16,0 0-57-16,13 43 122 0,-7-30-227 15,-4 4-26-15,11 21-9 16,-9-21-9-16,0 2-30 0,-1-1-62 0,0 1-106 16,-1 10-525-16,-4-20 246 0,1 1-164 15,-1-4-95-15,0-2-157 0,0-2-135 16,0-2-509-16</inkml:trace>
  <inkml:trace contextRef="#ctx0" brushRef="#br0" timeOffset="187">26002 11968 2696 0,'0'-3'42'0,"0"-4"185"0,0 0-24 16,0 4 35-16,22-3 24 0,-22 3 16 16,38-6 168-16,-21 6-306 0,4-2-37 15,2 4-33-15,2-3 4 0,-4 4-26 16,21 0 85-16,-25 20-66 0,-3-20 43 15,-1 26 2-15,-4-7 42 0,1 21 247 16,-8-19-176-16,-2 2-32 0,0 0-54 16,0 0-43-16,-25-1-52 0,-5 20-21 15,10-20-19-15,1-3-4 0,-42 24-30 16,45-32-90-16,2-6-127 0,-2-1-126 16,-8-4-1079-16,15 0 422 15,0-26-222-15,5 6 297 0</inkml:trace>
  <inkml:trace contextRef="#ctx0" brushRef="#br0" timeOffset="188">26684 11589 2016 0,'0'-2'115'15,"0"-1"106"-15,0 3 154 0,0 0 222 0,0 0 36 16,0 21 522-16,0-21-751 0,0 30-72 16,0-11-34-16,0 4-8 0,0 35 117 15,0-24-283-15,0 2-46 0,0 2-44 16,0 2-16-16,0 2-14 0,0 33-52 15,0-43-58-15,0-4-105 0,14 1-144 0,-14-9-118 16,0 8-847-16,9-21 506 0,-9-4-216 16,0-3-22-16,6 0 196 0,-6 0 262 15</inkml:trace>
  <inkml:trace contextRef="#ctx0" brushRef="#br0" timeOffset="189">26567 11634 2336 0,'0'-9'25'0,"0"1"19"0,0-11 127 0,0 7-53 15,0 1 17-15,21 0-1 0,-21-1-11 16,18 1-44-16,11-12-11 0,-13 14-49 16,6 1 8-16,3 0 1 0,2 4 12 15,26 2 52-15,-28 2-30 0,0 0 16 16,-2 23 14-16,-3-23 32 0,-2 32 32 15,7 9 208-15,-16-19-167 0,-3 3-19 16,-4-1-21-16,-2 2 9 0,0 23 80 16,-21-24-148-16,21 1-25 0,-66 46 94 15,46-49-133-15,1-2-16 0,0-1-5 16,3-2 4-16,5 10-24 16,-5-17-12-16,16-1-33 0,-9-5-30 0,9-1-28 15,0-4-134-15,21 0 149 0,-21 0 29 16,23-21 21-16,-23 21 39 0,32 0 12 15,2-21 112-15,-18 21-4 0,2 0 48 16,-5 0 42-16,1 0 38 0,8 25 244 16,-12-25-293-16,-4 30-45 0,0-13-39 15,-1 4-17-15,1-2-43 0,6 19-14 16,-9-20-42-16,5-3-54 0,-1-1-122 16,0-2-173-16,8 1-797 0,-6-13 295 15,1 0-129-15,1 0-137 0,5 0 101 0,-3-21 337 16</inkml:trace>
  <inkml:trace contextRef="#ctx0" brushRef="#br0" timeOffset="190">27324 11816 2285 0,'0'-9'59'0,"0"0"41"15,0 2 55-15,0-3 337 16,-19 9-175-16,19 1 44 0,-18 0 0 15,18 0-12-15,-18 21 133 0,-2-21-348 16,11 24-24-16,-5-10 11 0,5-1 29 16,-5 5 45-16,-12 20 207 0,12-17-237 0,3 1-35 15,1 0-39-15,2 0-11 0,6 24 14 16,2-27-75-16,0 1-8 0,0-2-7 16,27-4-21-16,-27-3-48 0,52 3-340 15,-33-11 51-15,0-3-82 0,3 0-154 16,-4 0-131-16,15-19-872 0,-19-1 802 15,-5 20 93-15,0-26 181 0</inkml:trace>
  <inkml:trace contextRef="#ctx0" brushRef="#br0" timeOffset="191">27255 11976 2536 0,'0'0'94'15,"0"0"96"-15,0 0 113 0,-4 0 565 16,4 0-446-16,0 0-53 0,0 0-109 15,0 0-73-15,0 0-74 0,20 0-17 16,-20 0-77-16,18 0-8 0,-18 0-4 16,27 0 3-16,-2 0 3 0,-5 0-18 15,-9-14 8-15,-11 14 30 16,7 0 12-16,-7 0 23 0,0 0 36 16,0 21 179-16,0 1-118 0,0-22-13 0,0 25-24 15,0-8-14-15,0 1-23 0,0 18 56 16,0-16-101-16,0 1-17 0,0-2-29 15,0-1-19-15,0 12-374 0,0-17-61 16,16-1-335-16,-16-5-322 0,0-3-359 16,17-4 202-16</inkml:trace>
  <inkml:trace contextRef="#ctx0" brushRef="#br0" timeOffset="192">25089 12539 1267 0,'-14'16'87'0,"14"-16"79"0,0 0 378 16,0 0-260-16,0 0-9 0,0 0-9 0,0 0 15 16,-10 0 0-16,10 0 251 15,0 0-286-15,0 0-42 0,0 0-36 0,0 0-28 16,0 15 35-16,22-15-130 0,-22 0-12 15,19 14-21-15,-19-14 4 0,30 13-10 16,18 2-6-16,-17-7-12 0,7-2 6 16,10 1 6-16,8-2-6 15,6 0 17-15,73 0-11 0,-64-3-6 0,4-2 1 16,4 1 10-16,-1 0-5 0,87 2-5 16,-76-3-1-16,13 0 0 0,5 0 0 15,10 0 1-15,5 0-1 0,139 0-18 16,-120 0-11-16,3-17-18 0,2 17-9 0,7 0-1 15,4-14 25-15,153 2 0 16,-156 12 44-16,3-12-10 0,-5 5 5 0,-4 0 2 16,121-7 7-16,-149 8 25 0,-5 0 21 15,-8 2 15-15,-16 2 1 0,-12-1-27 16,35 3-23-16,-73 0-50 0,-12 0-5 16,-11 0-12-16,-11 0-38 0,-7 17-219 15,0-17-5-15,-26 0-89 0,26 0-71 16,-32 0-84-16,15 12-139 0,-19-12-665 15,16 0 878-15</inkml:trace>
  <inkml:trace contextRef="#ctx0" brushRef="#br0" timeOffset="193">25779 13186 1369 0,'9'-7'106'16,"-9"-1"106"-16,5 0 100 0,-5-4 517 16,0 8-379-16,0 2 46 0,0-3 2 0,0 3-9 15,0 1 278-15,0 1-449 16,0 0-2-16,0-3-28 0,0 3-8 15,0 0-19-15,0 24 237 0,0-24-261 0,0 34-46 16,18-10-67-16,-18 3-40 16,17 31-44-16,-17-29-46 0,14-2-40 0,-14-3-95 15,13 0-109-15,-13-5-129 0,9 12-736 16,-9-20 438-16,5-1-224 0,-5-3-122 16,0-3-210-16,0-4-636 0</inkml:trace>
  <inkml:trace contextRef="#ctx0" brushRef="#br0" timeOffset="194">25543 13601 2016 0,'-2'0'195'0,"0"0"5"15,0 0 114-15,2 0 73 0,0 0 104 16,0 0 39-16,0 0 360 0,0 0-582 0,26 0-40 16,-26 16-27-16,34-16-16 0,15 19 66 15,-18-19-227-15,7 9-37 0,6-9-20 16,4 0 1-16,3 0-5 0,57 0-12 15,-57 0-11-15,-4 0-23 0,-7 0-41 16,-8 0-54-16,7 0-266 0,-33 0 156 16,-6 0-153-16,0 0-235 0,-27 0-217 15,5 0-246-15,-33 0-737 0</inkml:trace>
  <inkml:trace contextRef="#ctx0" brushRef="#br0" timeOffset="195">25700 14086 2372 0,'0'0'58'16,"0"0"42"-16,0-17 58 0,0 17 72 0,15 0 20 15,-15 0 291-15,0 0-320 0,0-11-35 16,0 11-43-16,0-7-1 0,0-1 118 16,0 2-147-16,0 1 12 0,0-2-15 15,0-1 22-15,0 4 8 0,0-7 156 16,0 7-110-16,0 0 21 0,0 1 10 16,-23 3 11-16,-4 0 152 0,10 0-236 15,-2 0-29-15,0 25-14 0,-1-25-13 16,0 24-17-16,-9 5 10 0,17-13-70 15,5 2-8-15,7 0-16 0,0 1-37 16,26 15-214-16,-6-20 43 0,2-3-72 16,3-1-49-16,6-3-42 0,-1-3-37 15,30-4-565-15,-31 0 446 0,-4 0 27 0,-2-24 119 16,-4 24 86-16,7-20 61 0,-20-3 242 16,-6 8 61-16,0 1 41 0,0 2 71 15,0-1 81-15,-24-5 528 0,24 11-294 16,-20 7-18-16,20-5-85 0,-17 5-63 15,4 0 64-15,13 20-246 0,0-20-19 16,0 23-21-16,0-6-19 0,0 2-8 16,0 20 39-16,21-18-48 0,-21 4-1 15,17-2-19-15,-17 2-1 0,14 27 48 16,-14-23-11-16,9-3 10 0,-9 1-15 0,0-1-11 16,0-1-29-16,-25 16-7 0,25-23-22 15,-27-5-2-15,9-1-12 0,-2-3-65 16,-20-2-435-16,19-7 73 15,-3 0-209-15,6 0-190 0,-5-20-214 0,7 20-132 16,-4-52-556-16</inkml:trace>
  <inkml:trace contextRef="#ctx0" brushRef="#br0" timeOffset="196">25954 14153 1305 0,'0'-5'136'0,"0"4"102"16,0-1 76-16,0 2 78 0,0 0 288 16,0 0-309-16,0 0 48 0,0 0 17 0,0 0-6 15,0 0-69-15,0 0 157 16,0 0-300-16,0 17 12 0,0-17-12 16,0 15 2-16,20 6 93 0,-20-11-215 0,0 5-25 15,0-1-21-15,13-3-11 0,-13-1-4 16,0 6 3-16,0-11-33 0,0-1-2 15,0-2-3-15,8-1-2 0,-8-1 1 16,0 0 1-16,0 0-1 0,0 0 0 16,0-21 0-16,0 21-5 0,0-20 5 15,0-5-5-15,0 11 1 0,0 1-7 0,17-1-15 16,-3-10-28-16,-14 13 32 0,20 0 12 16,-8 1 2-16,1 2 9 0,1 0-4 15,8 0-3-15,-10 7-1 0,-2 1 4 16,1 0-2-16,-3 0 5 0,5 24-1 15,-7-24 3-15,-1 16-2 0,-2-16 4 16,1 18-2-16,0-18 4 0,3 17-3 16,-5-3-2-16,0-14-5 0,-1 6 2 15,1-6-3-15,-2 0 3 0,0 0 5 16,0 0-3-16,0-20-5 0,0 20 4 16,0-20-6-16,0-2 0 0,18 22 4 15,-18-23 2-15,0 13-5 0,21-1 6 16,-6-4-4-16,-4 9 12 0,0 2 17 0,-4 4 26 15,2 0 27-15,0 0 24 0,13 0 118 16,-14 18-122-16,3-18-20 0,-1 24-21 16,4-24-13-16,11 44-20 0,-12-27-28 15,0 0-6-15,-1 0-6 0,1 0-59 16,-3-3-107-16,5 8-695 0,-10-15 174 16,4-3-333-16,-7-4-216 0,3 0-167 15</inkml:trace>
  <inkml:trace contextRef="#ctx0" brushRef="#br0" timeOffset="197">26671 13385 1952 0,'0'-6'60'15,"-4"-7"237"-15,4 6-41 0,0 1 44 16,-2 0 63-16,2 2 64 0,0 1 13 16,0 0 307-16,0 3-464 0,0 0-15 15,19 0 24-15,-19 20 47 0,16 10 317 16,5-11-399-16,-21 6-61 0,20 2-65 15,-9 3-41-15,-2 0-51 0,6 29-42 16,-7-32-22-16,-4-2-43 0,1-4-72 16,-1-2-128-16,0 8-581 0,-4-19 292 15,2-4-144-15,-2 1-91 0,0-5-170 16,0 0-18-16,0-22-529 0</inkml:trace>
  <inkml:trace contextRef="#ctx0" brushRef="#br0" timeOffset="198">26572 13454 3000 0,'0'-2'188'0,"24"2"175"0,-24 0 156 15,32 0 36-15,-12 0-14 0,26 0 222 16,-19 20-554-16,4-20-109 0,-5 0-132 0,4 0-114 16,22 0-458-16,-28 0 48 0,-1 0-208 15,-3 0-231-15,-2 0-208 16,1 0 245-16</inkml:trace>
  <inkml:trace contextRef="#ctx0" brushRef="#br0" timeOffset="199">27148 13180 4345 0,'0'0'141'0,"0"0"71"0,0 0 71 0,0 0-2 15,0 20 197-15,0 1-279 0,0-6-20 16,0 4-28-16,0 2-27 0,17 4-47 16,4 30-32-16,-21-27-43 0,17 0-42 15,-17 0-60-15,16-2-91 0,-5 16-447 16,-11-27 107-16,12-4-160 0,-12-2-98 16,6-1-180-16,-6-3 104 0,7-5-429 15</inkml:trace>
  <inkml:trace contextRef="#ctx0" brushRef="#br0" timeOffset="200">27044 13103 1654 0,'0'-4'57'0,"-2"1"63"0,-3-3 334 16,5 4-184-16,0-2-20 0,0 2-47 15,0-1-28-15,0-2-58 0,0-3 29 16,23 1-110-16,-23 2-15 0,20-2-5 16,-4 0 15-16,1 2 27 0,20-3 106 15,-22 6-95-15,2 2-21 0,0 0-1 0,-3 0 24 16,11 30 172-16,-16 5-76 0,-1-13 19 16,-2 3-24-16,-1 0-2 0,-2 0-36 15,-3 26 9-15,0-26-101 0,0-4-15 16,0 2-6-16,0-4-9 0,-22 14 17 15,22-19-9-15,-25-2-4 0,25 1-10 16,-19-5 9-16,19 0-9 0,-17 7-10 16,1-10 0-16,16-1 9 0,-7-1-7 15,7-2-21-15,0-1-125 0,0 0 60 16,0 0 22-16,0 0 21 0,29 0 48 16,-29 0 23-16,46 0 104 0,-29 0-37 0,2 0 37 15,-2 0 17-15,3 0 44 0,-4 25 24 16,11 5 186-16,-15-15-210 0,-2 2-24 15,-3 1-41-15,1 0-29 0,0 13-35 16,-3-18-46-16,-3-1-26 0,2-3-73 16,0-1-120-16,-2-4-116 0,6-1-782 15,-6-3 354-15,3 0-105 0,1 0-75 16,1-25-19-16</inkml:trace>
  <inkml:trace contextRef="#ctx0" brushRef="#br0" timeOffset="201">27678 13330 2595 0,'0'-6'69'0,"0"-2"311"16,0 4-42-16,0 1 35 0,-25 3-5 16,25 0-10-16,-16 0-76 0,-2 0 57 15,18 24-243-15,-18-24-8 0,18 25 0 16,-13-9 0-16,4 21 33 0,9-19-82 15,-2 1-9-15,2-2-10 0,0-3-3 16,0-2-15-16,24 6-16 0,-24-12 14 16,24-3-5-16,-24 0 5 0,30-3 0 0,1 0 4 15,-16 0 0-15,-3 0-2 0,1 0 18 16,-3 0 17-16,-4 0 47 0,-1 0 163 16,-5 27-128-16,0-27-45 0,0 31-33 15,-31-12-22-15,2 19-24 0,11-19-2 16,0 0-69-16,2-2-94 0,-2-3-100 15,7-3-175-15,-1 1-936 0,-3-12 484 16,15 0-86-16,0 0 129 0,0-20 173 16</inkml:trace>
  <inkml:trace contextRef="#ctx0" brushRef="#br0" timeOffset="202">27985 13057 3045 0,'0'0'141'0,"0"0"625"0,0 0-215 16,17 27-45-16,-17-27-91 0,21 38-36 0,11 19 144 15,-14-22-388-15,1 7-66 16,-4 6-35-16,3 7-14 0,-4 3-15 0,6 63-4 15,-16-57-10-15,0-1-2 16,-4-6-68-16,0-1-99 0,-31 40-531 0,14-54 2 16,-10 0-243-16,0-6-255 0,-7-2-21 15,-5-3 362-15</inkml:trace>
  <inkml:trace contextRef="#ctx0" brushRef="#br0" timeOffset="203">25261 13234 713 0,'-11'-1'45'15,"1"1"23"-15,3 0 53 0,0 0 25 16,1 0 60-16,-1 0 30 0,-8 0 267 16,10 0-258-16,0 0-3 0,1 0 13 15,-1 0 41-15,1 0 40 0,-2 0 395 16,2 0-388-16,-1 0-51 0,-1 0-50 16,-3 0 8-16,-9 25 300 0,7-9-243 15,-3 9-2-15,1 6-25 0,-1 9-9 0,2 7-39 16,-7 68 139-16,12-49-252 15,3 4-42-15,4 3-50 0,0-5-37 0,34 63-260 16,-12-75-60-16,7-5-229 0,5-6-241 16,7-9-352-16,2-8-292 0,46 17-988 15</inkml:trace>
  <inkml:trace contextRef="#ctx0" brushRef="#br0" timeOffset="204">28757 12991 3012 0,'2'-2'79'0,"-2"2"419"0,0 0-57 0,0 0 18 15,-23 19-33-15,23-19-18 0,-27 32-61 16,-6 19 245-16,14-16-344 16,0 8-32-16,1 11-40 0,1 5-33 0,-9 71-13 15,26-62-117-15,-6 3-9 0,6-1-1 16,0-3-10-16,41-7 0 0,14 40-87 15,-22-58-36-15,3-8-106 0,-2-7-132 16,3-7-125-16,31 1-1157 0,-40-17 547 16,-1-4-139-16,-2 0 349 0</inkml:trace>
  <inkml:trace contextRef="#ctx0" brushRef="#br0" timeOffset="205">29115 13309 3802 0,'-15'-10'191'0,"15"-1"114"0,0 3 75 16,0 2 3-16,0 0 327 0,0 6-358 16,0 0 3-16,0 21-65 0,0-3-36 0,0 5-63 15,20 39 41-15,-20-22-147 16,21 4-27-16,-21 1-23 0,23 0-14 0,-1 38-34 15,-22-44-33-15,15-3-63 0,-15-6-86 16,12-5-142-16,-12-7-142 0,11 5-818 16,-9-17 421-16,-1-3-113 0,1-3-77 15,-1 0 66-15,-1-28 313 0</inkml:trace>
  <inkml:trace contextRef="#ctx0" brushRef="#br0" timeOffset="206">28993 13180 2749 0,'0'-3'63'0,"0"-1"72"16,0 1 83-16,0 1 105 0,19-3 342 15,-19 4-382-15,13-1-81 0,-13 0-47 16,27 0-47-16,-8 1-28 0,27-5-10 16,-20 6-55-16,2 0-2 0,0-2 10 15,3 2-4-15,-1 0 5 0,21 0 20 16,-28 16-10-16,-4-16 6 0,-3 20 1 0,-4-6-2 15,0 20 54-15,-12-14-26 16,0 3 12-16,0 0-1 0,-21 0-14 0,21 2-11 16,-24 21 36-16,-5-25-56 0,15-2-8 15,14-1-5-15,-26-4-12 0,5 6 9 16,21-14-16-16,-14-3 5 0,14 2 0 16,-10-5-13-16,10 1 2 0,0 1-11 15,0-1 19-15,0 1-4 0,0 0 1 16,0 0 11-16,22 4 99 0,1-1 12 15,-23 1 39-15,26 3 9 0,-11 2 8 16,0 1-6-16,12 19 140 0,-15-14-169 16,-2 2-8-16,-1 3-5 0,1 0 14 15,1 23 84-15,-6-23-163 0,-1 0-39 16,2 1-19-16,0-5-29 0,-1 0-76 0,7 8-375 16,-4-17 28-16,0-4-112 15,1-2-160-15,3-3-269 0,9 0-1140 0,-10-26 1125 16,2 26 246-16,-3-30 254 0</inkml:trace>
  <inkml:trace contextRef="#ctx0" brushRef="#br0" timeOffset="207">29564 13521 2456 0,'0'-9'96'15,"0"-2"375"-15,17 7-47 0,-17 2 39 0,0 2 3 16,0 0 21-16,11 0 238 0,1 0-427 15,-12 21-25-15,17-21-16 0,-9 27-14 16,3-9-63-16,5 23 12 0,-7-20-156 16,-1 3-19-16,0-3-15 0,-1-1 0 15,7 19-87-15,-7-25-62 0,-3-1-130 16,1-4-116-16,-2-2-140 0,0-2-194 16,2-4-981-16,-4-1 744 0,-1 0 111 15,0 0 200-15,0-25 165 0</inkml:trace>
  <inkml:trace contextRef="#ctx0" brushRef="#br0" timeOffset="208">29592 13481 3110 0,'0'-3'116'16,"0"-1"480"-16,0 2-160 0,0 0-47 16,0 2-89-16,18 0-66 0,-18 0-63 15,30 0 21-15,-12 0-140 0,1 0-21 16,4 0 4-16,1 0-13 0,0 0 31 15,25 19 62-15,-28 0-36 0,-2-6-10 16,-3 3 12-16,-5 1 24 0,4 27 157 0,-10-21-126 16,-5-2-23-16,0 4-48 15,0-1-18-15,0-4-38 0,-30 17-11 16,2-22-10-16,10 0 1 0,0-3-25 16,-2-3-63-16,-23 1-392 0,25-10 109 0,-4 0-192 15,5 0-182-15,-2 0-198 0,3-24-168 16,-4-7-640-16</inkml:trace>
  <inkml:trace contextRef="#ctx0" brushRef="#br0" timeOffset="209">30086 13262 1770 0,'17'-7'78'0,"-17"3"82"15,13 1 102-15,-13 1 145 0,0-1 123 16,12 3 662-16,-12 0-655 0,0 0-75 16,8 0-37-16,-8 29 22 0,12 3 321 15,-7-12-481-15,1 5-54 0,-2 5-74 0,2-1-42 16,-1 4-68-16,8 33-36 15,-8-33-22-15,0-3-22 0,2-2-89 0,-1-3-111 16,8 11-684-16,-10-21 303 0,1-7-255 16,0-2-139-16,0-3-204 0,0 0-32 15</inkml:trace>
  <inkml:trace contextRef="#ctx0" brushRef="#br0" timeOffset="210">30064 13405 4506 0,'25'0'271'0,"-25"0"2"0,25 0 110 15,-5 0-11-15,1 18-39 0,3-18-108 16,34 0-175-16,-28 0-270 16,0 0-159-16,-1 0-287 0,-4 0-285 0,16 0-1500 15,-23 0 1508-15,-5 0 342 0</inkml:trace>
  <inkml:trace contextRef="#ctx0" brushRef="#br0" timeOffset="211">30604 13134 4627 0,'-16'0'111'0,"16"21"84"0,0-21 112 16,0 40 546-16,0-21-442 0,0 5-57 15,16 1-116-15,-16 5-78 0,20 39-68 16,1-35-97-16,-21 2-3 0,20 1-16 16,-20-2-73-16,17-6-107 0,-3 18-586 15,-8-30 248-15,1-5-192 0,-2-1-90 16,-3-6-173-16,3-4-954 0,-5-1 1302 16</inkml:trace>
  <inkml:trace contextRef="#ctx0" brushRef="#br0" timeOffset="212">30493 13143 2942 0,'-2'-4'76'16,"2"-1"94"-16,-2 3 110 0,0-8 464 0,2 6-436 15,0-1-104-15,0 0-107 16,0-2-49-16,0 1-48 0,28-8 1 0,3 7-15 15,-10-1 5-15,2 4-6 0,0-1-13 16,20 3 9-16,-24 2 15 0,-2 0 4 16,0 21 19-16,-5-21 29 15,0 35 24-15,3 11 106 0,-11-20-109 16,-1 3 6-16,-3-3-1 0,0 1 2 0,0 24 40 16,0-30-75-16,-21 1-9 0,21-2 3 15,-18-1 8-15,18 0-10 0,-19 10 19 16,1-17-24-16,18-1-16 0,-18-2-1 15,18-4 1-15,-10 2 2 0,5-6-2 0,5 0-1 16,0-1-12-16,0 0-2 16,0 0 3-16,19 0-5 0,7 0 18 0,-8 3 1 15,1-1 32-15,3 0 41 0,22 7 183 16,-25-2-101-16,2 2-15 0,-4 4-16 16,0 1-1-16,-4 2-29 0,8 19 38 15,-15-16-112-15,-1 0-15 0,-1-1-16 16,-2-2-9-16,0 13-155 0,-1-19-103 15,0-3-172-15,0 0-215 16,2-5-297-16,0-2-131 0,10 0-1193 0,-5-21 1537 16</inkml:trace>
  <inkml:trace contextRef="#ctx0" brushRef="#br0" timeOffset="213">31020 13405 3292 0,'4'-5'148'15,"-2"3"159"-15,-2-1 133 0,3 3 582 16,-3 0-588-16,0 0-43 0,0 0-37 16,0 0-24-16,5 19 110 0,-3 0-295 15,-1-19-27-15,0 24-18 0,-1-9-22 16,0 2-16-16,0 17-1 0,0-19-48 16,0 1-8-16,0-3 5 0,0 3 4 0,-17 5 10 15,17-16-15-15,0 3-7 16,0-2-3-16,0 0-1 0,21-4-9 0,-2 4-16 15,-19-5 9-15,30 1-24 0,-10-2-33 16,0 0-38-16,26 0-162 0,-20 0 129 16,-1 0-25-16,0 0-59 0,-3 0-94 15,-2 0-59-15,7 0-663 0,-17 0 352 16,-5 0-95-16,-2 0-128 0,0 0-10 16,-3 0-360-16</inkml:trace>
  <inkml:trace contextRef="#ctx0" brushRef="#br0" timeOffset="214">31345 12938 3078 0,'0'-4'192'16,"0"3"168"-16,0 1 693 0,0 0-585 15,0 0-41-15,22 22-21 0,-22-22 20 16,65 49 258-16,-39-27-463 0,3 7-61 0,0 4-37 16,-4 1-5-16,-3 7-4 15,5 47 74-15,-27-40-145 0,7 0-33 0,-7 1-27 16,0 1-37-16,-56 44-242 0,27-51-20 16,-3-1-219-16,-3-5-206 0,-1-3-400 15,-2-5-352-15,-38 21-1103 0</inkml:trace>
  <inkml:trace contextRef="#ctx0" brushRef="#br0" timeOffset="215">29178 12539 613 0,'0'0'86'0,"0"0"-7"0,0 0 39 15,0 0 19-15,0 0 26 0,0 0 28 16,0 0 207-16,0 0-205 15,0 0-2-15,0 0-7 0,0 0 0 0,0 0-6 16,0 0 149-16,0 0-170 0,0 0-7 16,0 0-7-16,0 0-7 0,0 0 104 15,15 0-129-15,-15 0 23 0,0 0-1 16,0 0-2-16,0 0-25 0,8 0 15 16,1 0-86-16,1 0-5 0,-2 0-1 15,3-13-28-15,3 13 9 0,20 0-10 16,-14 0 10-16,3-4-6 0,5 4-8 15,5-4 1-15,50 1 23 0,-36 0 0 0,10 0 21 16,7 1-14-16,6-1 14 0,3-1-5 16,82-5-14-16,-70 5-27 15,3 0 10-15,-1 0-10 0,3 1 11 0,0 0-6 16,88-4-28-16,-91 5 4 0,-4 0 10 16,-3-1 9-16,-3 1-14 0,64-5 9 15,-76 4 25-15,2 1-5 0,-1-1-5 16,-1-1-4-16,1 1 0 0,52-2 77 15,-64 1 3-15,-6 2 19 0,-4 1 11 0,-8-1 20 16,19 1 116-16,-37 1-117 16,-3-2 11-16,-5 2 10 0,-4-2 20 0,-2 2-3 15,0-2 122-15,-4 1-174 0,0 0-13 16,0-1-17-16,0 2-11 0,0-1 7 16,0 1-67-16,0 0-10 0,0 0-3 15,0 0 3-15,0 0-7 0,0 0-14 16,0 0-32-16,0 0-62 0,0 0-109 15,0 0-91-15,0 0-415 0,19 0 393 16,-19 16-52-16,24-16-113 0,-10 0-147 16,3 14-151-16,15-14-1048 0,-20 0 1173 15</inkml:trace>
  <inkml:trace contextRef="#ctx0" brushRef="#br0" timeOffset="216">22467 4911 2183 0,'-5'1'76'0,"4"0"-8"15,-1-1 24-15,0 2-2 0,0-2 16 16,2 1 23-16,0-1 196 0,0 0-145 15,0 0-28-15,0 0-45 0,0 0-36 16,0 0-30-16,20-25 20 0,6-4-29 16,-8 10-14-16,8-6-1 0,7-6-5 15,57-52-12-15,-36 30-32 0,13-7-15 0,9-10-13 16,6-8-2-16,6-6 4 0,96-83-8 16,-88 79 55-16,-1 6 18 0,-8 7 1 15,-6 7 0-15,-11 11-8 0,34-25-2 16,-69 53 0-16,-13 10 3 0,-12 6-2 15,-10 8-1-15,0 3 1 0,-24 2-16 16,-15 0-27-16,14 29-50 0,-1-29-59 16,-1 27-78-16,-22 2-453 0,29-15 156 15,-2-2-20-15,8-12 43 0,3 14 113 16</inkml:trace>
  <inkml:trace contextRef="#ctx0" brushRef="#br0" timeOffset="217">23393 3710 1981 0,'-4'0'52'0,"2"0"36"0,1 0 171 16,1 0-138-16,0 0-13 0,0 0-5 16,0-19-16-16,29 2 0 0,5 17-86 15,-11-20-2-15,3 9-1 0,2 1-5 16,-1 2 6-16,25-1-18 0,-31-3 14 15,-6 12-9-15,-2-4 7 0,-5 4 4 0,-4 0 5 16,-4 0 56-16,0 26 6 16,-20-26 21-16,20 26 17 0,-24-9 26 0,-6 22 168 15,13-15-122-15,0-2-10 0,1 2-36 16,1 0-28-16,3-1-57 0,-9 17-29 16,14-25-103-16,7-5-187 0,-8-3-244 15,8-5-418-15,0-2-23 0</inkml:trace>
  <inkml:trace contextRef="#ctx0" brushRef="#br0" timeOffset="218">22336 16679 2317 0,'-3'7'82'0,"1"-4"315"0,0-1-37 16,2-2 74-16,0 0 53 0,0 0 11 15,0 0 289-15,0 0-502 0,0 0-27 16,0 0-30-16,0 0-16 0,0 0-43 16,0 0 98-16,0-19-152 0,21 19-31 15,-21-27-27-15,17 5-13 0,5-31-30 16,-10 17-19-16,3-3 0 0,1-7 4 0,2-5-9 15,0-2 2-15,20-65-12 0,-19 57 15 16,0 1 0-16,-2 4 7 0,-2 5-8 16,7-33 5-16,-16 52-8 0,-2 4 11 15,-3 5-1-15,-1 7 4 0,0 3 13 16,0-4 9-16,0 11-21 0,0 4-13 16,0 2 5-16,0 0 5 0,0 29 43 15,0-9-4-15,0 5 23 0,0 8 28 16,0 6 42-16,0 8 45 0,45 56 189 15,-24-45-248-15,2-1-64 0,3 0-49 16,2-4-8-16,23 47 0 0,-30-57 0 0,-1-3 0 16,-1-6-18-16,-3-6-115 15,-4-7-134-15,6 11-772 0,-11-23 372 0,-2-1-139 16,-1-8-150-16,-4 0-183 16,0 0-1006-16,-21-24 1501 0</inkml:trace>
  <inkml:trace contextRef="#ctx0" brushRef="#br0" timeOffset="219">22414 16299 4234 0,'0'0'143'0,"0"0"107"0,27 0 118 16,1 0 634-16,-12 0-531 0,5 17-49 16,6-17-130-16,3 15-87 0,3-15-104 15,34 10-153-15,-32-1-112 0,-2-9-180 16,-1 7-208-16,-6-7-206 0,17 0-1349 15,-29 5 889-15,2-5 161 0,-7 0 375 16</inkml:trace>
  <inkml:trace contextRef="#ctx0" brushRef="#br0" timeOffset="220">23073 16345 4634 0,'0'0'130'0,"3"0"62"15,-3 0 82-15,3 0 41 0,-3 16 38 16,7-16 326-16,-2 13-422 0,4-13-60 16,2 15-34-16,3-5 5 0,17 19 120 15,-13-12-162-15,-1 2-28 0,2 3-26 16,-2-1-14-16,11 13 28 0,-15-19-47 16,-3-6-5-16,0-1-16 0,-1-8-8 0,1 0-10 15,8-20 0-15,-10 20 0 16,1-33 0-16,-1 8 0 0,-2-3 0 15,2-30 0-15,-6 30 0 0,-1 3 0 0,-1 1-2 16,0 8-16-16,0 2-64 0,0-2-339 16,0 16 42-16,0-4-149 0,0 4-87 15,0 0-232-15,19 0-1170 0,-19 0 851 16,26 17 213-16,-10-17 313 0</inkml:trace>
  <inkml:trace contextRef="#ctx0" brushRef="#br0" timeOffset="221">23859 16244 4174 0,'0'0'156'0,"0"0"77"0,0 0 68 16,0-8 74-16,20 8 220 0,-1-11-326 0,-2 7-41 15,7-3-91-15,5 0-48 16,33-5-66-16,3 0-203 16,-9 10-404-16,-34 2 109 0,-5 0-262 0,-4 0-106 15,-5 0-272-15,-1 17 0 16</inkml:trace>
  <inkml:trace contextRef="#ctx0" brushRef="#br0" timeOffset="222">23885 16377 5258 0,'35'0'88'0,"-12"0"75"0,2 0 103 0,1-21 93 15,27 6 199-15,-28 15-420 16,2 0-129-16,-2-15-193 0,-2 15-202 0,17-10-1169 15,-23 10 397-15,0-8-175 0,0-1 265 16</inkml:trace>
  <inkml:trace contextRef="#ctx0" brushRef="#br0" timeOffset="223">28231 1092 313 0,'1'0'9'16,"-1"0"45"-16,0 14-13 0,0-14 3 0,0 0 4 15,0 0-6-15,0 8 34 0,0-8-36 16,0 9 3-16,-15-9 32 0,15 8 18 16,0-3-1-16,0 7 94 0,-12-5-93 15,12 0 13-15,0 0-4 0,-10 1 9 16,6 0-26-16,-7 10 52 0,1-8-77 0,-1 3-2 16,-5 1-17-16,-4 3 1 15,-32 29 35-15,23-19-26 0,-7 12 10 16,-5 1 11-16,-2 9 3 0,-6 3-15 15,-46 65 14-15,43-55-64 0,-5 2-7 16,1-1-4-16,-1-3 3 0,-1-2-4 0,-55 46 4 16,55-53-14-16,7-5-74 0,-1-2-145 15,5-5-219-15,-32 20-631 0,50-38 694 16</inkml:trace>
  <inkml:trace contextRef="#ctx0" brushRef="#br0" timeOffset="224">30243 2583 1004 0,'0'0'72'0,"0"12"52"0,0-12 64 0,0 0 28 16,0 0 7-16,0 9 186 0,0-9-222 15,0 13-4-15,-22-3 0 0,22 4 14 16,-43 27 184-16,23-14-213 0,-6 9-26 15,-3 3-52-15,-7 6-29 0,-6 9-39 16,-50 60-32-16,41-52-100 0,-3 1-170 16,2-2-194-16,3-3-305 0,6-7-74 0</inkml:trace>
  <inkml:trace contextRef="#ctx0" brushRef="#br0" timeOffset="225">27907 3774 520 0,'-18'0'21'0,"18"0"117"16,-17 0-8-16,17 0 34 0,-13 0 20 15,13 0 25-15,-10 0 209 0,2 0-234 16,8 0-20-16,-6 0-23 0,6 0 6 15,0 0-3-15,0 0 150 0,0 0-126 16,0 0 30-16,0 0 48 0,0 0 23 0,0 0-15 16,24 0 96-16,-24-20-270 0,32 20-44 15,-5-25-27-15,9 4-13 0,58-38-54 16,-35 18 10-16,8-4-16 0,6-5-4 16,2 0-24-16,-2 0-89 0,48-32-471 15,-75 52 221-15,-12 8-55 0,-16 12-80 16,-14 10-20-16,-4 0 32 0</inkml:trace>
  <inkml:trace contextRef="#ctx0" brushRef="#br0" timeOffset="226">28132 3918 382 0,'0'6'5'0,"0"-3"-1"16,0-1-3-16,0 0-6 0,0 0 5 15,0 3 25-15,15-2 0 0,-15-1-8 16,0-2 3-16,14 0 1 0,-14 0-6 15,10 0 37-15,0 0-9 0,-10-17 27 16,7 17 13-16,-7 0 2 0,0 0 16 16,5 0 63-16,-5 0-87 0,0 0-35 15,0 0-5-15,0 0-9 0,0 0-17 16,-21 0-7-16,21 0-7 0,-17 0-48 16,17 15-91-16,0-15-53 0,-11 0-345 15,11 0 350-15</inkml:trace>
  <inkml:trace contextRef="#ctx0" brushRef="#br0" timeOffset="227">28152 3904 581 0,'3'0'22'15,"-1"0"12"-15,0 0 16 0,2 0 6 16,-1 0 97-16,-3 0-45 0,0 0 33 16,0 0 2-16,0 0 16 0,0 0 117 15,0 0-155-15,0 0-1 0,17 0-1 16,-17 0 0-16,0 0-13 0,0 0 67 16,0 0-101-16,0 0-8 0,0 0-12 15,0 0-2-15,0 0-1 0,0 0 106 16,0 0-44-16,0 0-5 0,0 0-37 0,0 0-25 15,-17-17-44-15,17 17 0 0,-21 0 7 16,21-12 6-16,-24 12 2 0,10 0 5 16,-13 0 20-16,14 0-14 0,-4 0 5 15,2 24-4-15,-1-24 10 0,1 22 4 16,-8 4 58-16,15-12-59 0,3 0-9 16,2-1-10-16,3-1-12 0,0 13-3 15,29-15-20-15,-29-1-18 0,35-2-33 16,-16-7-47-16,4 0-41 0,21 0-217 15,-23 0 188-15,0-23 11 0,-4 23 36 16,-3-25 13-16,-1 25 33 0,5-39-7 0,-14 25 90 16,-4 1 24-16,3 1 38 0,-3 1 28 15,0-10 128-15,0 13-105 0,-21 3 5 16,21 5-3-16,0 0 8 16,0 0-22-16,0 0 32 0,0 26-90 0,0-26-11 15,0 27-9-15,0-13 4 0,0 3 21 16,23 19 107-16,-7-15-41 0,-16 1 7 15,13 2 8-15,-13 1-3 0,0 26 50 16,0-27-133-16,0 1-15 0,0-2-22 16,0-3-2-16,-26 2-5 0,2 10-26 0,24-19-61 15,-27-3-118-15,13-2-125 0,0-3-125 16,-2-5-165-16,-9 0-789 0,12-17 857 16,4 17 235-16</inkml:trace>
  <inkml:trace contextRef="#ctx0" brushRef="#br0" timeOffset="228">28426 3894 2529 0,'0'0'47'0,"0"0"28"0,0 0 25 16,0 0 53-16,0 0 193 0,0 18-138 15,0-18-7-15,0 15-18 0,0-15-1 16,0 18-35-16,0 5 75 0,0-10-168 16,0-4-2-16,0 1-32 0,0-5-3 15,0 7 4-15,0-10-20 0,0 0 11 16,9-1-8-16,-9-1-8 0,0 0 10 16,0 0-22-16,0-26 20 0,5 26-12 15,-5-25 14-15,6 7-10 0,-2-2-4 16,6-13 19-16,-3 17-5 0,-3 0 6 15,4 3 0-15,-2 2 31 0,5 5 128 16,-5-1-45-16,3 7-7 0,0 0-22 0,-1 0 1 16,2 22-31-16,14-1 32 0,-11-21-76 15,-3 25-7-15,1-25-5 0,-1 19-14 16,6-2-21-16,-11-17 21 0,0 11 7 16,-1-11 6-16,-2 0-11 0,0 0 4 15,-2 0-23-15,0-19 16 0,0 19-9 16,0-28 5-16,0 11-1 0,0-19-8 15,0 19 18-15,0 2-2 0,0 3 9 16,0 4-17-16,19 8 0 0,2 0 14 0,-3 0 27 16,-3 0 1-16,4 35-3 0,-3-13-12 15,14 26-22-15,-17-23-41 0,-1 1-50 16,-5-4-184-16,2-1-325 0,-6-4-292 16,10 3-1440-16,-9-20 1573 0</inkml:trace>
  <inkml:trace contextRef="#ctx0" brushRef="#br0" timeOffset="229">25460 16217 712 0,'0'0'37'15,"0"0"72"-15,0 0 368 0,0 0-160 0,-4 0 5 16,4 0-15-16,-3 0 22 0,1 0 7 16,0 0 386-16,-1 0-349 0,2 0 0 15,-1 0-44-15,2 0 7 0,-1 0-28 16,0 0 262-16,1 0-295 0,0 0-10 15,0 0-39-15,0 0-21 0,23 0 58 16,-23 0-171-16,33 0-7 0,-9 0 8 16,5-14 18-16,5 14 11 0,35-13 144 15,-36 1-156-15,-4 12-39 0,-6-10-36 0,-5 10-20 16,5 0-15-16,-18 0 0 0,-3 0 0 16,-2 0 0-16,0 0 0 0,0 0 0 15,0 19 0-15,0-19-49 0,0 0-170 16,0 0-188-16,0 13-295 0,0-13-1367 15,0 0 755-15,0 0-32 0,25 0 324 16</inkml:trace>
  <inkml:trace contextRef="#ctx0" brushRef="#br0" timeOffset="230">26648 15649 1735 0,'0'-3'110'16,"0"-2"91"-16,0 3 113 0,0-1 136 16,0 3 40-16,0-6 522 0,0 6-605 15,0-1-83-15,0-1-56 0,0 2 44 16,0 0 387-16,0 0-339 0,0 0-22 15,0 0 6-15,0 0-1 0,0 0-88 16,-17 25-26-16,5-25-229 0,-3 30 0 16,-3-5 0-16,-3 4 0 0,-1 9 0 0,-3 4 0 15,-20 58 0-15,25-45 0 16,4 3 0-16,5-1 0 0,7-1 0 16,4-1 0-16,0-3 0 0,29-4 0 0,20 37 0 15,16-21 0 1,-28-38 0-16,34 9 0 0,-4-18 0 15,-37-12 0-15,22 0-76 0,-30-5-200 16,-6 0-266-16,0 0-278 0,-5 0-348 16,0 0-181-16,11-20-1337 0,-13 2 1883 15</inkml:trace>
  <inkml:trace contextRef="#ctx0" brushRef="#br0" timeOffset="231">27056 15975 2674 0,'0'-4'130'0,"0"-3"537"0,0 4-114 15,0-2-18-15,0 2-26 0,0 0 19 16,0 0 364-16,0 2-493 0,0 1-16 15,0 0-25-15,0 0-69 0,0 29-96 16,17 10-112-16,-17-11-81 0,16 3 0 0,-16 3 0 16,13 1 0-16,-13 1 0 0,11-2 0 15,-3 31 0-15,-2-10 0 16,-1-32 0-16,1 11-110 0,-6-23-206 16,2-3-280-16,0-1-275 0,4-7-331 15,-6 0-179-15,9-19-1195 0,-5 19 1839 16</inkml:trace>
  <inkml:trace contextRef="#ctx0" brushRef="#br0" timeOffset="232">26937 15870 3336 0,'-8'-4'363'15,"4"1"3"-15,1 1 108 0,3-2-78 16,-2 2-36-16,2-4 121 0,0 2-324 15,0-4-58-15,0 1-51 0,0-3-32 16,23 0-10-16,2-14 4 0,-10 10-4 16,6-1-8-16,1 1-2 0,-2-1 1 15,28 0 24-15,-29 11 33 0,2 2 34 16,-1 2 37-16,-4 0 11 0,0 25 4 0,9 11 114 16,-17-15-144-16,-1 4-4 0,-1 0-7 15,-3 2-7-15,-3 31 44 0,0-29-94 16,0 0-3-16,-27 3-6 0,27 2 1 15,-31-2-7-15,-1 27 8 0,17-30-32 16,2-7 4-16,1-2-7 0,12-3 3 16,-16 2 7-16,16-14-6 15,0-3-10-15,0-2-21 0,0 0-9 0,0 0 0 16,28-26-11-16,-28 26 45 0,25-20 3 16,-10 20 3-16,0-15 3 0,21 15 23 15,-22 0 44-15,2 0 40 0,-1 0 33 0,1 0-13 16,1 27-51-16,11 3-39 15,-12-13-44-15,-3-1 0 0,3 1-39 16,-5 0-112-16,12 7-501 0,-14-16 76 0,-1 1-106 16,4-9-225-16,-3 0-195 0,-1 0-127 15,11 0-852-15</inkml:trace>
  <inkml:trace contextRef="#ctx0" brushRef="#br0" timeOffset="233">27454 16031 3583 0,'0'-2'136'0,"-8"1"166"0,8-2 124 0,-5 2 127 16,5 1 19-16,0 0 423 0,0 0-557 15,0 24-46-15,0-24-70 0,0 29-63 16,19 12-46-16,-19-20-213 0,0 4 0 16,13-1 0-16,-13-2 0 0,0-1 0 15,14 11 0-15,-5-18 0 0,-9-3 0 16,6-4-76-16,-6-3-176 0,10 1-913 15,-8-5 289-15,2 0-206 0,-2 0-83 16,1-19-124-16,1 19 192 0</inkml:trace>
  <inkml:trace contextRef="#ctx0" brushRef="#br0" timeOffset="234">27467 16046 3252 0,'-5'0'120'15,"-1"0"103"-15,-2 0 102 0,-3 0 443 16,9 0-483-16,-2 0-61 0,3 0-74 16,1 0-33-16,0 0-39 0,0 0-9 15,23 0-44-15,-23-17-9 0,22 17 4 0,-5-12 11 16,20 2 106-16,-18 10-23 16,0 0 18-16,2 0 8 0,-3 0 31 15,-1 0-4-15,10 21 167 0,-17 4-189 16,-1-9-16-16,-4-1-18 0,-1 4-9 15,0 13 64-15,-4-15-101 0,0-1-10 0,0-1-19 16,0 2-11-16,-27 0-10 0,-2 18-8 16,11-19-10-16,-2 1-14 0,-3 0-32 15,2-3-79-15,-21 10-489 0,25-16 47 16,-2 0-209-16,4-5-260 0,1-3-318 16,6 0 39-16</inkml:trace>
  <inkml:trace contextRef="#ctx0" brushRef="#br0" timeOffset="235">27968 15566 2272 0,'17'-5'198'0,"-17"1"151"0,0 3 168 16,0-2 55-16,9 2-33 0,-9-1 291 15,0 2-492-15,0 0 25 0,0 0 2 16,0 21 11-16,0-21-53 0,0 46 193 16,-15-20-268-16,15 6-58 0,0 6-66 15,0 6-53-15,-14 53-71 0,5-40 0 16,9 2 0-16,-10-1 0 0,3 0 0 0,1-5 0 16,-6 37 0-16,5-53-112 0,5-6-203 15,0-7-286-15,1-5-264 16,1 3-1500-16,0-17 1019 0,0-5 163 15,0 0 419-15</inkml:trace>
  <inkml:trace contextRef="#ctx0" brushRef="#br0" timeOffset="236">28215 15515 2752 0,'-21'0'159'16,"21"0"191"-16,0 0 167 0,-13 23 616 16,13-4-692-16,0-4-41 0,0 3 2 15,0 6 25-15,0 5-40 0,0 47 246 16,0-28-377-16,0 5-72 0,0 8-85 16,0 0-48-16,-18 61-51 0,18-68 0 15,0 0 0-15,-22-7 0 0,22-5 0 16,-12-8-86-16,12 16-476 0,-14-31-16 15,14-4-131-15,0-5-239 0,0-3-276 16,0-5-1413-16,0-2 1768 0</inkml:trace>
  <inkml:trace contextRef="#ctx0" brushRef="#br0" timeOffset="237">28380 15677 3009 0,'9'-7'356'0,"-5"4"43"0,-2 3 144 15,2 0-10-15,0 0 66 16,1 20 433-16,-2 14-589 0,2-10-70 16,0 5-34-16,-2 5-63 0,2 6-85 15,1 45-93-15,-4-39-98 0,-1-1 0 0,0-2 0 16,-1 0 0-16,0 28 0 15,0-43 0-15,0-3 0 0,1-6-66 0,0-6-178 16,1-4-203-16,1 1-1136 0,1-10 475 16,0 0-213-16,2 0 3 0,1-29 188 15</inkml:trace>
  <inkml:trace contextRef="#ctx0" brushRef="#br0" timeOffset="238">28380 15750 3941 0,'-5'-17'176'16,"3"10"18"-16,2-3 64 0,0-2-23 15,0 3-21-15,22-13 49 0,-22 11-196 16,21 0-27-16,-21 1-25 0,29 0-12 0,-11 3 8 16,15-2 54-16,-18 8 5 15,4 1 25-15,-3 0 10 0,-2 0 0 16,10 27 101-16,-15 5-96 0,-4-15 25 0,0 4 11 15,-2 2 9-15,-3 0-11 0,0 26 81 16,0-24-143-16,0-2-27 0,-26-1-18 16,26 1-9-16,-20 17 6 0,-4-22-21 15,11 1 0-15,-2-1-4 0,3-1-8 16,-2-4-5-16,-8 9-7 0,15-13 7 16,0-4 1-16,4-1 1 0,3-3-7 15,0 3-12-15,0-4 8 0,0 1 8 16,27-1 3-16,-27 0 2 0,30 0 0 15,10 1 23-15,-18 0 35 0,0 1 57 0,0 4 52 16,-4 2 58-16,16 12 109 0,-20-7-256 16,-1 3-63-16,-2 1-15 15,-4 0 0-15,-1 0 0 0,2 14 0 0,-7-16 0 16,2-1-118-16,0-4-169 0,-3-2-209 16,6 3-1052-16,-2-11 518 0,1 0-107 15,4 0-55-15,1-21 70 0,0 21 392 16</inkml:trace>
  <inkml:trace contextRef="#ctx0" brushRef="#br0" timeOffset="239">28821 15979 3062 0,'0'-6'130'0,"0"3"135"0,0 3 136 16,0 0 116-16,0-3 485 0,0 3-506 16,0 0-4-16,0 0-34 0,0 0-1 15,0 17 201-15,0-1-483 0,0-16-97 16,0 28-78-16,0-13 0 0,-21 4 0 15,21 17 0-15,-14-2 0 16,14 0 0-16,-14-7 0 16,14-15 0-16,0-3 0 0,0 4 0 15,0-8 0-15,0-1 0 0,25-1 0 16,-25-3 0-16,27 0 0 0,-12 0 0 16,18 0 0-16,-14 0 0 0,1 0 0 15,-4 0-99-15,0 0-120 0,-2 0-134 16,16 0-776-16,-15 0 471 0,0 0-166 15,1 0-72-15,-2 0-164 0,24-20-910 0,-21 20 1360 16</inkml:trace>
  <inkml:trace contextRef="#ctx0" brushRef="#br0" timeOffset="240">29161 15524 3010 0,'0'-8'120'0,"0"1"141"15,-6 1 165-15,6 3 134 0,0-2 452 16,0 5-582-16,0 0-45 16,18 0-17-16,-18 25-23 0,44 7 173 0,-27-6-308 15,1 1-6-15,-1 9-51 0,0 3-35 16,-4 4-55-16,6 49-55 0,-19-43-8 15,5 0 0-15,-5 1 0 0,0-5 0 16,-22 38 0-16,-1-50-61 0,23-2-186 16,-29-4-250-16,29-2-321 0,-40 10-2003 15,27-20 1270-15,0-4 321 0</inkml:trace>
  <inkml:trace contextRef="#ctx0" brushRef="#br0" timeOffset="241">25662 17015 600 0,'-13'-23'58'0,"2"23"60"0,2 0 91 16,-1-18 83-16,3 18 43 0,-3-18 268 15,5 0-377-15,2 18-40 0,-1-18-18 16,0 9 11-16,2 3 21 0,-3-2 278 15,1 8-207-15,2 0-19 0,1 0-43 16,-1 0 11-16,2 0 145 0,0 0-206 0,0 0-22 16,0 0-29-16,0 0-3 0,0 0-15 15,17 0 36-15,9 17-49 16,-6-17 4-16,5 0 17 0,6 17 9 16,48-8 141-16,-32-9-115 0,11 10-1 0,8-10-32 15,10 7-17-15,13-7-37 0,116 0-23 16,-85 0-31-16,12 0 1 0,12 0 0 15,8-24 3-15,173 5 4 0,-155 19 2 16,16-17 0-16,6 17-4 0,3-19 0 16,5 19 2-16,200-14-2 0,-193 3 5 15,-5 11-2-15,-2-9 7 0,-6 4-5 16,165-2 4-16,-198 5 30 0,-1-3 27 0,-12 2 24 16,-16 2 17-16,-12-1-29 0,71-4 3 15,-112 4-70-15,-16-2-7 0,-16 4-9 16,-11-3-13-16,2 1-36 0,-31 0 34 15,-4 0 12-15,-3 2 5 0,0 0 5 16,0 0 0-16,-25 0-4 0,25 0-6 16,-18 0-12-16,18 0-23 0,-18 0-29 15,6 17-219-15,12-17-14 0,0 0-127 16,0 0-209-16,0 0-301 0,0 10-294 16,0-10-1059-16</inkml:trace>
  <inkml:trace contextRef="#ctx0" brushRef="#br0" timeOffset="242">26655 17272 2023 0,'0'-1'250'0,"0"-1"-20"16,0 2 77-16,0-1-4 0,0 1 53 15,0 0 20-15,0 0 360 0,0 0-451 16,0 0-42-16,0 0-28 0,0 0 11 16,0 0 277-16,0 0-239 0,0 0 15 15,0 0 12-15,0 17 31 0,0-17-8 16,0 43 178-16,20-21-369 0,-20 2-70 15,17 5-53-15,-17-2 0 0,11 28 0 16,-1-29 0-16,-10-2 0 0,8-2 0 16,-8 0-172-16,6-4-205 0,-3 5-1127 0,1-15 327 15,-2-4-297-15,-2 0 85 0,4-4 187 16</inkml:trace>
  <inkml:trace contextRef="#ctx0" brushRef="#br0" timeOffset="243">26354 17810 2828 0,'-3'0'77'0,"-3"0"426"16,2 0-36-16,4 0 47 0,0 0-52 15,0 0-73-15,56 0-5 16,-27 11-314-16,9-11-33 0,12 0-3 0,8 0 10 15,5 0 32-15,78-24 86 0,-68 4-107 16,-8 20-38-16,-4-20-18 0,-9 20-5 16,17-11-98-16,-49 11 30 0,-11 0-9 15,-7 0-7-15,-2 0-36 0,0 0-138 16,-33 18-1057-16,14-2 287 0,2-16-154 16,-4 17 327-16</inkml:trace>
  <inkml:trace contextRef="#ctx0" brushRef="#br0" timeOffset="244">26626 18045 2588 0,'0'1'97'0,"0"1"108"0,0-2 115 0,0 0 112 16,0 0 2-16,0 0 244 0,0 0-473 16,0 0-88-16,0 0-55 15,0 0-29-15,0 0 18 0,0 0-12 0,0 0 6 16,0 0-8-16,0 0-2 0,0 0-22 15,-15-13-6-15,15 13 3 0,0-14 22 16,-17 14 12-16,9-11 29 0,-15 11 97 16,8-7-74-16,-2 7 0 0,-2 0 7 15,-2 0 24-15,-2 0-11 0,-19 19 76 16,20-19-125-16,3 21 0 0,4-21-5 0,2 24-11 16,-3 3 7-16,13-11-51 15,3-3-5-15,0 3-9 0,0 0-43 0,34-5-71 16,11 4-382-16,-18-11 176 0,2-4-32 15,0 0-26-15,0 0-49 0,23-28-377 16,-33 28 518-16,-4-19 106 0,-1 19 79 16,-5-20 42-16,-9 20 52 0,6-16 71 15,-6 4 22-15,0 12 45 0,0 0 66 16,0-8 74-16,-20 8 388 0,20 0-101 16,-15 0-164-16,15 0-190 15,0 20 19-15,0-20 8 0,0 20 3 16,0-7-29-16,20 21 153 0,-20-14-185 15,0 0 0-15,17 1-3 0,-17 22 135 0,11-20-167 16,-11-3-23-16,0 0-26 0,0 24 13 16,0-26-93-16,-26 0-8 0,26-1-6 15,-23 12-43-15,-1-19-29 0,10 0-87 16,0-1-119-16,-13 5-752 0,14-14 323 16,1 0-245-16,-1 0-58 0,-2-26-1213 15,12 9 1503-15,3-4 269 0</inkml:trace>
  <inkml:trace contextRef="#ctx0" brushRef="#br0" timeOffset="245">26835 18157 3037 0,'0'0'129'0,"0"0"563"15,0 0-167-15,0 0-44 0,0 0-108 0,0 0-48 16,0 0-80-16,0 0 144 0,0 0-245 16,0 0-13-16,0 0-22 0,0 21 8 15,18-2 85-15,-18-19-128 0,13 21-28 0,-13-21-20 16,0 19 2-16,10-7 13 0,-10-12-25 16,0 7 3-16,6-7 6 0,-6 0-10 15,5 0-7-15,5 0-28 0,-2 0-18 16,1-24-20-16,4 24-30 0,-1-26-23 15,17-4-80-15,-16 14 129 0,1 2 34 16,-3 0 15-16,-2 3 7 0,7-6 23 16,-10 10-10-16,-3 7-2 0,1-8-8 15,-2 8 3-15,0 0 26 0,2 0 101 16,-3 0-44-16,4 20-4 0,-1-20-17 16,1 19-5-16,5 6 21 0,-5-12-51 0,0 0-10 15,0 0-7-15,-1-2-1 16,-2 0-1-16,4-3 8 0,-5 0-18 15,-1-8-8-15,2 0-6 0,0 0-15 0,7-17-92 16,-4 17 30-16,1-20 10 0,1 20 26 16,2-25 17-16,0 25 33 0,11-25 14 15,-12 5 4-15,-2 20 3 0,3-12 29 16,-1 12 43-16,0 0 38 0,9 0 178 16,-7 0-177-16,-1 0-22 0,3 18-33 0,3-18-23 15,14 19-14-15,-14 2-38 16,2-9-18-16,-3-12-70 0,1 22-107 15,7-4-670-15,-13-10 241 0,-2-8-281 0,1 10-146 16,-4-6-204-16,2-4 54 0</inkml:trace>
  <inkml:trace contextRef="#ctx0" brushRef="#br0" timeOffset="246">27981 17560 2034 0,'0'-5'116'0,"0"-2"107"16,0 1 127-16,0 2 135 15,0-3 484-15,0 5-547 0,0 2-91 0,-8-1-89 16,8 1-38-16,0 0-39 0,0 0 178 16,0 0-122-16,0 0 69 0,0 0 19 15,0 27 29-15,0 7 221 0,21-11-340 16,-21 4-45-16,16 3-65 0,-16 1-40 15,19-2-50-15,-2 24-19 0,-17-28-6 16,16-4-36-16,-16-2-132 0,9-2-143 16,0 3-807-16,-9-15 453 0,4-1-223 15,-1-1-72-15,-3-3-219 0,0 0-20 0</inkml:trace>
  <inkml:trace contextRef="#ctx0" brushRef="#br0" timeOffset="247">27870 17681 4235 0,'0'-2'474'0,"0"2"-83"0,0-1 172 16,27 1-49-16,-27 0 28 0,28 0-38 0,26 0 89 16,-20 0-483-16,5 0-79 0,1 0-59 15,0 0-74-15,35 0-441 16,-43 0-12-16,-5 0-208 0,-2 0-321 15,-6 0-306-15,-5 0-19 0</inkml:trace>
  <inkml:trace contextRef="#ctx0" brushRef="#br0" timeOffset="248">28653 17462 3805 0,'0'0'91'16,"0"0"120"-16,-16 0 549 0,16 0-276 16,0 0 22-16,0 0-44 0,0 0-18 15,0 20-99-15,22 9 150 0,-22-9-265 16,18 2-52-16,-18 5-71 0,22-1-37 16,-4 26-67-16,-18-25-3 0,17-5 0 15,-17 2 0-15,11-4 0 0,-6-6-47 16,-1 12-411-16,-1-18 5 0,-3-1-161 15,0-3-74-15,0-3-275 0,0 2-1173 16,0-3 1058-16,0 0 270 0,-20 0 268 16</inkml:trace>
  <inkml:trace contextRef="#ctx0" brushRef="#br0" timeOffset="249">28534 17416 3615 0,'-4'-13'373'0,"1"6"-43"0,-1 1 85 16,4 4-71-16,-2 0-46 0,2-3-99 16,0-7-34-16,0 7-159 0,21-3-2 0,-21-1-10 15,30-1-6-15,17-7 8 16,-20 10 5-16,3 0-4 0,-1 4 1 16,0 3 2-16,-4 0-8 0,18 29 129 0,-26-29 4 15,-4 33 58-15,-3-12 4 0,-1-2 4 16,2 17 124-16,-11-16-212 0,0-2-25 15,0-1-32-15,0 1-10 0,-19-3-13 16,-3 20-4-16,5-18-15 0,1-1-5 16,-2-2 2-16,1-2-3 0,-12 6-7 15,17-12 4-15,3 1 1 0,9-4 4 16,-10 0-10-16,10-3-20 0,0 0-64 16,0 0 56-16,25 0 24 0,-25 0 17 15,30 0 3-15,12-16 17 0,-22 16 41 16,5 0 60-16,0 0 68 0,-3 0 81 0,-1 29-27 15,20 2 47-15,-25-13-266 0,-2 3-27 16,-3-1 0-16,-3-1 0 0,7 18 0 16,-10-23 0-16,-1 0 0 0,0-3 0 15,1-2-196-15,0-4-221 0,9-5-1209 16,-6 0 507-16,3 0-70 0,2 0 8 16,5-27 48-16</inkml:trace>
  <inkml:trace contextRef="#ctx0" brushRef="#br0" timeOffset="250">29463 17555 2377 0,'0'-6'77'0,"0"1"62"0,0 1 93 16,0 0 64-16,-18 3 535 0,18-1-385 15,0 1-35-15,-14 1-97 0,14 0-45 0,0 0-52 16,-17 0 155-16,2 21-203 0,7-21-23 16,1 19-23-16,-2-19-5 0,-7 31 18 15,9-19-104-15,0-2-15 0,5 2-5 16,0-2-5-16,2 1 2 0,0 6-14 15,0-9-2-15,27-1 4 0,-27-1 2 16,29 0 2-16,7 0-1 0,-16-1 1 16,1-3 2-16,1 1 3 0,-3 0-5 15,2 0 6-15,11 5 90 0,-16-3 13 16,-6 2 41-16,-3 0 12 0,-4 3 20 0,-3 14 118 16,0-12-196-16,-24 2-39 0,5 1-30 15,-2 2-11-15,-5 0-17 0,-29 15-24 16,25-19-10-16,0 0-56 0,2-1-105 15,1-5-193-15,-18 3-1122 0,25-10 281 16,-1 0-245-16,4 0 135 0,2-19 269 16</inkml:trace>
  <inkml:trace contextRef="#ctx0" brushRef="#br0" timeOffset="251">20401 10436 4029 0,'0'0'116'0,"0"0"88"0,0 0 62 15,0 20 296-15,-22-20-359 0,22 16 1 16,0-16 21-16,-19 20 22 0,19-8-48 15,-13 8-1-15,13-11-184 0,0 1-6 16,0-3-6-16,0-1-2 0,19 4-11 16,-19-7 6-16,26 2 0 0,-8-3 0 15,4 3 7-15,2-2-2 0,36 2 2 16,-25-4-1-16,6 2-1 0,3-2-1 16,6 3-1-16,60-1 2 0,-49-1 0 0,5 1 2 15,5-2-5-15,7 1 3 0,2 2-5 16,86 1-4-16,-79-1 4 0,-1-2 1 15,2 0-1-15,4 2 2 16,88-1 2-16,-91-3 2 0,5 2 1 0,1-2-7 16,1 3 9-16,93 1-7 15,4 3 2-15,-94-6 1 0,101 5-6 16,-101-3-2-16,4 0 2 0,3 0 2 16,0-1 2-16,117 3 4 0,-112-2-4 0,4-2 2 15,3 4-10-15,0-2 4 0,1 1 6 16,112 6 2-16,-117-4 3 0,-1 0-3 15,-1 2-5-15,-3 1 9 0,102 10-8 16,-109-11 5-16,1 2-10 0,3-2 0 16,-1 1 1-16,2-5-30 0,106 8-79 15,-103-9 57-15,4-1 33 0,3 1 16 16,0-1 5-16,119 3 9 0,-117 0 4 16,6-3-7-16,0 3 1 0,1 0-1 15,-1-1-5-15,116 7-3 0,-116-5 4 16,-1-1-3-16,0-2 8 0,3 0-3 15,116-1-8-15,-121-2-24 0,7 0-5 16,2 0 8-16,-1 0 11 0,120 0 20 16,-127 0 4-16,5 0-4 0,2 0 7 0,-2 0 4 15,-1 0 8-15,124-13 16 0,-121 13 1 16,3 0-2-16,1 0 5 0,0-10-15 16,134 1-26-16,-136 9-7 0,7-9 0 15,2 4-6-15,2-3-1 0,1 0 0 16,139-8-6-16,-136 8 9 0,2-1 6 15,-1-1 5-15,-3 1-2 0,135-8 6 16,-147 9 0-16,72-3-2 0,-13-1 5 16,-17 4-5-16,-68 3-14 0,-58 1 7 0,54 1 0 15,87-9-6-15,-31 4-2 16,-93 4 8-16,45-4 3 0,-68 3 4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4T16:17:00.7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24064 822 835 0,'-13'0'79'0,"13"0"56"15,-11 0 49-15,11 0 1 16,-9 0-13-16,2 0 92 0,-4 0-166 0,4 20-11 15,0-20-19-15,-2 17 7 0,1-17-10 16,-4 18 48-16,4-1-83 0,5-9-2 16,1 0-3-16,0-2 3 0,2-1-6 15,0 3-4-15,20-3-17 0,-20-4-2 16,24-1-9-16,-10 0-13 0,22 0-119 16,-18 0 20-16,0-21-34 0,0 21-1 15,-2-22-17-15,-1 22 27 0,4-38-63 16,-13 24 169-16,-6 1 3 0,0 5 21 0,0-1 4 15,0-3 16-15,-20 12 0 16,20-5 1-16,-23 5 14 0,0 0 39 0,23 0-7 16,-22 0-11-16,11 0-1 0,11 0-8 15,-16 24-11-15,7-7-3 0,9-17 1 16,0 19-7-16,0-19 5 0,25 18-92 16,-25-3-71-16,23-15-112 0,-23 11-35 15,27-11-43-15,-27 6 92 0</inkml:trace>
  <inkml:trace contextRef="#ctx0" brushRef="#br0" timeOffset="1078.1425">24042 929 463 0,'0'0'54'16,"-2"0"53"-16,0 0 67 0,2-13 64 15,-1 13 33-15,0 0-5 0,1 0 158 16,0 0-278-16,0 0-36 0,0 0-31 16,0 0-15-16,0 0 4 0,0 0 111 0,0 0-31 15,0 0 37-15,0 19 22 16,-17-19 2-16,17 35 152 0,0-18-206 0,0 3-7 15,0 3 2-15,0 1 1 0,0 5-2 16,0 34 97-16,18-29-147 0,-18 3-42 16,0-1-2-16,19 0 7 0,-19 2-36 15,13 31 41-15,-4-35-70 0,-9-4 26 16,11-1-13-16,-11-2-8 0,12 15 3 16,-9-25-6-16,0-4-4 0,0 0 5 15,0-4 8-15,0-2-3 0,2 3-1 0,-5-7-8 16,1-1 4-16,0 0 4 0,1-2 5 15,-2 0-12-15,0 0 8 0,0 0-5 16,0 0 4-16,0 0-4 0,0 0-4 16,0 0-1-16,0 0 0 0,0 0 0 15,0 0 0-15,0 0 1 0,26 0 13 16,-2 0-18-16,-4 0 13 0,2 12-8 16,4-12 4-16,30 0 12 0,-26 13-3 15,3-13-10-15,-7 8 1 0,3-2 0 16,-4-1-14-16,17 5 4 0,-28-5 2 15,-2 0 7-15,-4 0-3 0,-5 1 8 16,-3 7 30-16,0-6-34 0,-29 0 5 0,10 1-1 16,-5 0-12-16,-1 0 20 0,-34 9 13 15,26-6-8-15,-3 1-13 0,0-1 12 16,0 4-20-16,-33 12 11 0,39-13-27 16,-2 0 36-16,6 1-9 0,3-3 4 15,4-3 9-15,-2 5-35 0,12-7 4 16,7-3 3-16,2-2 17 0,0 0-20 15,0-2 19-15,24 0-17 0,-1 0 5 16,-23 0-1-16,26 0 9 0,-26 0-13 16,19-13-13-16,-19 13-4 0,13 0 17 15,-13 0-3-15,0 0 7 0,0 0 9 0,0 0 0 16,-19 20-12-16,19-20 0 16,0 15 12-16,-19-15-4 0,6 15 21 0,13-1-25 15,0-14 12-15,-13 17 1 16,13-10-13-16,0 11 13 0,0-6-13 0,0 0 10 15,0 3-5-15,0 3 6 0,18 3 5 16,-18 29 65-16,0-19-21 0,15 5 33 16,-15 4 2-16,0 5 20 0,0 55 81 15,7-48-121-15,-7 2-17 0,0-3-12 0,0-4 29 16,5-3-1-16,2 29 79 16,-2-42-89-16,0-3-1 0,-1-4 19 0,-1-3 12 15,1 13 64-15,-4-21-111 0,0 20 15 16,0-26-49-16,0-1-6 15,0-4-3-15,0-2 0 0,0 2-3 16,0-2 0-16,0 0-1 0,0 0 0 16,0 0-3-16,0 0-7 0,0 0-17 15,0 0 17-15,0 0 8 0,-22 0 9 16,22 0-4-16,0 0 0 0,-22 15 1 16,-4-15 1-16,9 21 8 0,-2-21-7 15,-4 17-1-15,-25 1 2 0,21-9-3 16,1 3 2-16,-4-1-2 0,2 0 2 0,3 1-1 15,-23 9-7-15,24-9-6 0,6-3-25 16,1 0-58-16,4 0-128 0,-7-1-615 16,20-8 116-16,0 0-209 0,0 0-263 15,0-18-8-15,32 18 329 0</inkml:trace>
  <inkml:trace contextRef="#ctx0" brushRef="#br0" timeOffset="1803.9207">23580 3038 1138 0,'0'0'77'0,"0"0"61"0,-16 0 273 16,16 0-227-16,0 0-20 0,0 0-19 0,0 0-3 15,0 0 9-15,0 0 189 16,0 14-114-16,0-14 21 0,0 12 8 0,0-1 9 16,0 2-23-16,0 23 181 0,19-11-258 15,-19 6-25-15,13 6-24 0,1 6-26 16,12 60 71-16,-11-43-101 0,-1 5-5 16,-1 2-21-16,-1 2-11 0,-1-4-11 15,0 54 22-15,-6-65-21 0,-3-7-12 16,1-6-3-16,-1-10-17 0,3 16-31 15,-2-33-71-15,1-2-185 0,-1-4-267 16,2-8-190-16,0 0-244 0,11-28-748 16,-10 28 1208-16</inkml:trace>
  <inkml:trace contextRef="#ctx0" brushRef="#br0" timeOffset="2471.3046">23706 3670 607 0,'-3'0'16'0,"0"14"36"0,-1-14 40 16,3 0 153-16,1 0-117 0,0 12 7 15,0-12 30-15,0 0 28 0,0 0 24 16,0 8 195-16,0-4-229 0,0-2-11 16,0 2 10-16,0-1 29 0,14 0 24 15,-14 1 182-15,18-3-254 0,-8-1-57 0,4 0-24 16,4 0-20-16,30 0-9 0,-21-16-49 15,1 16-7-15,2 0-4 16,-2-18 1-16,-3 18 6 0,17 0-21 0,-26-10 12 16,-4 10-9-16,-1 0 14 0,-5 0-4 15,1 0-4-15,-3 0 13 0,-3 0 4 16,-1 18 19-16,0-18-12 0,0 0 0 16,0 0 8-16,0 11-13 0,0-11 6 15,0 0-5-15,0 0 2 0,0 10 7 16,0-3 19-16,0-4-21 0,0 2-4 15,0 1 2-15,0-2 23 0,0 3-5 16,15 12 35-16,-15-10-49 0,0 2-3 0,14 3 23 16,-14 3 15-16,12 23 142 0,-3-20-85 15,-3 7 4-15,0-1-7 0,19 67 179 16,-16-61-203-16,0 0 7 16,0 3 18-16,11 30 154 0,-11-34-128 15,-1-1-8-15,2 1-16 0,-1-2-12 16,9 23 41-16,-11-29-93 0,-1-2-12 15,0-1-14-15,0 0-3 0,5 11 4 16,-3-6-12-16,-1-6-21 16,-4-10 6-16,-2-4-33 0,0 2-105 15,-1-2-168-15,0 0-199 0,4-5-1240 0,-4 0 546 16,0 0 76-16,0 0 347 16</inkml:trace>
  <inkml:trace contextRef="#ctx0" brushRef="#br0" timeOffset="3702.2366">24237 4601 1044 0,'0'0'46'16,"0"0"48"-16,0 0 49 0,0 0 51 16,0 0 5-16,0 0 173 0,0 0-201 0,0 0-11 15,0 0 1-15,0 0 13 16,0 0 5-16,0 0 180 0,0 0-180 0,0 0-38 15,0 0-39-15,0 0-12 0,19 0 34 16,-2 0-50-16,-17 0-5 0,26 0 3 16,-7 10-4-16,4-10-14 0,30 7 23 15,-20-7-55-15,0 5 17 0,0-5-5 16,1 0 5-16,-2 0-4 0,22 0-3 16,-34 0-24-16,-6 0-16 0,-6 0 22 15,-2 0 24-15,-4 0 129 0,-2 0-101 16,-22 18-5-16,22-18-41 0,-29 13-15 0,8-13 9 15,-33 17-11-15,24 4 6 0,-3-8 0 16,1-1-4-16,-1 1 1 0,0 2-10 16,-22 12 1-16,30-12-2 0,7-3 15 15,3-1 0-15,5-2 0 16,2 5 49-16,8-9-30 0,0-2-5 0,0-3-10 16,25 2 4-16,-25-2-9 0,55 0 5 15,-32 0-27-15,2 0 13 0,-1-18 0 16,-4 18-5-16,16 0 5 0,-24 0-10 15,-5 0 6-15,-1 0 28 0,-6 0 5 16,6 0 42-16,-6 20 60 0,0 2-64 16,0-9-13-16,0 3 20 0,-17 1 12 0,17 21 105 15,0-15-75-15,0 1 26 16,0 3 16-16,0 2 4 0,27 3-20 0,-4 37 66 16,-23-31-122-16,22 3-1 0,-9 1-9 15,-13 2 9-15,18 45 45 0,-2-48-88 16,-16 3-25-16,14-3-6 0,-5-2-8 15,-5-3-7-15,5 24-11 16,-5-31-5-16,-2-6-55 0,-1-2-127 0,-1-6-226 16,0 5-1052-16,0-16 394 0,0-4-200 15,0 0 119-15,0 0 258 0</inkml:trace>
  <inkml:trace contextRef="#ctx0" brushRef="#br0" timeOffset="4634.5925">23587 3541 454 0,'0'0'30'0,"0"0"5"0,0 0 34 16,0-12 27-16,0 12 30 0,0 0 23 15,0 0 169-15,0 0-153 0,0 0-4 16,0 0-16-16,0 0 6 0,0 0-18 16,0 0 111-16,0 0-135 0,0 0-5 15,0 0 5-15,0 0 25 0,-12 12 177 16,12-12-123-16,0 0 25 0,-11 0 6 16,6 0 26-16,-2 0-28 0,-13 0 87 15,8 0-225-15,-6 0-34 0,-2 0-11 16,-4 0-12-16,-3 0 7 0,-34-19 8 0,25 19-24 15,-6-15-7-15,-3 15 7 0,-4 0-8 16,-57-12 8-16,50 12-17 0,-7 0 0 16,1 0 0-16,2 0 1 0,4 0 3 15,-36 0 7-15,54 21-12 0,8-21-3 16,9 0 9-16,9 0-1 0,3 0-4 16,5 0-195-16,4 0-121 0,0 0-173 15,34 0-137-15,-14 0-203 0,31 0-658 16,-25-21 999-16</inkml:trace>
  <inkml:trace contextRef="#ctx0" brushRef="#br0" timeOffset="5244.3285">23273 3509 560 0,'6'0'28'0,"-2"4"25"0,-1-4 10 16,3 0 99-16,-4 0-90 0,-1 0 25 16,-1 0 3-16,0 0 4 0,0 0-3 15,0 0 54-15,0 0-100 0,0 0 10 16,0 0 19-16,0 0 4 0,0 0 7 16,0 0 45-16,0 0-67 0,0 0 15 15,0 0 20-15,0 0 16 0,0 0 3 16,0 0 113-16,0 0-127 0,0 0-6 15,0 0-10-15,-11 0-20 0,11 0-9 0,0 0-66 16,0 0 0-16,-6 0 1 0,6 0 0 16,0-13 1-16,-4 13-7 0,4 0 2 15,-2-11-4-15,1 11 2 0,1 0 3 16,-1-7-5-16,0 1 5 0,-1 6 0 16,1-3 0-16,1 1 3 0,0 2-1 15,-1-3 1-15,1 3-5 0,0-1 2 16,0 1-1-16,0 0-3 0,0-1 2 0,0 1 0 15,0 0 4-15,0 0 0 0,0 0-1 16,0 0-4-16,0 0 3 16,0 0-9-16,0 0-34 0,0 0-51 0,0 0-47 15,0 0-57-15,0 0-228 0,27 0 165 16,-27 0-64-16,24 0-64 0,-6 0 0 16,-2 0 61-16,21-12-86 0,-19 12 300 15</inkml:trace>
  <inkml:trace contextRef="#ctx0" brushRef="#br0" timeOffset="5823.7792">23498 3439 573 0,'1'0'39'0,"-1"0"56"16,0 0 55-16,0 0 40 0,0 0 1 16,0 0 95-16,0 0-182 0,-15 0-26 0,15 0-17 15,0 0 17-15,0 0-3 0,0 0 90 16,0 12-81-16,0-12-5 0,0 0 7 16,0 0-6-16,0 0 75 0,0 0-74 15,0 0 15-15,0 0 8 0,0 0-3 16,0 0-6-16,0 0 44 0,0 0-86 15,0 0-13-15,0 0-9 0,0 0 12 16,0 0 63-16,0 0-41 0,0 0 4 16,0 0 2-16,0 0 15 0,0 0 11 15,0 0 108-15,0 0-102 0,0 0 7 16,0 0 9-16,0 0 1 0,-12 0-26 16,12 0-22-16,-9 0-76 0,3-16 3 15,1 16 5-15,-2-12-4 0,-5-2 0 16,8 14-5-16,-1-10 5 0,0 10-1 15,4 0 2-15,-1-7-4 0,2 7-10 0,0 0-1 16,0 0-3-16,0 0 13 0,0 0 0 16,0 0 4-16,0 18 11 0,0-18-5 15,24 15-4-15,-24-15-1 0,20 17 3 16,9 4 4-16,-13-13-12 0,5 3-3 16,-1-2 3-16,0 0-7 0,1-2 3 15,13 7 13-15,-20-8-2 0,-2-1-11 16,-3-2 1-16,-2 0-1 0,-4-2-8 0,-1 2 12 15,-2-2 8-15,0-1 5 16,0 3 1-16,0-1-1 0,-24 1-5 0,2 6 5 16,22-1-9-16,-27-1 3 0,13 3 1 15,-1 0-8-15,-12 13 11 0,16-13-11 16,-1 0 8-16,2 2 8 0,3-5-7 16,3-1 7-16,1 1 32 15,3-7-14-15,0 0-9 0,0 0-12 0,0 0-9 16,18-21-8-16,-18 21-9 0,21-19-8 15,-21 19-26-15,0-21-21 0,12 21-27 16,-12-34-238-16,0 26 91 0,-23 8-57 0,23-11-37 16,-31 11-73-16,14 0-152 0,-17 0-774 15,18 0 798-15</inkml:trace>
  <inkml:trace contextRef="#ctx0" brushRef="#br0" timeOffset="7288.239">22124 1168 1581 0,'0'-4'88'16,"0"0"62"-16,0 4 58 0,0-4 64 0,0 3-52 15,0 0 143-15,0 1-235 0,0 0-17 16,0 0-31-16,0 0-13 0,0 0 8 15,0 16 234-15,0-16-89 0,0 26 1 16,0-4-38-16,0 5-7 0,18 50 56 16,4-28-166-16,-22 6-31 0,25 6-5 15,-14 4-30-15,2 0 23 0,6 57 50 16,-7-65-5-16,-3-6-13 0,0-5-10 16,1-9-8-16,-3-4-12 0,8 16 16 0,-9-29-20 15,-2-4-1-15,-1-4-11 0,-1-4 4 16,0 1 0-16,-1-6 4 0,-1-2 2 15,0-1 0-15,0 0 13 0,0 0-5 16,0 0 46-16,0 0-63 0,0 0-8 16,0 0-2-16,0 0-6 0,0 0 17 15,0 0-15-15,0 0 6 0,0 0 2 16,0 0-12-16,0 0 4 0,26 0 8 16,-26 0-4-16,28 16-2 0,-9-16 2 15,3 13-3-15,29 3-4 0,-26-16-7 16,0 15 3-16,0-6 12 0,-3-2 8 15,14 5-19-15,-23-5 11 0,-3-2 5 0,-4-2 22 16,-1-1 19-16,-5 0-2 0,0 1 37 16,0-2-56-16,-26 0-7 0,26 0-11 15,-37 1-1-15,-17 0-8 0,22 1-7 16,-1-1 10-16,-1 1 7 0,1 3-8 16,2-1-2-16,-21 8-7 0,31-4 4 15,4 3 6-15,4-4 1 0,3 4 5 16,6-3-7-16,2 9 21 0,2-10-4 15,0 0-8-15,21-3-5 0,-21 2 8 0,23-2 2 16,2-2-12-16,-25-3-3 16,24 0-8-16,-24 0-17 0,15 1 5 15,-15-1 3-15,0 1 32 0,0 1-4 0,0 4-1 16,0 1 22-16,0 4-4 0,0-4-11 16,0 4-1-16,0 3-2 0,0 2-5 15,0 20 4-15,0-13-12 0,0 4 7 16,0 4 1-16,0 5 19 0,0 3 35 15,21 51 87-15,-21-39-70 0,16 6-6 16,-16 2 4-16,15 4 21 0,1 65 42 16,-7-65-97-16,0 1-33 0,0 0 2 0,0-4-3 15,2-2-6-15,8 45 2 0,-10-53-6 16,0-2 8-16,-1-2 5 0,-1 0 20 16,6 40 43-16,-9-43-31 0,0 1-1 15,-1-1-5-15,0 1 6 0,-1 1-12 16,1 43 5-16,-3-45-28 0,0 1 2 15,0-1-2-15,0 0-4 0,0 32-4 16,0-40-1-16,0-2 3 0,0-2-1 16,0-5 4-16,0-1-1 0,0 18 4 15,0-24-12-15,0-3-1 0,17 1 3 16,-17-2-1 0,14 12 6-16,-14-17-8 0,0 0-6 0,11-1 3 0,-11-2-2 15,0-2-5-15,0 6-62 0,0-8-24 16,0-1-74-16,0 1-154 0,-21-1-149 0,2-2-1199 15,19 0 406-15,-17-21 16 16,17 21 326-16</inkml:trace>
  <inkml:trace contextRef="#ctx0" brushRef="#br0" timeOffset="9356.6389">19885 6062 2082 0,'0'15'114'16,"-15"-10"9"-16,15 2 45 0,0-3-21 15,-10-1-27-15,10 0-44 0,0 0-30 16,0-1-37-16,0 0-3 0,0 1-4 16,22-1 0-16,-22 3 2 0,48 0 4 15,-25-3-1-15,3 0-5 0,7-2 3 16,3 0-1-16,52 0 9 0,-41 0-12 16,7 0-1-16,0-22-6 0,6 22 8 0,0-18-2 15,61-1 9-15,-61 19-6 16,3-21 4-16,2 9-5 0,1-1 2 0,1 0-4 15,145-28-2 1,-65 13 2-16,-72 14-2 0,2 2 2 0,-2-1 8 16,4 0 14-16,4 1 12 0,92-13 41 15,-82 14-52-15,2 1-10 0,-1-1-5 16,3 2-5-16,-2 0-2 0,90-8 1 16,-90 10 0-16,-3-2 1 0,1 1-1 15,1 0 1-15,91-6-4 0,-95 7-6 16,6-1 0-16,-2-1-1 0,4-1 6 0,0 1 5 15,104-10 4-15,-97 8-1 0,1 0-3 16,0 2 0-16,5 0-1 0,-4 1-1 16,109-7-3-16,-107 7-2 0,0 2-12 15,0 0-27-15,0-1-25 0,103-6-106 16,-112 8 106-16,4-1 26 0,0 0 23 16,-2-2 11-16,1 2 8 0,90-11 17 15,-94 7 24-15,-2-2 30 0,0 1 39 16,-1 0 47-16,-2 2 23 0,86-11 165 15,-96 12-209-15,-4 0-30 0,-1 1-23 16,-10 1-29-16,53-5-8 0,-72 8-47 16,-4-2 1-16,-5 2-3 0,-9-1-18 0,-8 1-66 15,4-1-352-15,-20 1 110 0,-3 1-22 16,-5 0-64-16,0-2-175 0,-25-7-591 16</inkml:trace>
  <inkml:trace contextRef="#ctx0" brushRef="#br0" timeOffset="10142.6621">24164 2721 730 0,'-5'-1'87'0,"-1"0"56"0,2 0 79 16,0 0 26-16,-4 1 276 0,7-1-301 16,-3-1-16-16,4 2-21 0,0 0 30 15,0-1 8-15,0 1 256 0,0 0-278 16,0 0-18-16,18 0-30 0,-18 0 19 15,31 0-5-15,24 0 123 0,-14 0-179 16,9 0-8-16,11 0-20 0,11 0-9 16,85 0 13-16,-78 0-66 0,3-11-13 15,-4 11 4-15,104-8-17 16,-142 8 0-16,-6 0-5 0,14-6-67 16,-35 6-26-16,-3 0-41 0,-4 0-82 0,-4 0-99 15,-2 0-131-15,0 0-829 0,-27 0 460 16,27 0 87-16,0 16 193 0</inkml:trace>
  <inkml:trace contextRef="#ctx0" brushRef="#br0" timeOffset="10516.3284">25248 2409 547 0,'0'0'53'0,"0"0"44"16,0 0 65-16,0 0 303 0,0 0-226 15,0 0-4-15,19 18-28 0,-19-18 4 0,16 28 150 16,-16-14-204-16,0 4-1 16,9 5 4-16,-9 2 35 0,0 6 9 0,0 33 169 15,0-29-242-15,0 1-55 0,0 0-38 16,0-4-17-16,-20 26-4 0,20-33-10 16,0-3 1-16,0-4-54 0,0-5-161 15,0-1-171-15,0-3-954 0,0-9 574 16,32 0 103-16,-32 0 206 0</inkml:trace>
  <inkml:trace contextRef="#ctx0" brushRef="#br0" timeOffset="10799.1896">25434 2351 1288 0,'0'-7'99'0,"15"2"71"0,-15 2 51 16,0 2 36-16,0 1 112 0,8 0-197 15,-8 0 37-15,0 28 48 0,4-11 54 16,-2 4 59-16,5 38 329 0,-3-23-431 16,-2 6-100-16,0 4-76 0,0 1-28 15,3-1-41-15,3 41-18 0,-5-47-14 16,2-5 9-16,-1-4 0 0,1-5-76 15,5 9-506-15,-6-24-3 0,0-2-162 16,1-5-160-16,3-4 14 0,0 0 225 0</inkml:trace>
  <inkml:trace contextRef="#ctx0" brushRef="#br0" timeOffset="11952.169">25616 2644 1772 0,'0'-8'135'0,"0"8"79"0,0 0 42 15,0-4-13-15,0 4-23 0,17 0 179 16,-17 0-204-16,30 0-34 0,-6 0-51 15,7 0-37-15,51 0 34 0,-32 0-29 16,7 0 11-16,9-20-29 0,2 20-26 16,3-15-34-16,65 1-10 0,-72 14 11 15,-9-12 0-15,-9 12 3 0,-8-10-2 16,-6 10-4-16,9-5-20 0,-28 5 4 0,-3 0 2 16,-4 0 7-16,-2 0-2 0,-2 0-3 15,-2 17 8-15,0-17 13 0,0 15 8 16,0-15 25-16,0 18 20 0,-20 5 126 15,20-9-69-15,0 1 26 0,0 2-15 16,0 2 2-16,0 5-17 0,0 29 43 16,0-21-99-16,20 4-7 0,-20 6-3 15,0 5 8-15,21 53 92 0,-8-47-73 16,12 112 135-16,-16-114-127 16,3-1 6-16,0-5 6 0,-1 2-8 15,12 34 17-15,-14-43-78 0,3 0-4 16,-4-1-3-16,-1-4 2 0,-3-3-7 0,6 21 55 15,-6-27-38-15,-2-4 7 16,-1-4-25-16,1-2-7 0,0 6-1 0,-2-15-1 16,0 2 0-16,0-4-1 0,2-1 7 15,-2-1-6-15,0 0 4 0,2-1-5 16,-2 0 1-16,0 0 0 0,0 0-3 16,2 0-2-16,-2 0 1 0,0 0 7 15,0 0 2-15,3 0 3 0,-1 0-4 16,9 0-5-16,-4 0-4 0,4 0 4 0,1 0-10 15,3 0 8-15,21-17-10 0,-16 17 16 16,3 0-13-16,0 0 4 0,1-13 4 16,1 13-10-16,24 0 9 0,-28 0-6 15,-1 0 0-15,-6 0-4 0,-1 16-5 16,1-16-2-16,-12 13 41 0,-2-13 12 16,0 0 14-16,0 16-3 0,-27-16-21 15,-14 21 2-15,17-12-27 0,-5 3 6 16,-3-1 1-16,-1 2-4 0,-31 10 6 15,34-7-12-15,4-1 7 0,4-1-1 16,3-3 1-16,4 3 0 0,-4 7-9 0,13-13 9 16,2-3 11-16,2 0-1 0,2-2-1 15,0 0-4-15,23-1-7 0,-23-1-6 16,25 1-1-16,-25-1-5 0,25 2-1 16,-4 5-9-16,-21-2 11 15,13 1 5-15,-13 2 3 0,0 3-2 0,0 15 8 16,0-10 2-16,0 1 4 15,-17 43 6-15,17-37-18 0,0-1 3 16,0 2 2-16,-15 30 8 0,15-26 5 0,0 3-3 16,0 2 6-16,0 4-7 15,0 2-6-15,0 44 27 0,0-40-8 16,17 3 13-16,-17 0-4 0,0-1 5 0,0 46 26 16,0-50-44-16,0 3-5 0,11-1-5 15,-11-2-11-15,8-2 1 0,0 35-2 16,-4-39-1-16,2-2-5 15,-3 0 2-15,1-3 2 0,0 28 15 16,-4-33-5-16,0 0 4 0,0 0 3 0,0-4 2 16,0-4 7-16,0 16 12 0,-19-19-26 15,19-2-10-15,0-2 7 0,0-2-2 16,-16 9 33-16,16-11 0 0,0-2 10 16,0-1 2-16,0-1-1 0,0 0-10 15,0-1 34-15,0-2-56 0,0 0-16 0,16 0-16 16,-16 0-15-16,0-17-31 0,0 17 15 15,0 0 3-15,0-13-10 0,0 13-17 16,0-12-12-16,0 3-236 0,0 9-8 16,0-15-157-16,0 10-215 0,0-7-317 15,0-13-1599-15,0 9 1586 0</inkml:trace>
  <inkml:trace contextRef="#ctx0" brushRef="#br0" timeOffset="13189.9898">22524 3500 780 0,'0'0'43'0,"0"0"56"0,0 0 221 0,0 0-140 15,0 0-21-15,0 0-20 16,0 0-18-16,0 0-22 0,0 0 40 0,0 0-79 16,0 0-13-16,0 0-2 0,0 0 5 15,0 0 33-15,0 0-38 0,0 0 5 16,0 0 30-16,0 0 57 0,0 0 51 15,0 0 310-15,0 0-248 0,-18 0-24 16,18 17-42-16,0-17-31 0,-12 10-37 16,4 0 34-16,8-10-88 0,-9 6 8 15,9-6 19-15,-8 3 10 0,-1 3 99 16,2-5-121-16,0 2 1 0,-1-1 4 16,-2-1 11-16,-2 0-7 0,-14 2 75 0,7-3-99 15,0 1-4-15,-3 1-13 16,-5-2-29-16,-38 0 0 0,25 0-23 0,-3 0 14 15,-8 0-13-15,-3-20 5 16,-7 20 1-16,-63-11 8 0,59 11-9 0,-1 0 4 16,0 0-1-16,1 0-2 0,-50 0 53 15,63 0-24-15,1 0-2 0,3 0-8 16,7 0-11-16,2 0 16 0,-23 0 40 16,34 13-20-16,8-13 1 0,2 0 11 15,8 0 25-15,-5 0 70 0,13 0-97 16,2 7-30-16,0-7-7 0,0 0-14 0,0 0-6 15,0 0-25-15,0 0-93 0,0 0-156 16,18 0-173-16,-18 0-348 0,0 0-1391 16,11 0 1038-16,-11 0 362 0</inkml:trace>
  <inkml:trace contextRef="#ctx0" brushRef="#br0" timeOffset="13619.0736">21105 3209 946 0,'0'0'63'0,"0"0"48"0,0 0 266 15,0 0-155-15,0 0 19 0,0 0 16 16,0 0 20-16,0 13 217 0,0-13-291 0,0 0-17 16,0 0 20-16,0 0 45 15,0 12 19-15,0-2 252 0,-17-4-319 0,17 3-35 16,0 2-42-16,0 3-11 0,-12 18 88 15,12-13-87-15,0 6 7 16,0 2 0-16,0 2 1 0,0 1-26 0,24 31 1 16,-24-31-91-16,21-4-4 0,-21 0-4 15,14-5 4-15,-2 12-12 0,-12-23-47 16,7-1-141-16,-7-4-158 0,6-5-315 16,-6 0-238-16,3 0-1268 0,-3-24 1316 15,0 24 285-15</inkml:trace>
  <inkml:trace contextRef="#ctx0" brushRef="#br0" timeOffset="13981.3281">20816 3286 635 0,'-8'0'47'0,"3"0"58"16,-2 0 315-16,4 0-146 0,1 0 22 15,-1 16 8-15,2-16 27 0,1 16 23 16,0 9 374-16,0-9-377 0,0 2-40 16,0 1-52-16,0 5-13 0,18 27 68 15,-18-25-220-15,0 3-37 0,13 0-10 16,-13 1-14-16,0-2-18 0,11 23 1 15,-11-28-24-15,6-4 4 0,-6-4 4 16,0-4 0-16,6 0-1 0,-6-8-62 16,2-2-110-16,-1-1-158 0,0 0-155 15,-1 0-93-15,1-20-535 0,-1 20 603 0,0-14 1 16,0 14 70-16,0-17 66 0,0 17 121 16,0-12-16-16</inkml:trace>
  <inkml:trace contextRef="#ctx0" brushRef="#br0" timeOffset="14284.2833">20846 3652 398 0,'-14'-3'20'15,"14"-2"14"-15,0 2 26 0,0-1 51 0,-9-3 203 16,9 2-120-16,0 1 8 0,0 3 7 16,0-1 17-16,0 0 3 0,-3-1 184 15,3 2-237-15,0 1-9 0,-2 0 2 16,0 0 24-16,0 0 233 0,1 0-191 0,-1 0 11 16,-1 0 15-16,1 0 15 0,-1 0-39 15,-7 13 96-15,3-13-239 0,-5 0-22 16,0 0-6-16,-5 0-16 15,-2 0 3-15,-34 0 11 0,17 0-46 0,-8 0-18 16,-6 0 7-16,-9 0-8 0,-79 0 67 16,62 0 6-16,-6 0 56 0,1 0 17 15,1 0 36-15,-66 20 152 0,82-20-204 16,0 17-32-16,7-17-24 0,5 18-18 16,8-18-15-16,-20 15-10 0,42-3-20 15,4-12-5-15,9 6-1 0,6-6-50 16,1 0-572-16,2 0-22 0,20 0-390 15,-20 0-321-15,38-17 4 0,-13 17 259 16</inkml:trace>
  <inkml:trace contextRef="#ctx0" brushRef="#br0" timeOffset="16297.2882">22119 1088 1064 0,'-13'15'82'0,"13"-15"70"16,-7 0 67-16,7 0 63 0,0 11 221 15,0-11-251-15,0 0 43 0,0 0 54 16,0 0 43-16,0 0-26 0,0 0 198 0,0 0-364 16,18 0-19-16,-18 0-25 0,23 0-6 15,-8 0-27-15,24 0 91 0,-17 0-118 16,0 0 19-16,3 0-8 0,2-11 3 15,33 11 78-15,-25 0-103 0,4 0 3 16,4 0-5-16,5 0-9 0,3 0-18 16,61 16 27-16,-54-16-57 0,0 16-7 15,2-16-12-15,-1 0-9 0,47 13-3 16,-58-13 2-16,3 8 2 0,-7-8 4 16,-1 0-4-16,-3 0 0 0,30 0-8 15,-39 0-1-15,-2 0 3 0,-1 0-2 0,-3 0 0 16,17-16 2-16,-23 16 6 0,-4 0-3 15,1-11 2-15,-5 11-2 0,1 0 2 16,6-7-3-16,-11 7 0 0,2 0-2 16,-2 0 0-16,1 0 2 0,15 0 4 15,-11 0 0-15,1 0-1 0,1 0-3 16,1 0 0-16,-3 0 2 0,14 0 4 16,-14 0 0-16,1 0 2 0,0 0 3 15,-1 0-7-15,9 0-4 0,-9 0 8 16,-5 0 2-16,-1 0-4 0,0-13 5 0,-2 13-4 15,4 0 24-15,-5 0-9 0,-1 0 4 16,1 0-3-16,-3 0 2 0,5 0 30 16,-4 0-33-16,1 0-2 0,1 0-8 15,0-6 10-15,2 6 6 0,5-4 40 16,-7 2-38-16,1 2-4 0,0-2-12 16,-3 2 5-16,3-3 0 0,-4 3-13 15,0 0-9-15,3 0 3 0,-1 0-3 16,4 0 4-16,-1 0 6 0,1 0 2 15,1 0-1-15,4 0-1 0,-4 0 1 16,14 0-6-16,-11 0-2 0,-1 0 1 16,2 0 0-16,-2 0 6 0,11-14-2 15,-13 14 1-15,1 0-6 0,0-11 3 0,0 11-2 16,-2 0 0-16,7-8-10 0,-8 8-1 16,-1-5-5-16,-1 5 10 0,0 0-5 15,1 0-1-15,-3 0 3 0,-1 0 3 16,0 0-5-16,0 0 2 0,0 0 0 15,0 0-4-15,0 0 10 0,0 0 4 16,0 0 2-16,0 0 5 0,0 0 5 0,0 0-1 16,0 0-7-16,0 0 2 15,0 0-1-15,0 0-1 0,0 0-2 0,0 0 7 16,0 0-6-16,0 0 3 0,0 0 4 16,0 0 17-16,0 0-3 0,0 0 1 15,0 0-12-15,0 0-3 16,0 0-5-16,0-20-5 0,-13 20 1 15,13 0-2-15,0-19 2 0,0 19-2 0,-11-30 2 16,11 18 0-16,-7-2 0 0,2-1 2 16,1 0 0-16,-1 0-6 0,-4-17 1 15,5 15 2-15,-1 3 6 0,3 0-4 16,0 2-1-16,-1-7-5 0,1 15-2 16,2-2 5-16,0 2-2 0,0-1 11 15,-2 3-8-15,2 1 0 0,-2-2-3 0,1-1 0 16,0 4 4-16,1 0-8 0,0 0 4 15,0 0-1-15,0 0-1 0,0 0 5 16,0 0-6-16,0 0-8 0,0 0 6 16,0 0-1-16,0 0-8 15,0 0-11-15,0 0 26 0,0 0-4 16,0 0-7-16,0 0-34 0,0 0-7 16,0 0-19-16,0 0-59 0,0 0-238 15,0 0 162-15,0 0 19 0,0 0 9 16,0 0-228-16,0 0-199 15,0 0 239-15,0 0-246 16,0 0 283-16,0 0 281 0,0 0 31 16,0 0 27-16,0 0 8 0,0 0 71 15,0 0 116-15,0 0-83 16,0 0 134-16,0 0-140 0,0 0 11 16,0 0-10-16,-17 0 10 0,17 0 116 15,-14 0-145-15,14 0-4 0,0 0-10 16,-12 13 89-16,12-13-110 0,0 0-4 15,0 8-18-15,0-8 5 0,0 21 24 16,0-13-55-16,0 1 10 0,0 1-1 16,21-2-5-16,-9 5 37 0,-12-11-36 0,12 0-6 15,-12-2-8-15,17 0 4 0,-9 0-10 16,9-25 10-16,-10 25-14 0,1-20 9 16,-2 20-19-16,-3-21 4 15,-3 1-5-15,0 8 11 0,-28 12 28 16,-1 0-108-16,-2 0-82 15,15 0-184-15,-14 25-900 0,19 8 285 16,11-16 57-16,-15 7 232 0</inkml:trace>
  <inkml:trace contextRef="#ctx0" brushRef="#br0" timeOffset="19086.927">24231 3964 636 0,'0'0'79'0,"0"0"69"0,0 0 77 0,0 0 67 16,0 0 199-16,0 0-314 0,0 0-23 16,0 0-15-16,0 0 0 0,0 0 120 15,0 0-149-15,0 0-1 0,0 0 3 16,0 0 18-16,0 0 21 0,0 0 206 15,0 0-162-15,0 0 13 0,0 0-11 16,0 0 14-16,0 0-11 0,0 0 171 16,0 0-200-16,0 0-4 0,0 0-24 15,19 0-16-15,20 14 38 0,-9-14-134 16,8 0-12-16,9 0-16 0,7 0-2 0,6 0 12 16,76 0-3-16,-61 0-3 0,0 0-11 15,-3-21-1-15,-2 21 10 0,52-13-14 16,-76 2 5-16,-2 11 4 0,-8-12 6 15,-10 12-1-15,-6-7 1 0,4 2-6 16,-16 5-3-16,-5-3 6 0,-1 3 1 16,-2-2-9-16,0 2 12 0,0 0 1 15,0 0 9-15,0 0 10 0,0 0 4 16,0 0 4-16,0 0 21 0,0 0-32 16,0 0-9-16,0 0 6 0,0 0 2 15,0 0 20-15,0 0-22 0,0 0 6 16,0 0-1-16,0 0 4 0,0 0 10 0,0 0 40 15,0 0-35-15,0 0-6 0,0 0-4 16,0 0 6-16,0 0 79 16,0 0-33-16,0 17 2 0,0-17-6 0,0 17-5 15,0-17 4-15,-19 42 113 0,19-22-86 16,0 0-9-16,0 2-2 0,0 2 21 16,0 28 135-16,17-27-166 0,-17 3-39 15,0-3-46-15,0-1-3 0,14-2 0 16,-14 16 0-16,0-22 0 0,12-1 0 15,-12-5 0-15,0-1 0 0,9 3 0 16,-5-9-118-16,-2-3-156 0,1 0-196 16,-1 0-242-16,0 0-120 0,5 0-1191 15,-4 0 944-15,1 0 16 0,-2-17 316 16,0 17 165-16</inkml:trace>
  <inkml:trace contextRef="#ctx0" brushRef="#br0" timeOffset="19530.2036">25045 4352 752 0,'-5'0'192'0,"3"0"5"0,2 0 69 16,-2 0-10-16,2 0 7 0,0 0-20 16,0 0 234-16,0 0-198 0,0 11 59 15,0-11 11-15,0 0 30 0,0 0 246 16,25 0-389-16,-25 0-60 0,29 0-42 0,-7 0-2 15,5 0-12-15,41 0 175 0,-27-17-117 16,2 17 25-16,3 0-14 0,-2 0-22 16,40-13-5-16,-51 13-145 0,-3 0-11 15,-7 0-4-15,-6 0 0 0,-7 0-4 16,0-8-20-16,-10 8 8 0,0 0 3 16,0 0-3-16,0 0-11 0,-24 0-164 15,24 0-72-15,-17 17-119 0,17-17-169 16,-15 0-235-16,15 0-96 0,-13 11-1194 15,1-11 1339-15,12 0 242 0</inkml:trace>
  <inkml:trace contextRef="#ctx0" brushRef="#br0" timeOffset="19907.8068">25074 4642 2179 0,'-3'0'79'0,"2"0"89"0,-1 0 107 15,2 0 132-15,-2 0 529 0,2 0-521 16,0 0-105-16,0 0-111 0,21 0-54 15,15 0 76-15,-8 0-114 0,7-18-26 16,6 18-21-16,5-15-20 0,4 15-26 16,54-16 34-16,-57 3-21 0,-4 13-13 15,-7-8-18-15,-5 8-8 0,5 0-12 16,-27 0 15-16,-5 0 0 0,-2 0 2 0,-2 0 0 16,0 0-9-16,0 0-63 0,-24 15-30 15,24-15-94-15,0 0-150 0,-18 0-208 16,18 14-895-16,0-14 588 0,-11 0 91 15,11 0 180-15,0 0 149 0</inkml:trace>
  <inkml:trace contextRef="#ctx0" brushRef="#br0" timeOffset="20327.4017">25415 4666 1606 0,'-2'0'107'0,"2"1"84"0,0-1 428 16,0 0-297-16,0 0 12 0,0 1 2 16,-2-1 35-16,2 3 11 0,0 6 344 0,0-1-378 15,0 1 10-15,0 3 2 0,0 3 12 16,0 27 257-16,0-16-390 0,0 3-27 16,0 0-21-16,0 5 7 0,0 3-53 15,0 35 0-15,19-36-145 0,-19-2 0 16,13-2 0-16,-13-1 0 0,16 20 0 15,-1-28 0-15,-15-3 0 0,11-2 0 16,-11-2 0-16,9-3 0 0,-9-3 0 16,9 6 0-16,-5-7 0 15,-4-7 0-15,3-1 0 0,-3-1 0 0,0 0 0 16,0 0 0-16,0 0 0 0,0 0 0 16,2 0 0-16,-2 0 0 0,0 0 0 15,0 0 0-15,0 0 0 16,0 0 0-16,0 0 0 0,0 0 0 15,0 0 0-15,0 0 0 0,0 0-55 16,0 0-177-16,0 0-203 0,0 0-270 16,0-14-204-16,0 14-205 0,0-17-1404 15,0 17 1432-15,0-12 385 0</inkml:trace>
  <inkml:trace contextRef="#ctx0" brushRef="#br0" timeOffset="21247.6191">25444 5199 603 0,'-1'0'13'0,"1"-3"19"16,0 3 86-16,-1 0-28 0,0 0 5 0,0 0 21 15,1 0 58-15,-2 0 260 0,2 0-190 16,0 0-2-16,0 0-24 0,0 0 11 16,0 0 4-16,0 0 282 0,0 0-219 15,0 0 12-15,0 0-14 0,0 0 11 16,0 0-63-16,0 13 131 0,0-13-231 16,0 0 30-16,0 11 20 0,0-11 44 15,19 18 262-15,-19-10-259 0,0 5-2 16,0 2 4-16,17 0 21 0,-17 4-12 0,14 24 147 15,-1-19-297-15,-13 1-50 0,14-4-49 16,-7 4-1-16,5 16 0 0,-7-22 0 16,-1-5 0-16,0-1 0 0,-2-4 0 15,0-2 0-15,4-2 0 0,-6-2-132 16,0-3-165-16,1 0-214 0,0 0-238 16,1 0-1117-16,-2-20 796 0,0 20-99 15,0-21 142-15,0 21 253 0</inkml:trace>
  <inkml:trace contextRef="#ctx0" brushRef="#br0" timeOffset="25131.6266">22555 4637 461 0,'-3'0'10'15,"-1"0"12"-15,2 0 5 0,1 0 17 16,-1 0 4-16,0 0 86 0,2 0-35 15,0 0 42-15,0 0 28 0,0 0 20 16,0 0 94-16,0 0-203 0,0 0-27 16,0 0-1-16,0 0 6 0,0 0-7 0,0 0 53 15,0 0-47-15,0 0 13 16,-17 0 9-16,17 0 18 0,0 0-7 16,0 0 73-16,0 0-72 0,0 0 19 0,0 0 25 15,0 0 19-15,0 0 118 16,0 0-165-16,0 0-32 0,0 0-14 0,0 0-13 15,0 0-16-15,0 0 14 0,0 0-38 16,0 0 0-16,0 0 0 0,0 0 7 16,0 0 12-16,0 0 69 0,0 0-27 15,-13 0 25-15,13 0 15 0,0 0 42 16,0 0 133-16,0 0-161 0,0 0-30 16,0 0-6-16,0 0 19 0,0 0-4 0,0 0 135 15,0 0-160-15,0 0-12 0,19 0-51 16,-19 0-14-16,48 0 13 0,-24 0 2 15,5 0-10-15,2 0-11 16,3 0 3-16,-1 0-11 0,29 12 16 0,-33-12-8 16,-5 10 11-16,-3-10-9 0,-4 8-4 15,5 1-1-15,-19-4 6 0,2 0 9 16,-5 1 5-16,0 0 3 0,0 1 0 16,-20 9 4-16,-12-6-9 0,9-3-11 15,-7 4 0-15,-2-3 7 0,-41 10 4 16,36-10 1-16,-3 1-8 0,4 0-7 15,5 0 12-15,4-1-13 0,-11 3 23 0,26-6-14 16,4-1 10-16,4-1-11 0,3-3 8 16,1 2 43-16,0-1-2 0,0 1 3 15,26 0-15-15,-26 0-13 0,24 1-22 16,6 2-15-16,-17-5 7 0,-1 3 5 16,-12-1-3-16,16 0-7 0,-7 3-7 15,-9-1 13-15,0 0 20 0,0 0 5 16,0 1 6-16,0 2 6 0,0 10 52 15,0-9-34-15,-20 3 29 0,20 1 15 16,0 3 26-16,0 19 141 0,0-15-123 16,0 3 13-16,0 2 13 0,0 3 27 15,0 1 10-15,29 35 186 0,-5-28-228 16,-10 1-55-16,-2 2-46 0,1-1-31 0,12 39-29 16,-15-38 0-16,0-2 0 0,0-3 0 15,-1-3 0-15,-1-1 0 0,5 17 0 16,-7-28 0-16,-3-3 0 0,1-4 0 15,-1-2 0-15,-1 2 0 0,0-8 0 16,-1-3 0-16,-1 2 0 0,1-2 0 0,-1 0 0 16,0 0 0-16,0 0 0 15,0 0 0-15,0 0 0 0,0 0 0 16,0 0 0-16,0 0 0 0,0 0 0 16,0 0 0-16,0 0 0 0,0 0 0 0,0 0 0 15,0 16 0-15,0-16 0 0,0 0 0 16,0 14 0-16,0-14 0 0,0 0 0 15,0 0 0-15,0 0 0 0,0 0 0 16,0 0 0-16,0 0 0 0,0 0 0 16,0 0 0-16,0 0 0 0,0 0 0 15,0 5 0-15,0-5 0 0,0 0 0 16,0 5 0-16,0-5 0 0,0 2-176 16,0-2-200-16,0 0-292 0,0 0-1385 15,0-22 811-15,0 22-72 0,-20-25 235 0,20 12 291 16</inkml:trace>
  <inkml:trace contextRef="#ctx0" brushRef="#br0" timeOffset="27129.7798">11663 358 1351 0,'2'-3'37'0,"-1"-1"33"16,-1-2 129-16,0 2-71 0,0 3 34 15,-18-4 265-15,18 4-197 0,0-2-7 16,-18 2 1-16,5-2 241 16,13 2-106-16,-13 1-199 0,13 0 226 15,-10 0 12-15,0 0-274 16,3 0-32-16,-8 22 8 0,7-1-62 16,-4-6-15-16,-3 25 51 0,6-14-36 0,2 0 13 15,2 6 10-15,-6 44 105 16,3 9 45-16,5-32-84 0,2 5 30 15,-1 4-8-15,2 76 150 0,0-62-186 16,0 6-20-16,0 8-21 0,0 5-8 16,18 101-8-16,-18-94-49 0,0 8-14 15,0 4 2-15,0 1 13 0,0 5-3 16,0 126 6-16,0-120-19 0,-21 6 0 16,21 1 16-16,0 3-2 0,-15 133 11 15,15-137-8-15,-11 10 17 0,11-1 23 16,-7 4 4-16,7 1-10 0,-18 138-7 0,10-136-26 15,-2 1-2-15,-3 0 3 16,1 0-6-16,-14 140-6 0,12-147 8 16,-24 277 14-16,30-292-28 0,1 0 2 15,-1-3 10-15,4 4-2 0,-6 111 9 16,8-124-17-16,-1 4 1 0,2-5 0 16,1-2 9-16,0-7 0 0,-2 89 7 15,2-99-16-15,0-5 3 0,0-3-3 16,0-6-1-16,0 67-2 0,0-82 5 0,0 3 7 15,0-8-5-15,0 1 1 16,0-4 3-16,0 43-3 0,0-55-3 0,0-4-3 16,0-6 7-16,0-6-2 0,15 18 10 15,-15-32-10-15,0-2 5 0,14-2-1 16,-14-4 5-16,0 1 22 0,8 1 52 16,-3-4-46-16,-1-1-20 0,0 2-10 15,0-3-5-15,-1 6 8 0,-1-6 2 16,-2 0 18-16,0-2 28 0,0-1 25 15,0 0 15-15,0 1 94 0,0-2-118 16,0 0-11-16,0 0-16 0,0 0-9 16,0 0 1-16,0 0-37 0,0 0 0 0,0 0-2 15,0 0 0-15,0 0 0 16,0 0 0-16,0 0 0 0,0 0 0 0,0 0 0 16,0 0 0-16,0 0 0 0,0 0 0 15,0 0 0-15,0 0 0 0,-16 0 0 16,16 0 0-16,0 0 0 0,0 0 0 15,0 0 0-15,0 0 0 0,0 0 0 16,-9 0 0-16,0 0 0 0,-1 0 0 16,0-14 0-16,-3 14 0 0,-4 0 0 15,-28-12 0-15,15 12 0 0,-1 0 0 16,-5 0 0-16,-5 0 0 0,-47 0 0 0,40 0 0 16,-7 0 0-16,-1 16 0 0,-6-16 0 15,0 0 0-15,-66 0 0 0,56 0 0 16,0 0 0-16,-4 0 0 0,-5 0 0 15,-88 0 0-15,80 0 0 0,-6 0 0 16,-4 0 0-16,-4 0 0 0,-7 0 0 16,-118 0 0-16,108 0 0 0,-4 0 0 15,-7 0 0-15,-2 0 0 0,-138 17 0 16,141-17 0-16,-10 0 0 0,-2 0 0 16,-2 0 0-16,3 0 0 0,-137 0 0 15,135-18 0-15,-1 18 0 0,-2 0 0 16,1-15 0-16,-139 15 0 0,144-13 0 0,-11 13 0 15,1 0 0-15,-1-7 0 0,-1 7 0 16,-144 0 0-16,142 0 0 0,-3 0 0 16,2 0 0-16,-1 0 0 0,-151 0 0 15,156 0 0-15,-7 17 0 0,4-17 0 16,2 0 0-16,1 0 0 0,-142 11 0 16,147-11 0-16,2 12 0 0,2-12 0 15,-1 13 0-15,-135-1 0 0,144-5 0 16,-4 3 0-16,3-3 0 0,-1-1 0 15,1 1 0-15,-124 6 0 0,129-7-1 16,5-1-14-16,1 0-1 0,4-1 0 16,-106 4 4-16,120-6 15 0,1 1-6 15,7-3 3-15,-76 0-2 0,97 0 10 0,8 0-7 16,-1 0 4-16,-45 0-2 0,61 0 1 16,6-15-3-16,-5 15-10 0,-34 0 4 15,49-12-2-15,1 12 12 0,-24-10-1 16</inkml:trace>
  <inkml:trace contextRef="#ctx0" brushRef="#br0" timeOffset="28174.1246">4754 10160 1894 0,'3'-2'88'0,"1"1"70"16,-3-1 81-16,0 0 101 0,-1 0 427 15,0 2-347-15,0 0-19 0,0 0-67 16,0 0-38-16,0 0-83 0,0 0 110 16,0 0-174-16,-16 0 3 0,16 0-16 0,0 0-11 15,0 0 53-15,0 0-118 0,0 0-14 16,-7 0-12-16,7 0-22 0,-7 0-3 15,-9 0-12-15,5 0-1 0,-3 0-1 16,-4 25 5-16,-3-11-5 0,-27 25 16 16,26-17-16-16,-3 4 10 0,4-1-9 15,3-1-8-15,1-1 12 0,-1 12 0 16,13-22 4-16,5 0-3 0,0-3-2 16,0-2-7-16,26 6 5 0,16-9 3 0,-14 0 3 15,6-1-6-15,2-1 4 0,5-3-1 16,47 1 6-16,-45 0-8 0,-1 2 3 15,-1-1-9-15,-2 5 11 16,22 10 84-16,-40-2-1 0,-4-1 19 16,-5 6 1-16,-3-2 2 0,-8 3 1 0,-1 25 79 15,-35-21-112-15,10 0-14 0,-4 2-12 16,-6 0-12-16,-45 25 2 0,39-29-33 16,-2-1-5-16,4-3-3 0,3-4-1 15,2-3-4-15,-20-3-1 0,33-4 0 16,7-5-60-16,3 0-134 0,2 0-261 0,7-17-1136 15,2 17 554-15,29-20-61 0,-9 4 16 16,9-1 207-16,4-4 279 16</inkml:trace>
  <inkml:trace contextRef="#ctx0" brushRef="#br0" timeOffset="28402.0469">5518 10500 3261 0,'7'0'3'16,"-3"0"117"-16,-4 19 639 0,0-19-230 16,0 16-25-16,0-16-118 0,0 26-18 15,0 12 240-15,0-18-395 0,0 1-81 16,0 2-61-16,0-3-31 0,0-2-28 0,0 16-25 16,0-22-5-16,15-1-10 0,-15-5-70 15,0-1-197-15,0-3-838 0,0-2 199 16,0 0-98-16,0-29-97 0,0 10 61 15,0-3 355-15</inkml:trace>
  <inkml:trace contextRef="#ctx0" brushRef="#br0" timeOffset="28528.2492">5274 10318 4599 0,'-10'-4'235'0,"10"4"-2"0,0 0 112 0,0 0-5 16,0 21 15-16,30-21-82 0,1 20-61 15,-12 5-219-15,1-25-133 0,0 23-235 16,1-23-417-16,26 15-1852 0,-23-15 1372 15,2 0 417-15</inkml:trace>
  <inkml:trace contextRef="#ctx0" brushRef="#br0" timeOffset="29413.7107">7641 10139 1620 0,'0'0'113'0,"0"-1"99"16,0-1 90-16,0 2 107 16,0 0 382-16,0 0-403 0,0 0-31 0,-15 0-51 15,15 0-15-15,0 0-32 0,0 0 208 16,0 13-218-16,0-13 6 0,0 0 2 16,0 15-15-16,20 2 139 0,-20-8-236 15,21 3-7-15,-21-4-31 0,14 4-18 0,-14-3-26 16,9 4-3-16,-9-7-48 0,8-3-4 15,-8 0-4-15,0-3 5 0,0 0 12 16,0 0 23-16,0 0 39 0,0 0-2 16,0 0-8-16,0-17-27 0,-16 2-52 15,16 15 7-15,-15-20-7 0,15 20 10 16,-22-19 8-16,-3 8 38 0,13 11-11 16,-6 0 9-16,-1 0 13 0,-2 0-10 15,-6 0-15-15,-28 21-17 0,25 10-19 16,1-13 0-16,-1 3 0 0,4 3 0 15,-18 30 0-15,24-25 0 0,3 4 0 16,1 2 0-16,4 3 0 0,2 2 0 16,2 41 0-16,8-42 0 0,0 0 0 15,0-1 0-15,37-2 0 0,-14-2 0 0,7-4 0 16,6-5 0-16,52 15 0 0,16-23 0 16,-51-15 0-16,48-2 0 15,-27-22 0-15,-44 22 0 16,9-21-243-16,-28 21-185 0,-4 0-285 15,-2-20-246-15,-2 20-234 0,0-17-166 16,5-4-1021-16</inkml:trace>
  <inkml:trace contextRef="#ctx0" brushRef="#br0" timeOffset="29883.4544">8164 10503 1806 0,'2'-4'53'0,"-2"-2"33"15,0 1 52-15,0-1 59 0,0 0 27 16,0-6 358-16,0 5-233 0,0 0 21 16,0 1-10-16,0 2-2 0,0 0-57 0,-16 0 123 15,16 2-259-15,-13 2 16 0,13 0 25 16,-16 0 51-16,-7 24 240 0,10-24-304 15,-1 24-45-15,-1-9-44 0,2 2-12 16,2-1-28-16,-8 15 7 0,14-16-55 16,3-1-3-16,2-1-4 0,0-2-2 15,21 8 1-15,-21-12-6 0,29 0 0 16,-11-1-2-16,2-2 0 0,2-2 2 16,25-2-4-16,-22 0-1 0,-1 0 1 15,-3 0-2-15,1 0 1 0,12 0-3 16,-19 0 6-16,-3 0 8 0,-3 0 36 0,-3 0 48 15,0 0 45-15,1 25 204 16,-7-2-201-16,0-8-47 0,0-1-42 0,0 3-31 16,-26 15-20-16,1-17 0 0,9-1 0 15,-3 0 0-15,-1-2 0 0,-2 0 0 16,-23 1 0-16,22-9 0 0,0-1-37 16,1 0-171-16,1-3-190 0,-10 0-1096 15,22 0 417-15,-1 0-222 0,4-22-67 16,4 22 166-16</inkml:trace>
  <inkml:trace contextRef="#ctx0" brushRef="#br0" timeOffset="31356.0913">25964 4284 1481 0,'0'0'81'0,"0"0"48"16,0 0 42-16,0 0 43 0,0-2-30 15,0 2 188-15,0 0-161 0,0 0 21 16,0 0 29-16,0 0 32 0,0 0 14 15,-9 0 237-15,9 0-306 0,0 0-50 0,0 0-10 16,0 0-5-16,0 0 158 0,0 0-147 16,0 0 11-16,0 0 4 15,0 0-3-15,0 0-32 0,0 0 62 0,0 0-144 16,0 0-6-16,0 0 3 0,0 0 11 16,0 0 81-16,0 0-93 0,0 0-7 15,0 0-3-15,0 0-1 0,0 0-9 16,0 0 22-16,0 0-55 0,0 0-8 15,0 0-9-15,0 0-5 0,-11 0-16 16,11 0 9-16,-10 0 0 0,10 0 8 16,-13 0 3-16,4 0 5 0,-15 0 30 15,8 21-11-15,2-21 14 0,-4 22 23 0,1-8 12 16,-13 17 67-16,16-15-111 0,2 3-21 16,3 0-15-16,3 2 0 0,4 1 0 15,2 20 0-15,0-21 0 0,23-1 0 16,-23 2 0-16,31-4 0 0,17 10 0 15,-21-18 0-15,1-1 0 0,5-4 0 16,0-2 0-16,-1-3 0 0,26 0 0 16,-36 0 0-16,-4 0 0 0,-5 0-48 15,-3 0-172-15,-1 0-746 0,-7 0 224 16,-2-13-139-16,0 13-144 0,0 0-199 16,0 0 10-16,4-12-359 0</inkml:trace>
  <inkml:trace contextRef="#ctx0" brushRef="#br0" timeOffset="31756.2509">26218 4446 2669 0,'0'-3'92'16,"0"1"77"-16,0-3 84 0,-18-1 391 16,18 3-359-16,0 0-33 0,0-3-51 0,0 0-9 15,-11 1-37-15,11-3 104 0,0 4-148 16,0 1-8-16,0 3-29 15,0 0-16-15,0 0-8 0,0 0 44 0,0 0 52 16,0 0 63-16,-23 16 23 0,23-16-38 16,-21 16 61-16,0 6-188 0,9-9-31 15,1 1-22-15,11 0-4 0,-16 10-6 16,16-14 9-16,0 2 2 0,0-3 4 16,0-1-3-16,21 1-10 0,10-5-13 15,-10 0 0-15,-2-4-2 0,2 0-1 16,1 0 8-16,21 0-6 0,-25 0 9 15,-1 0-3-15,-3 0 1 0,-3 0-5 16,10 0 14-16,-15 17 3 0,-4-17 2 0,1 17 1 16,-3-17 6-16,0 23-2 0,-23 8 9 15,23-15-29-15,-26 4 3 0,10-1-9 16,-3 0-1-16,-21 15-67 16,20-19-148-16,0 0-207 0,-2-3-285 0,-33 7-2729 15,42-19 2440-15,1 0 389 16</inkml:trace>
  <inkml:trace contextRef="#ctx0" brushRef="#br0" timeOffset="32628.6789">23712 4827 1960 0,'0'0'60'0,"0"0"50"0,0 0 57 0,0 0 58 15,0 0 228-15,0 11-223 0,0-11 48 16,0 0 63-16,0 12 58 0,0-12-3 15,0 23 209-15,18-11-384 0,-18 4 19 16,18 1 15-16,-18 2 9 0,27 3-36 16,5 22 8-16,-18-22-202 0,1 2-27 15,-1-4-8-15,-3 0-2 0,7 15-28 16,-12-23 0-16,-1 2-121 0,0-5-161 16,-2-1-152-16,0-4-297 0,2-1-1089 15,-4-3 775-15,-1 0 193 0,0-19 271 0</inkml:trace>
  <inkml:trace contextRef="#ctx0" brushRef="#br0" timeOffset="33201.6115">23721 4758 1587 0,'0'-8'278'16,"0"3"-21"-16,0 0 107 0,0-1-4 16,0 2 55-16,0-1 332 0,0 4-464 0,0-2-84 15,0 3-45-15,0-1-38 0,0 1-46 16,0-3-24-16,0 0-50 0,0 1 4 16,18 0 6-16,-18 1-10 0,24 0 9 15,7 0 5-15,-17 1 11 0,2 0 5 16,-2 0 11-16,1 0 5 0,12 20 36 15,-16-20-52-15,-1 0 0 0,0 16 1 16,0-16 14-16,-3 0 5 0,3 14 110 16,-7-3-55-16,0-4 31 0,-1 1-8 15,-1 2 2-15,-1 13 69 0,0-10-137 0,0-1-17 16,0 3-23-16,0 0-7 0,-20-1 7 16,20 17 6-16,-16-17-14 0,16 1-2 15,-13-1-2-15,13 2 8 0,-11 11 7 16,11-16 0-16,0-2 12 0,0 1 24 15,0-3 21-15,0 0 16 0,0 0 40 16,0-4-95-16,22 0-17 0,-22-3 2 16,17 2 16-16,0-2 47 0,-17 0-45 15,16 2-17-15,-16-2-2 0,14 3 11 16,-7 0 3-16,6 6 52 0,-5-4-47 16,1 1-7-16,-1 0-14 0,2 2-4 15,9 7-10-15,-8-8-3 0,-1 0-6 0,0-1-3 16,3-1-4-16,-2 1-9 0,12 0-90 15,-12-4-8-15,-2-1-59 0,-1 0-70 16,-2-1-110-16,0 0-530 0,-4 0 303 16,-2 0-111-16,0-21-81 0,0 21-208 15,0-17 69-15,0-3-304 0</inkml:trace>
  <inkml:trace contextRef="#ctx0" brushRef="#br0" timeOffset="33520.1127">24185 4855 2914 0,'-20'0'107'0,"20"0"107"0,-15 20 384 15,-1-20-347-15,16 0-68 0,-17 24-37 16,17-24-4-16,-12 31 84 0,12-19-149 16,-7-1-19-16,7 2-24 0,0 0-5 15,0-1-10-15,21 7 29 0,-3-9-25 16,-18-5 4-16,23-1-9 0,-23 1-8 15,27-5 13-15,1 0 57 0,-14 0-13 16,2 0 8-16,-1 0 9 0,-4 0 18 0,8 0 74 16,-12 0-101-16,-2 0 3 0,-3 0 9 15,-2 0-4-15,0 25-19 0,0 3-20 16,-21-11-41-16,21 3-5 0,-29-1-11 16,12 0-39-16,-19 22-309 0,18-23 46 15,1-2-157-15,0-2-165 0,0-3-152 16,2-2-232-16,-7-5-738 0,10-4 1228 15</inkml:trace>
  <inkml:trace contextRef="#ctx0" brushRef="#br0" timeOffset="36184.3376">6752 9818 1109 0,'0'0'83'0,"-13"0"82"16,13 0 61-16,0 0 59 0,0 0 187 15,0 0-263-15,0 0-1 0,0 0-6 16,0 0 15-16,0 0-2 0,0 0 193 15,0 0-209-15,0 0-19 0,0 0 175 16,0 0-300-16,0 0-21 16,0 0-11-16,0 0 61 0,20 0-26 15,-20 0 4-15,18 0-22 0,-4 0-13 16,2 0-17-16,21 0-5 0,-16 0-10 16,3 0 0-16,-1-18 10 0,-4 18-6 15,14-16 10-15,-22 16-23 0,-2 0 10 16,-2-10-5-16,-4 10 9 0,-1 0 14 0,-2-7 18 15,0 7-28-15,0-7-9 0,0-1-9 16,-23-1 14-16,23 1-6 0,-23-12 10 16,-5 11-9-16,13 0 5 15,0 1-10-15,0 4-8 0,-16 1 10 0,16 3 9 16,1 0 18-16,2 19-4 0,0-19 32 16,2 30 21-16,0 10 158 0,6-16-101 15,4 1 0-15,0 2-20 0,0 0-30 16,28 21 7-16,5-27-75 0,-13-2-15 0,5-4-3 15,4-5-55-15,2-5-97 0,33-5-740 16,-34 0 116-16,1-22-254 0,-2 22-45 16,-6-34 206-16</inkml:trace>
  <inkml:trace contextRef="#ctx0" brushRef="#br0" timeOffset="36430.174">7140 9714 2827 0,'-2'10'247'16,"1"-10"43"-16,1 0 86 15,0 0-6-15,0 0-5 0,0 0-71 0,24 0 200 16,6 0-286-16,-8 7-13 0,1-7-33 16,4 6-23-16,32 5-13 0,-29-2-106 15,-2 1-20-15,0 0-4 0,-3 2-7 16,-4 0-6-16,12 10-147 0,-21-13-60 15,-4-1-165-15,1-4-233 0,-4 1-152 16,-1-3-1041-16,-4-2 983 0,2 0 197 16,-1 0 237-16</inkml:trace>
  <inkml:trace contextRef="#ctx0" brushRef="#br0" timeOffset="36641.5195">7507 9624 2521 0,'-15'0'160'0,"15"0"10"16,-16 0 55-16,16 0 0 0,-13 17 6 16,4-17-31-16,-9 15 122 0,8 4-217 15,-2-7-19-15,1 3-41 0,-1 3-18 16,-10 23-20-16,10-16-7 0,1-1 1 16,0 1-8-16,0 1 0 0,3-1-1 15,-3 14-407-15,5-22-59 0,1-6-299 0,3 0-101 16,2-10 71-16,0-1 207 0</inkml:trace>
  <inkml:trace contextRef="#ctx0" brushRef="#br0" timeOffset="36862.2169">7588 9692 3285 0,'0'0'14'0,"0"0"89"15,0 17 161-15,0-17 135 0,0 0 80 16,0 14 296-16,0-1-544 0,0-4-74 0,0 3-50 16,0-1-37-16,0 3-38 15,0 10-40-15,0-12-12 0,0-2-15 0,0-3-88 16,0-1-162-16,0-4-1195 0,0-2 292 16,0 0 4-16,0-29 356 0</inkml:trace>
  <inkml:trace contextRef="#ctx0" brushRef="#br0" timeOffset="36995.657">7503 9440 2075 0,'0'18'38'0,"0"21"128"16,15-19-69-16,-15-5-36 16,12 0-37-16,-3 2-68 0,3-3-180 0,14-6-871 15,-12 1 529-15</inkml:trace>
  <inkml:trace contextRef="#ctx0" brushRef="#br0" timeOffset="37288.197">7845 9488 2803 0,'-21'0'13'16,"-4"23"230"-16,25 1 34 0,-26-12 84 0,14 0-43 15,1 2-40-15,2 0-121 16,-2 17-46-16,11-17-90 0,0 0 1 0,0-4-11 15,0-1 7-15,20-1-14 0,6 5-7 16,-26-9-6-16,31 0 1 0,-14-4 12 16,0 3 5-16,12-3-2 0,-17 2-15 15,-1-2-1-15,-4 3 6 0,-1 2 53 16,-6 2 45-16,0 14 155 0,0-6-162 16,0 1-47-16,-28 2-24 0,28-1-12 15,-51 21 3-15,31-21-12 0,-2-4-1 0,4-1-30 16,-1-3-120-16,5-4-244 15,-15-3-1130-15,16-2 485 0,7-23 154 0,-1 5 280 16</inkml:trace>
  <inkml:trace contextRef="#ctx0" brushRef="#br0" timeOffset="37556.2155">8018 9069 2221 0,'0'0'81'16,"-22"0"125"-16,22 24 190 0,0-24 205 0,0 38 620 15,0-21-763-15,0 4-129 16,0 6-44-16,0 3-2 0,21 5-29 0,6 42 76 16,-11-33-247-16,0 0-44 0,1 2-27 15,0 1-2-15,17 41-18 0,-18-48 0 16,-1-4-8-16,-2-3-6 0,1-4-59 15,-2-5-155-15,5 8-676 0,-10-22 174 16,0-3-81-16,-4-1-96 0,0-3-126 16,-2-3-474-16</inkml:trace>
  <inkml:trace contextRef="#ctx0" brushRef="#br0" timeOffset="37743.7515">7937 9622 2914 0,'27'0'85'0,"-27"0"186"16,30 0 223-16,3 0 755 0,-17 0-738 16,1 21-170-16,-2-21-140 0,1 0-69 15,16 17-82-15,-18-17-62 0,-1 12-48 16,1-12-168-16,-3 0-190 0,2 0-339 16,7 0-1335-16,-9-21 1011 0,1 21 292 0,2-25 294 15</inkml:trace>
  <inkml:trace contextRef="#ctx0" brushRef="#br0" timeOffset="38110.7243">8402 9701 2422 0,'0'5'81'16,"0"-5"106"-16,0 3 124 0,0-3 82 15,0 0 352-15,0 2-499 0,0-2-75 16,0 0-34-16,0 0-24 0,23 3-10 0,-6-3 0 15,-17 0-73-15,25 0-25 0,-9 0-5 16,-1 0 9-16,16 0-9 0,-16-20 0 16,0 20-20-16,-2-13 10 0,-2 13 5 15,-2-16 5-15,3-2-31 0,-11 7 5 16,-1 1-5-16,0-1 19 0,0 0 1 16,-26 2-5-16,-9-3 5 0,17 10 2 15,-3-1 15-15,-3 3 5 0,-42 23 97 16,48 3-24-16,1-7 35 15,-6 21 206-15,17-17-120 0,6-1 20 16,0 1 7-16,0-1-3 0,57 20 88 16,-29-25-249-16,3-5-36 0,5-1-30 15,2-5-2-15,2-2-10 0,35-4-122 16,-38 0-189-16,-4 0-206 0,-6 0-402 0,-5 0-277 16,12-22-1314-16,-28 22 1760 0</inkml:trace>
  <inkml:trace contextRef="#ctx0" brushRef="#br0" timeOffset="39510.1213">10832 9832 690 0,'-9'-7'78'0,"9"0"113"0,-6-8 477 15,6 9-283-15,0-1-24 0,0 3-8 0,-3 1 22 16,3 0-15-16,0 0 278 16,-1 3-368-16,0 0-22 0,0 0-36 0,1 0-25 15,0 0-18-15,0 0 145 0,0 0-128 16,0 0 27-16,0 0 55 0,0 20 45 15,0 5 340-15,23-5-334 0,-23 7-24 16,21 6-76-16,-21 7-56 0,23 6-100 16,-1 55-63-16,-22-48 0 0,14 0 0 15,-14 3 0-15,0-5 0 0,0-3 0 16,0-5 0-16,0 24 0 0,0-40 0 16,0-7-160-16,0-8-243 0,0-5-342 0,0-3-1726 15,0-4 942-15,0-25 226 0,17 5 432 16</inkml:trace>
  <inkml:trace contextRef="#ctx0" brushRef="#br0" timeOffset="40011.6488">10718 9892 2904 0,'-5'0'69'0,"-2"0"112"16,-1 0 622-16,4 0-322 0,2 0-59 16,1 0-147-16,1-18-104 0,0 18-94 0,0-13-57 15,26-8-28-15,-26 8 3 0,37-2-4 16,-10 0 5-16,41-18-2 0,-32 18-2 16,3 1 0-16,-1 5 2 0,-2 3 1 15,-1 6 12-15,23 0 8 0,-36 20-11 16,-2-20 14-16,-6 29 44 0,-3-9 67 15,0 19 310-15,-11-15-180 0,0 2-28 16,0 2-28-16,-23 2-13 0,23 2-31 16,-54 40 75-16,35-34-160 0,-2 2-23 15,1-2-25-15,2-1-4 0,-8 23-13 16,16-35-12-16,10-4-6 0,-16-4 1 16,16-5-4-16,-7-1 2 0,7-5 0 0,0-2 4 15,0-2 4-15,0-2 0 0,0 1 2 16,23-1 9-16,-8 0-8 0,-15 0 2 15,19 0 2-15,-19 0 5 0,24 0-1 16,0 0 18-16,-10 22-14 0,-1-22 33 16,2 22 24-16,0-7 30 0,15 21 108 15,-16-19-140-15,0 3-29 0,2-1-28 16,0-3-11-16,0 0-15 0,16 5-38 0,-18-13-83 16,5-4-160-16,-6-4-243 0,4 0-207 15,16-29-1272-15,-1-7-185 16,-1-13 654-16</inkml:trace>
  <inkml:trace contextRef="#ctx0" brushRef="#br0" timeOffset="40319.9226">11560 10067 2974 0,'0'0'159'15,"-18"0"0"-15,18 0 92 0,-16 19 18 16,16-19 47-16,-20 0-20 0,-3 20 80 0,13-1-278 15,2-9-34-15,1 2-24 16,1 1-11-16,4 16-14 0,2-15-5 0,0 2-4 16,0-2-1-16,22 2-5 0,-22-4 0 15,23 12 0-15,6-15 5 0,-13-4-5 16,4 1 5-16,-2-4 1 0,21 0-17 16,-21-1 11-16,-1-1 11 0,-3 1 21 15,-3 2 48-15,-3 1 63 0,-3 13 289 16,-5-5-233-16,0 3-59 0,-24 2-73 15,24 3-38-15,-61 23-49 0,35-24 9 16,-1 1-46-16,-1-2-129 0,-1-3-171 0,4-5-334 16,-25 2-1361-16,26-9 867 15,6-3 336-15</inkml:trace>
  <inkml:trace contextRef="#ctx0" brushRef="#br0" timeOffset="40628.1325">10421 11257 2097 0,'-4'3'220'0,"4"-3"-24"0,0 0 40 15,0-24-61-15,22 7-17 0,-22-2-57 16,61-39 0-16,-28 18-86 0,8-6-9 16,12-9-7-16,9-6 3 0,90-81-16 15,-64 62-47-15,9-10-99 0,7-4-104 16,3-7-104-16,1 0-12 0,93-92-236 16,-111 102 338-16,-11 8 10 0,-14 10-2 15,-13 13-3-15,9-22-15 0</inkml:trace>
  <inkml:trace contextRef="#ctx0" brushRef="#br0" timeOffset="40669.1668">11906 9690 276 0,'-20'0'10'0,"20"0"-16"15,-25 0-44-15,25 0-20 0,-24 19-8 16</inkml:trace>
  <inkml:trace contextRef="#ctx0" brushRef="#br0" timeOffset="41006.7273">11688 9810 1979 0,'-2'0'101'16,"1"0"81"-16,-1-16 73 16,2 16 73-16,0-17 190 0,0 17-343 0,23-17-69 15,-23 1-62-15,29 3-29 0,-7-7-15 16,26-14 1-16,-21 15 3 0,2 0-6 16,-4 1-1-16,-1 2-8 0,-1 4 0 15,6-5-25-15,-20 11 1 0,-2 6 12 16,-3 0 8-16,-4 0 5 0,0 20 26 15,0 7-10-15,0-8 0 0,-20 5 22 0,20 2 44 16,0 4 38-16,-19 34 199 0,19-32-152 16,-15 3 3-16,15-1-19 15,0-5-23-15,-8 0-38 0,8 17-10 0,0-27-61 16,0-5-5-16,-7-4-13 0,7-3 9 16,-5-4-9-16,1-3-161 0,-3 0-274 15,0-24-263-15,-3 24-359 0,-2-33 31 16</inkml:trace>
  <inkml:trace contextRef="#ctx0" brushRef="#br0" timeOffset="43098.0729">15735 8990 2011 0,'-22'9'113'15,"22"2"63"-15,0-2 64 0,-21 0 36 16,21-1 46-16,-17 7 441 0,4-9-328 16,13-1-14-16,-8-2-9 0,8 0 34 15,0-3 299-15,0 0-488 0,0 0-92 16,0-19-77-16,18 19-12 0,-18-25-16 16,20-17 1-16,7 14-54 0,-11-8-5 15,5-4 3-15,0-4-10 0,27-59 0 0,-23 46-5 16,3-2 2-16,-1-3 1 0,0 4 1 15,-2 2 5-15,11-39 42 0,-24 54 10 16,0 10 39-16,-6 7 33 0,-4 8 25 16,-2-2 167-16,0 14-188 0,0 1-25 15,0 3-41-15,0 0-14 0,0 0-22 16,0 0-3-16,0 24-22 0,0-24 0 16,0 29 0-16,0-8 0 0,19 30 0 15,-19-18 0-15,30 2 0 0,-10 4 0 16,2 2 0-16,3 3 0 0,21 43 0 15,-23-44 0-15,-2 1 0 0,0-3 0 0,-1-3 0 16,-5-6 0-16,-1-6 0 0,-2-1 0 16,10 7 0-16,-14-23-97 0,-1-2-203 15,-2-4-271-15,-1-2-260 0,1-1-1476 16,-5 0 983-16,0-18 107 0,0 18 407 16</inkml:trace>
  <inkml:trace contextRef="#ctx0" brushRef="#br0" timeOffset="43280.2773">15893 8741 4700 0,'0'0'144'0,"24"0"130"16,-24 0 184-16,40-17 75 0,15 17 458 16,-20-17-718-16,3 17-148 0,-1 0-94 15,2 0-38-15,-2 0-68 0,26 0-503 16,-35 0-38-16,-4 17-372 0,-2-17-247 15,0 0-270-15,12 0-573 0</inkml:trace>
  <inkml:trace contextRef="#ctx0" brushRef="#br0" timeOffset="43493.8508">16667 8606 4546 0,'0'0'120'0,"0"26"118"0,0 2 772 15,0-14-378-15,0 1 40 0,0 3-195 16,0 4-142-16,0 2-176 0,0 25-157 16,21-25-2-16,-21 1 0 0,14-2 0 15,-14-4 0-15,14 8 0 0,-3-18-151 16,-11-3-232-16,9-6-328 0,-9 0-319 16,8 0-245-16,3-54-1440 0,-7 28 1696 0,-1-3 398 15</inkml:trace>
  <inkml:trace contextRef="#ctx0" brushRef="#br0" timeOffset="43626.0735">16660 8407 3162 0,'0'24'204'0,"-5"-24"128"0,5 22 93 16,0-22-44-16,0 22-23 0,0 2-343 16,0-12-69-16,23-2-237 0,-23-10-283 15,24 16-351-15,3-6-1178 0</inkml:trace>
  <inkml:trace contextRef="#ctx0" brushRef="#br0" timeOffset="43850.2214">17001 8591 5009 0,'0'9'21'0,"0"-9"40"0,0 6 66 16,0-6 96-16,0 0 23 0,0 0 254 15,0 0-319-15,19 0-8 0,-1 0-50 16,4 0-27-16,30 0-33 0,-24 0-68 16,1 0-10-16,1 0-6 0,-4 0-78 15,21 0-465-15,-28 0 91 0,-3 0-212 16,-2 0-140-16,-5 0-181 0,-2 0-107 0,0 0-454 16</inkml:trace>
  <inkml:trace contextRef="#ctx0" brushRef="#br0" timeOffset="44036.102">17040 8848 4525 0,'25'1'126'16,"-25"-1"86"-16,49 0 663 0,-25 0-345 0,2-23 27 16,3 23-79-16,2 0-107 0,28-17-47 15,-30 17-310-15,-2 0-41 16,-3 0-65-16,-2 0-181 0,-5 0-281 0,12 0-1457 15,-18 0 550-15,-2 17 23 0,0-17 318 16</inkml:trace>
  <inkml:trace contextRef="#ctx0" brushRef="#br0" timeOffset="44784.2335">19060 8189 912 0,'-3'-2'82'0,"-1"1"582"15,3 1-396-15,1 0-10 0,-2 0 40 16,-1 0 48-16,2 0 426 0,0 0-377 15,0 0-24-15,0 0-65 0,1 0-49 16,0 0 113-16,0 0-194 0,0 0 54 16,0 13 66-16,0-13 76 0,0 16 24 15,0 17 307-15,0-9-439 0,24 7-56 16,-24 7-75-16,17 6-51 0,2 50-50 16,-19-45-32-16,17-1 0 0,-17-2 0 15,14-4 0-15,-6-6 0 0,7 20-513 0,-9-34-53 16,3-10-246-16,0-3-155 15,0-4-238-15,15-5-1381 0,-14-22 1699 0</inkml:trace>
  <inkml:trace contextRef="#ctx0" brushRef="#br0" timeOffset="45218.0725">18991 8168 2397 0,'0'-5'72'16,"0"-1"49"-16,0-2 46 16,0 0 23-16,0-9 154 0,22 5-209 0,-22 0-28 15,23-2-34-15,-4-4-8 0,3 0-13 16,35-19 58-16,-25 17-41 0,3 5-1 16,0 1-14-16,-3 2 3 0,-3 8-11 15,17 4 92-15,-29 19-29 0,-2-1 22 16,-2 4 3-16,-4 3 26 0,4 38 94 15,-9-29-157-15,-4 4-39 0,0-1-19 16,0 1-15-16,0-2-5 0,-25 35 12 16,1-38 1-16,24-1-3 0,-29-5-4 15,29-3 0-15,-38 15-3 0,27-24-12 16,11-2-5-16,-16-2 0 0,16-6-4 16,-6-1 5-16,6 1 27 0,0-5-12 15,0 0-7-15,30 0-6 0,-13 0 1 16,31 0 12-16,-22 0-8 0,2 0 20 0,-2 0 3 15,2 0 25-15,-2 0 26 0,24 46 83 16,-31-26-112-16,3 2-39 0,-2-2-20 16,-4 1-13-16,15 17-251 0,-17-21-100 15,0-5-329-15,-1-1-224 0,-1-11-253 16,4 6 25-16</inkml:trace>
  <inkml:trace contextRef="#ctx0" brushRef="#br0" timeOffset="45464.9514">19938 8508 3516 0,'0'0'8'0,"-14"0"77"0,14 0 110 16,0 13 112-16,-13-13 412 0,13 10-417 15,-9-10-42-15,9 14-22 0,0-2-20 16,0 2-47-16,0 24-19 0,0-15-121 0,23 2-26 15,-23 2 0-15,17-1-2 0,-2 25-37 16,-15-30 7-16,15-2-107 0,-15-2-111 16,14-3-106-16,-14-6-214 0,14 2-815 15,-4-9 557-15,-6-1-25 0,3 0 107 16,-3 0 145-16</inkml:trace>
  <inkml:trace contextRef="#ctx0" brushRef="#br0" timeOffset="45767.6406">19936 8457 1940 0,'0'0'112'0,"0"0"82"16,0 0 42-16,0 0-15 0,0 0-41 15,0 0 3-15,25 0-126 0,-25 0-24 0,32 0-7 16,-12 0 3-16,5 0 1 0,23 20 100 15,-25 2-8-15,0-6 36 0,-2 2 41 16,-2 5 32-16,-3 2 1 0,6 26 160 16,-14-24-251-16,-5-2-38 0,-2 1-20 15,-1-1-23-15,0 17 13 0,-30-25-53 16,30 0-15-16,-34 0-2 0,13-2 1 0,-3-5-14 16,-27 6-119-16,25-11-106 0,-1-3-199 15,1-2-172-15,1 0-169 0,-14 0-968 16,26-20 1086-16,0 20 227 0</inkml:trace>
  <inkml:trace contextRef="#ctx0" brushRef="#br0" timeOffset="46070.0966">20763 8066 2484 0,'0'-2'53'0,"-13"-2"266"15,13 4-15-15,0 0 105 0,0 0 61 16,0 0 32-16,0 25-31 0,17 2 292 16,-17-7-421-16,20 4-13 0,-20 2-41 15,24 5-38-15,1 37 94 0,-14-31-241 16,1 2-34-16,-2 2-29 0,-1 0-15 15,-2 2-23-15,-2 39-43 0,-1-43-17 16,-2-5-134-16,-1-5-230 0,0-5-217 0,5 6-1406 16,-4-23 800-16,0-3 17 0,3-4 375 15</inkml:trace>
  <inkml:trace contextRef="#ctx0" brushRef="#br0" timeOffset="46514.1977">20697 8168 2739 0,'-7'-3'100'0,"-1"1"93"15,1 0 107-15,0-2 369 0,5 1-414 0,1-2-103 16,1-3-92-16,0-1-45 0,0-4-85 16,27-13-141-16,12 11 100 0,-12-2 15 15,4 2 34-15,3 4 18 0,36-6 20 16,-37 16 12-16,-3 1 3 0,-2 0 0 15,-5 22 4-15,-4-22 10 0,3 57 62 16,-16-34 19-16,-6 2 25 0,0-1 19 16,0 2 1-16,0-1-11 0,-28 30 98 15,0-28-137-15,10 1-13 0,2 1-14 16,-3-2-10-16,-13 24 11 0,17-27-35 16,4-2-4-16,2-3-6 0,0-4-5 15,9-2-10-15,-8 5 0 0,8-13 30 16,0-1 5-16,0-3-5 0,0-1-5 0,20 0-19 15,2 0 4-15,-22 0 20 0,31 0 16 16,-12 0 24-16,1 0 28 0,20 0 194 16,-19 0-98-16,-1 0 24 0,-1 0-8 15,0 20 16-15,13 6 102 0,-21-11-229 16,1 0-51-16,-4 2-30 0,0 1-13 16,1-2-20-16,10 12-284 0,-10-16-135 15,2-1-280-15,4-7-285 0,2-4-260 0,25 0-1035 16,-19 0 1651-16</inkml:trace>
  <inkml:trace contextRef="#ctx0" brushRef="#br0" timeOffset="46770.2178">21609 8358 2805 0,'0'-4'25'0,"-26"1"168"0,-2 1 12 16,15-3 90-16,-3 5 64 0,-1 0 29 15,1 0-32-15,-13 0 91 0,17 24-313 0,-1-24-15 16,3 27 22-16,2-8 28 16,-3 24 239-16,9-18-211 0,1 4-12 15,1-1-45-15,0-1-24 0,0 1-39 0,25 22-10 16,2-29-62-16,-10-3-8 0,3-4-6 16,1-4-6-16,20 0-338 0,-21-9-51 15,-4-1-222-15,1 0-207 0,-5 0-135 16,0-20-149-16,5 0-674 0,-12 20 1286 15</inkml:trace>
  <inkml:trace contextRef="#ctx0" brushRef="#br0" timeOffset="47053.2606">21582 8518 3289 0,'-2'0'180'0,"0"0"143"16,-1 0 118-16,3 0 31 0,-2 0 356 0,2 0-547 15,0 0-68-15,0 0-90 0,19 0-74 16,-19 0-12-16,42 0-36 0,-26 0-3 16,1 0-6-16,-2 0-1 0,2 0 11 15,8 0 39-15,-16 0 31 0,-2 0 24 16,0 0 50-16,-7 22 18 0,6-22 19 16,-6 22 178-16,0 2-199 0,0-9-22 0,0 1-17 15,0 0 4-15,0 20 46 0,-16-19-129 16,16 1-35-16,0 0-24 0,0-1-29 15,0 0-146-15,0 5-859 0,0-13 47 16,0 1-349-16,0-7-243 0,0-3 224 16</inkml:trace>
  <inkml:trace contextRef="#ctx0" brushRef="#br0" timeOffset="47835.1928">18646 9126 1326 0,'-4'5'105'0,"1"0"89"16,3-1 74-16,-1 0 69 0,1 0 233 16,0-2-301-16,0 1 0 0,29-1-15 15,-29 0-15-15,44-1 96 0,-25 1-244 16,3-2-20-16,2 2-27 0,6 1 0 16,3 1 50-16,46 6 87 0,-30-3-108 15,8 2-58-15,4-1-20 0,9 4 19 16,86 5 14-16,-68-9-14 0,7-1-5 0,11-3-14 15,6 0 0-15,12-3 5 0,147-1-20 16,-125 0 20-16,9 0-9 0,11-21 4 16,7 21-5-16,7-20-5 0,183-2-16 15,-172 11 31-15,4-2-4 0,-1 1 5 16,3-2 1-16,181-10-9 0,-198 11 18 16,2 1 6-16,-7 0 34 0,-12 0 41 15,-8 2 30-15,115-7 186 0,-150 10-156 16,-12 3-27-16,-14-1-43 0,-14 2-27 0,-16 3-52 15,25 0-53-15,-61 0 5 16,-10 0-39-16,-8 0-46 0,-5 0-66 0,-5 0-401 16,0 0 153-16,-23 12-89 15,23-12-62-15,-34 0-157 0,11 0-12 0,-32 0-449 16</inkml:trace>
  <inkml:trace contextRef="#ctx0" brushRef="#br0" timeOffset="48747.8798">19809 9629 1751 0,'0'-2'90'0,"0"1"273"0,-8 1-71 16,8-2 20-16,0 2 35 16,-2 0 50-16,2 0-5 0,-3 0 218 15,1 0-400-15,0 0-63 0,2 0-51 16,-1 0-11-16,0 0 97 0,1 0-50 0,0 15 44 15,0-15 44-15,0 0 65 0,0 17 30 16,23 12 249-16,-23-7-357 0,18 4-36 16,-18 5-35-16,23 2-31 0,-4 29-23 15,-19-31-89-15,13-4-8 0,-13-1-7 16,10-1-33-16,-10-5-134 0,6 13-805 16,-2-21 114-16,-4-2-275 0,4-1-195 0,-1-5 37 15,-1 0 331-15</inkml:trace>
  <inkml:trace contextRef="#ctx0" brushRef="#br0" timeOffset="49019.7023">19611 10307 2660 0,'-4'0'72'0,"3"0"32"0,1 0 222 16,0 0-132-16,30 0 54 0,-9 0 51 0,7 0 27 15,57 0 155-15,-33 0-327 0,8-13-31 16,5 13-26-16,1 0-6 0,-1 0-45 16,47 0-44-16,-66 0-19 0,-11 0-58 15,-9 21-138-15,-9-21-242 0,-7 0-226 16,-3 17-1211-16,-7-17 1050 0,0 0 227 15</inkml:trace>
  <inkml:trace contextRef="#ctx0" brushRef="#br0" timeOffset="49695.5372">19782 10712 2227 0,'0'2'130'16,"0"-2"86"-16,0 0 104 0,0 0 65 16,0 0 27-16,0 0 326 0,0 0-474 15,0 0-76-15,0 0-84 0,0 0-37 16,0 0-27-16,0-17-15 0,-10 17 19 16,10 0-18-16,0-14 14 0,-4 14-9 15,-1-11 11-15,2 3-31 0,-2 8 3 16,1-7 20-16,-4 7 4 0,-11 0 74 15,6 0-68-15,-1 0-4 0,-3 0-18 0,-1 0 0 16,0 24-6-16,-14-4-2 0,19-7 0 16,2 0-9-16,4 1-4 0,4 0-6 15,3 12 14-15,0-15-18 0,34-3-24 16,-14-1-52-16,6-7-58 0,1 3-47 16,31-3-317-16,-29 0 190 0,-2-20-21 15,-1 20 24-15,-5-18 49 0,13-2 27 16,-23 20 223-16,-1-17 46 0,-4 17 37 15,-2-13 37-15,-4 13 36 0,2-8 143 16,-2 8-166-16,0 0-30 0,0 0-21 0,0 0 2 16,0 0 1-16,0 0 180 0,0 24-86 15,0-24 28-15,0 26-9 0,0-9-12 16,0 24 154-16,0-17-149 0,18 2 6 16,-18 3 0-16,0 0 6 0,15 3-28 15,-15 32 97-15,0-32-171 0,0-1-31 16,0-1-23-16,0-1-11 0,-26 17-21 15,7-25-11-15,19-4-3 0,-25-3-36 16,25-5-120-16,-24-7-203 0,1-2-1085 16,11 0 442-16,1-35-177 0,4 13 97 15,1-5 261-15</inkml:trace>
  <inkml:trace contextRef="#ctx0" brushRef="#br0" timeOffset="50226.9232">20299 10699 4377 0,'0'0'-9'0,"0"15"8"0,0-15 92 16,-22 0 98-16,22 0 76 0,-18 18 322 16,18-3-388-16,0-5-46 0,-13 2-61 15,13 0-27-15,0 12-20 0,0-12-34 16,0-2-4-16,0-1-4 0,0 0-5 0,0-3 4 15,22 2 2-15,-9-7 0 0,-13-1-7 16,16 0-9-16,-16 0-1 0,21-18-58 16,-13-2-6-16,-1 5-18 0,4-2-8 15,-3-1 11-15,3 0 50 0,12-16 23 16,-13 18 33-16,0 4-4 0,0 1 0 16,-3 2 30-16,4-2 90 0,-6 11-63 15,-1-4-27-15,1 4-35 0,2 0-1 0,0 0 6 16,12 0-5-16,-9 19 9 15,-1-19-5-15,1 0 1 0,-1 23 3 16,4-8-9-16,-8-15 1 0,-1 12-1 0,-1-12-3 16,0 9 6-16,1-9 4 0,-2 0 116 15,-1 0-45-15,1 0-2 0,0 0-35 16,2 0-41-16,3-27 1 0,-3 5 0 16,1 22 6-16,1-23 34 0,-1 11 32 15,1 1 27-15,8-4 84 0,-8 15-140 16,2-8-24-16,1 8-1 0,0 0 15 15,13 0 74-15,-10 0-64 0,0 25-17 16,3-25-25-16,-2 27 1 0,0-7-5 0,9 17-4 16,-12-16-7-16,-1 1-11 15,0-1-10-15,0-1-151 0,5 9-841 0,-5-19 13 16,-1-3-275-16,1-7-52 0,0 0 181 16</inkml:trace>
  <inkml:trace contextRef="#ctx0" brushRef="#br0" timeOffset="50686.2088">21177 9707 2124 0,'-15'-1'90'16,"15"-2"72"-16,0 2 67 0,-10 0 338 16,10 1-292-16,0 0 5 0,0 0-32 15,0 0-10-15,0 22 116 0,0-22-210 16,20 32-19-16,-1-6-23 0,3 7 5 16,5 7 17-16,34 62 253 0,-29-42-132 15,-2 5 8-15,-4 5-59 0,-7 4-39 16,-8 75-67-16,-11-76-93 0,0 2-8 15,-35-5-9-15,10-4-54 0,-10-4-138 16,-36 42-676-16,31-57 69 0,-4-4-202 0,-1-5-146 16,-3-5 91-16</inkml:trace>
  <inkml:trace contextRef="#ctx0" brushRef="#br0" timeOffset="51059.0879">19162 9772 2242 0,'-18'-3'60'16,"18"3"38"-16,-21 0 43 0,10 0 72 16,-3 28 48-16,-20 26 527 0,20-13-330 15,0 11-35-15,6 15-46 0,4 12-33 16,4 103 139-16,26-85-370 0,-6 4-68 0,8 1-48 15,5-5-9-15,8-5-18 0,50 64-486 16,-40-94-215-16,5-9-386 0,2-9-203 16,2-10 137-16</inkml:trace>
  <inkml:trace contextRef="#ctx0" brushRef="#br0" timeOffset="51744.0593">22213 9764 868 0,'4'-10'180'16,"-4"6"0"-16,0-1 63 0,0 3-6 15,0-1 3-15,0 3-15 0,0 0 173 16,0 0-226-16,0 0-5 0,0 0-35 16,0 0 31-16,-14 0 270 0,14 0-125 15,-17 17 16-15,7-17-14 0,-5 20-7 16,-2-4-43-16,-23 30 234 0,19-16-231 15,1 6 22-15,-1 10-9 0,3 5 18 16,-12 75 225-16,20-55-320 0,6 7-55 0,3 2-64 16,1 2-27-16,0-4-28 0,60 62-19 15,-30-77-24-15,7-10-39 0,1-9-115 16,7-10-162-16,49 9-947 0,-47-32 298 16,-2-5-194-16,-4-3-132 0,-1-3 118 15,-4 0 401-15</inkml:trace>
  <inkml:trace contextRef="#ctx0" brushRef="#br0" timeOffset="52061.2342">22868 9985 2181 0,'-19'-4'84'0,"19"1"91"0,-13 0 126 16,13 2 140-16,-9-3 487 0,9 4-531 0,-5 0-92 16,5 0-95-16,0 0-26 15,0 0-60-15,0 0 67 0,0 17-54 0,0-17 59 16,20 24 68-16,-20-4 52 0,14 35 328 16,8-17-352-16,-12 3-44 0,1 8-45 15,-1 2-35-15,1 2-72 0,12 52-25 16,-14-52-84-16,-2-7-6 0,0-6-21 15,-1-3-63-15,4 14-537 0,-8-35 22 16,1-4-171-16,-1-4-213 0,0-5-239 16,3-3-88-16,4-28-578 0</inkml:trace>
  <inkml:trace contextRef="#ctx0" brushRef="#br0" timeOffset="52492.1835">22732 9988 2958 0,'-7'-6'84'0,"-6"-6"309"16,10 7-91-16,3-1-46 0,0-2-67 15,0 1-56-15,0-13-56 0,31 7-74 16,-12 0-3-16,0 0 4 0,5-1-5 16,4 1-2-16,32-10 0 0,-27 15-1 15,-3 3 4-15,-3 1-2 0,0 4-9 0,-1 0 11 16,13 31-3-16,-23-31 16 15,-4 35 2-15,-3-12 13 0,0 2 18 0,-4 25 85 16,-5-21-44-16,0 2 13 0,0 1-8 16,-23 0-7-16,23 0-18 0,-47 32-9 15,30-35-47-15,-2-1-6 0,3-4 0 16,-1 0 0-16,5 9-11 0,-5-20 5 16,17-3-9-16,-9-1 15 0,9-4 5 15,0 2-5-15,0-2 1 0,25-3-16 16,-25 0 10-16,29 1-5 0,-12-1 5 15,22 5 25-15,-21-1 31 0,3 1 34 16,-3 3 47-16,2 4 40 0,-2 1 22 0,13 24 149 16,-19-16-230-16,2 0-52 0,-4 2-38 15,-2-2-23-15,10 20-43 0,-11-24-113 16,0-3-162-16,1-1-257 0,2-6-311 16,0-2-158-16,18-7-1133 0,-13 0 1484 15</inkml:trace>
  <inkml:trace contextRef="#ctx0" brushRef="#br0" timeOffset="52693.1709">23398 10276 3033 0,'0'0'54'0,"0"18"106"16,-14-18 183-16,14 0 150 0,-9 23 544 16,9 3-597-16,0-9-55 0,0 5-36 15,0 2-20-15,0 31 28 0,20-28-286 16,-20 3-52-16,19 0-23 0,-19-3-13 15,24-1-16-15,-1 16-444 0,-12-27-6 16,1-4-238-16,0-2-157 0,-2-5-89 16,13-4-1103-16,-12 0 1351 0,1-29 232 15</inkml:trace>
  <inkml:trace contextRef="#ctx0" brushRef="#br0" timeOffset="52969.883">23371 10259 2848 0,'-6'-6'116'0,"6"2"115"0,-5 3 129 0,5-1 126 16,0 0-51-16,0 2 101 0,0 0-461 16,0 0-54-16,24 0-6 0,-8 0-9 15,2 0 4-15,31 0-9 0,-24 0-1 16,1 21 1-16,2-21 10 0,-2 18-11 16,20 9 47-16,-27-13-10 0,-3 5 20 15,-1 0 12-15,-3 2 21 0,-6 1 15 16,-2 25 125-16,-4-23-109 0,0 2-3 15,-29-2-30-15,29 1-21 0,-57 18-21 0,35-22-51 16,-3-2 3-16,1-2-7 0,-1-2-18 16,-18 4-164-16,24-12-50 0,2-4-123 15,1-3-233-15,4 0-196 16,1 0-198-16,3-21-1002 0,6-10 1367 0</inkml:trace>
  <inkml:trace contextRef="#ctx0" brushRef="#br0" timeOffset="53241.0534">23988 9940 2644 0,'0'0'80'15,"0"16"150"-15,0-16 177 0,0 12 129 16,0 14 493-16,0-6-653 0,0 1-71 15,0 5-27-15,25 5 2 0,-25 3-63 16,46 37 27-16,-32-35-210 0,2 2-23 16,-4 0-13-16,0-2-12 0,7 27-13 15,-14-36 1-15,2-1-133 0,-2-5-154 16,-1-4-165-16,-1-6-259 0,0 1-998 0,-3-10 698 16,0-2 137-16,0 0 264 15</inkml:trace>
  <inkml:trace contextRef="#ctx0" brushRef="#br0" timeOffset="53408.7112">23857 10214 3242 0,'23'0'311'16,"-1"0"65"-16,-22 20 118 0,33-20-31 16,-13 0-12-16,1 16-125 0,29-16 15 15,-23 10-303-15,0-10-57 0,0 0-101 16,-2 0-130-16,1 0-242 0,22 0-1257 15,-23-27 585-15,2 27 153 0,-2-29 339 0</inkml:trace>
  <inkml:trace contextRef="#ctx0" brushRef="#br0" timeOffset="53641.5575">24460 9818 2929 0,'0'0'165'0,"0"17"224"0,-18-17 158 15,18 19 96-15,0-19 6 0,0 48 359 16,0-26-599-16,0 3-96 0,0 4-84 0,20 3-39 16,7 39 22-16,-10-34-171 15,-2 5-23-15,0 0-26 0,-1-2-1 0,-3-2-12 16,10 30-50-16,-14-39-91 0,-1-5-144 16,-1-7-202-16,2-2-156 0,1-1-1010 15,-6-12 799-15,1-2-134 0,-3 0 130 16,0-21 128-16,0 21 230 0</inkml:trace>
  <inkml:trace contextRef="#ctx0" brushRef="#br0" timeOffset="54069.8781">24318 9873 2472 0,'-4'-9'79'0,"1"4"81"16,-3 0 411-16,6 3-226 0,-1 2 33 15,1 0 3-15,-1 0-15 0,1 0-103 16,0-1-46-16,0 0-212 0,24 0 3 15,-24-1-3-15,30 1-10 0,16-2-9 16,-21 2-4-16,3 1 18 0,0 0-5 16,-2 0 0-16,0 0 1 0,16 19 3 15,-25-19-4-15,-5 20 9 0,-4-20-8 16,-3 29 13-16,-5 5 16 0,0-14-14 16,0 1 5-16,-22 1 1 0,22 2 1 15,-24 2-5-15,-6 26 16 0,11-26-24 16,1 0 20-16,3-1-5 0,-1-1-4 15,-4 15 21-15,11-23-29 0,4-3-1 0,5-1-9 16,-6-5 9-16,6-2 8 0,0 3 3 16,0-4-27-16,0-3 6 0,25 0 3 15,-25-1 1-15,42 3 18 0,-27-2-4 16,3 3 37-16,1-2 35 0,0 5 37 16,-2 0 34-16,18 18 157 0,-19-11-170 15,0 1-25-15,2 2-26 0,-4 0-16 0,13 16 3 16,-15-18-71-16,-2 2-13 15,1 0 0-15,1-5-9 0,-2 1-6 0,10 7-440 16,-10-15 18-16,1-1-269 0,1-4-147 16,0 0-155-16,18-22-1083 0,-16 22 1428 15</inkml:trace>
  <inkml:trace contextRef="#ctx0" brushRef="#br0" timeOffset="54353.2132">24900 10078 3273 0,'0'0'-5'0,"0"0"44"0,0 0 156 16,0 0 179-16,0 17 124 0,-16-17 42 0,16 17 335 16,0 6-530-16,0-6-25 15,0 1-58-15,0 2-27 0,0 0-46 0,0 23 88 16,0-20-179-16,0 0-24 0,0-3-29 16,0-2-13-16,0 13-5 0,0-18-18 15,0 0-9-15,0-4 0 0,0-1-3 16,0 4 6-16,0-7 0 0,0 2 0 15,0-3-3-15,0-1-7 0,21-1-4 16,4 5-15-16,-9-6 8 0,2 1-13 16,4-2-85-16,1 0-94 0,24 0-544 15,-25 0 268-15,1 0-70 0,-2 0-164 0,-4 0-143 16,0 0-160-16,12 0-923 16,-19 0 1347-16</inkml:trace>
  <inkml:trace contextRef="#ctx0" brushRef="#br0" timeOffset="54622.6089">25185 9436 2701 0,'29'28'95'0,"-12"-8"124"0,27 40 535 15,-16-21-327-15,-1 7-35 0,4 6-62 0,-1 7-3 16,-1 8-29-16,19 75 221 0,-33-65-294 16,-6 3-52-16,-9 3-44 15,0 1-20-15,-41 83-30 0,17-85-77 0,-11-2-12 16,-2-4-47-16,-3-2-153 0,-2-4-178 16,-45 55-1098-16,40-67 326 0,1-2-142 15,-6-4 235-15</inkml:trace>
  <inkml:trace contextRef="#ctx0" brushRef="#br0" timeOffset="58440.124">18042 8764 1411 0,'-6'0'71'16,"3"0"45"-16,-4 0 258 0,4 0-173 15,0 0 36-15,1 0 51 0,-1 0 89 0,1 0 77 16,0 0 468-16,2 0-548 0,0 0-85 16,0 0-34-16,0 0 3 0,0 0 127 15,0 0-251-15,24-20 3 0,-24 20 7 16,32 0-32-16,-10 0-40 15,25-13-58-15,-24 13-36 0,-1 0-6 0,-4 0-88 16,-4 0-202-16,1 20-1217 0,-15-20 155 16,0 0 50-16,0 21 296 0</inkml:trace>
  <inkml:trace contextRef="#ctx0" brushRef="#br0" timeOffset="61057.9304">27158 8869 1836 0,'0'0'105'0,"0"0"87"16,0 0 80-16,0 0 73 0,0 0 292 0,0 0-330 15,0 0-22-15,0 0-30 16,0 0-12-16,0 0-38 0,0 0 127 0,0 0-204 15,0 0-14-15,0 0 36 0,0 0 17 16,0 0 98-16,0 0-211 0,24-29-41 16,-24 12-2-16,27-7-10 0,-9-5-7 15,22-51-10-15,-20 32 8 0,1-8-2 16,-1-2-1-16,2-5-10 0,16-73-12 16,-23 70 17-16,-1-2 7 0,-2 4 2 15,-7 4 5-15,-1 7 5 0,-2-29 13 16,-2 50-8-16,0 10-4 0,0 5-13 15,0 5 0-15,0 1-12 0,-18 11 13 16,18-1-6-16,0 1 8 0,0 0-1 0,0 0 13 16,0 44 27-16,29-18 41 0,-29 11 73 15,32 10 84-15,-7 10 61 0,33 77 261 16,-27-63-361-16,1 7-51 0,-1 1-43 16,1-6-19-16,-3-2-33 0,20 52-18 15,-29-70-29-15,-2-9-7 0,-3-6-16 16,-4-10-36-16,4 11-402 0,-8-29-44 15,-4-2-167-15,-1-5-237 0,-2-3-179 16,0 0-143-16,-25-25-776 0</inkml:trace>
  <inkml:trace contextRef="#ctx0" brushRef="#br0" timeOffset="61231.1541">27332 8486 3055 0,'0'0'273'0,"21"0"187"0,-21 20 124 16,29-20 43-16,13 22 422 0,-15-22-640 16,7 15-110-16,4-15-139 0,3 0-74 15,3 11-76-15,46-11-260 0,-46 0-119 16,-4 0-191-16,1 0-309 0,-7 0-225 0,20 0-1366 16,-33 0 1646-16</inkml:trace>
  <inkml:trace contextRef="#ctx0" brushRef="#br0" timeOffset="61660.17">28317 8558 2949 0,'0'0'-3'0,"0"0"1"0,0 0 2 15,-20 0 18-15,20 0 235 0,-23-15 46 0,23 15 81 16,0 0 6-16,-15 0-18 15,15 0-89-15,0 0 113 0,0 0-230 0,0 0 27 16,0 0 36-16,0 0 50 0,0 0 219 16,0 0-305-16,14 0-34 0,-14 0 0 15,0 0 17-15,17 0-3 0,1 18 140 16,-9 0-200-16,1-6-22 0,1 3-21 16,0 4-9-16,14 22 2 0,-11-17-59 15,0 0 0-15,1 1 0 0,0 0 0 0,0-3 0 16,16 18 0-16,-16-26 0 15,-1 1 0-15,0-6 0 0,-2-4 0 16,13-2 0-16,-12-3 0 0,-1-19 0 0,0 19 0 16,2-36 0-16,0 11 0 0,9-38 0 15,-15 27 0-15,-3-4 0 0,-3 2 0 16,-2 0 0-16,0-28 0 0,0 41-4 16,-18 4-15-16,18 7-17 0,0 4-38 15,0 5-34-15,-16 5-253 0,16 0 49 16,0 0-186-16,0 24-150 0,0-24-278 15,0 20-1337-15,0 4 1037 0,0-24 346 16</inkml:trace>
  <inkml:trace contextRef="#ctx0" brushRef="#br0" timeOffset="61891.9265">29067 8383 4706 0,'7'-5'4'0,"-1"1"-3"0,0-1-1 15,6-6 5-15,-5 4 4 0,2 1 23 0,2 1 12 16,4 0-16-16,0 2-1 16,22-3-24-16,-19 5-22 0,1 1-104 0,-3 0-179 15,2 0-196-15,-6 0-157 0,11 18-893 16,-14-18 833-16,-2 18 173 0</inkml:trace>
  <inkml:trace contextRef="#ctx0" brushRef="#br0" timeOffset="62048.2372">29050 8579 3626 0,'49'10'186'0,"-30"-5"39"16,2-1 82-16,4-2-22 0,1 1-45 15,25 2-63-15,-26-2-265 0,2 1-333 0,-5-2-320 16,0 1-425-16,1-3 1 0</inkml:trace>
  <inkml:trace contextRef="#ctx0" brushRef="#br0" timeOffset="62710.068">30125 8249 793 0,'0'-4'93'15,"0"4"90"-15,0 0 83 0,0-2 76 16,0-1 247-16,0 3-323 0,0 0 16 16,0 0 10-16,0 0 58 0,0 0 426 15,0 0-404-15,15 0-28 0,-15 0-63 16,13 0 19-16,-1 0 18 0,24 0 285 15,-12 0-357-15,5 0-68 0,4 0-67 0,2 0-39 16,35 14-54-16,-40-14-56 16,-2 0-107-16,-5 0-197 0,-7 16-177 0,-2-16-321 15,-1 0-1521-15,-3 0 221 16</inkml:trace>
  <inkml:trace contextRef="#ctx0" brushRef="#br0" timeOffset="63396.1249">30926 7737 1315 0,'0'0'134'0,"0"-11"97"16,7 3 445-16,-7 5-355 0,0 0 1 15,0-1 19-15,0 3 34 0,0 1-9 0,0 0 184 16,0 0-340-16,0 0-38 0,0 0 0 15,0 0 82-15,0 19 44 16,0 13 414-16,0-7-364 0,26 7-22 0,-26 9-28 16,25 6-7-16,3 67 85 0,-17-53-296 15,1 2-57-15,-1-1-23 0,-11-3 0 16,13-6 0-16,-6 37 0 16,-7-54 0-16,0-7 0 0,0-4-73 0,0-5-141 15,0 5-674-15,0-18 212 0,0-2-138 16,0-5-208-16,-16 0-246 0,16-24-31 15</inkml:trace>
  <inkml:trace contextRef="#ctx0" brushRef="#br0" timeOffset="63863.365">30915 7828 2421 0,'-4'-4'71'16,"-1"-3"61"-16,3 1 63 0,-1 1 72 15,1-19 510-15,2 17-538 16,0-5 125-16,0 5-235 0,0 3-61 16,0-3-37-16,0 2-6 0,22 0-19 15,-6-6 5-15,-16 7-6 0,26-1 3 16,-9 5 4-16,3 0-7 0,3 0 8 16,26 0 15-16,-24 17-7 0,0-17-13 15,0 21-1-15,-3-8 10 0,7 18 72 0,-18-14-15 16,-3 2 11-16,-3 4-8 15,-5-4 4-15,0 3-13 0,-20 24 12 0,20-24-65 16,-30 1 0-16,10-2 4 0,0 2-8 16,-22 19 9-16,24-23-24 0,2-2 12 15,3-3 5-15,2-2-4 0,11-1 8 16,-12 3 5-16,12-8-7 0,0-3 3 16,0 1 1-16,0-2 5 0,25 4 41 15,4-5-3-15,-13 3 30 0,6 1 33 0,1 0 44 16,0 3 36-16,31 12 278 15,-25-5-247-15,-4-1-15 0,-3 6-34 0,-2-1-2 16,12 29 92-16,-21-24-189 0,-1 1-33 16,-4 0-28-16,-1-1-20 0,3-2-16 15,1 14-107-15,-5-22-92 0,0-2-155 16,-1-6-250-16,2-2-185 0,10-4-1336 16,-7 0 960-16,2-26 18 0,2 9 391 15</inkml:trace>
  <inkml:trace contextRef="#ctx0" brushRef="#br0" timeOffset="64297.5094">31540 8196 2282 0,'0'0'124'0,"-6"0"92"15,6 0 117-15,0 0 95 0,-3 0 41 16,3 0 354-16,0 0-565 0,0 0-104 16,0 0-59-16,0 0-13 0,0 0 152 15,0 0-31-15,0 18 36 0,0-18-9 16,0 18-32-16,0-7-87 0,18 20-41 16,-18-13-66-16,17 0-4 0,-17 1-3 0,0 1-2 15,10-3-10-15,-10 19-39 0,0-21-47 16,0-3-159-16,0-1-119 0,6-3-217 15,-6 0-940-15,0-7 653 0,0-1-10 16,0 0 139-16,6 0 148 0</inkml:trace>
  <inkml:trace contextRef="#ctx0" brushRef="#br0" timeOffset="64565.2222">31547 8133 2424 0,'0'0'49'0,"-4"0"49"0,4 0 336 15,0 0-168-15,0 0-17 0,0 0-62 16,0 0-73-16,26 0-25 0,-26-15-80 16,31 15 1-16,-10 0-7 0,3-11-2 0,1 11 6 15,25 0 46-15,-29 0 27 0,-2 0 42 16,-4 21 46-16,-4-21 36 0,-6 29 22 16,-5 9 165-16,0-17-228 0,0 1-35 15,-29 0-8-15,29 3-9 0,-56 19 34 16,33-22-118-16,-4 3-16 0,3-3-17 15,-1-1-5-15,1-1-9 0,-18 14-122 16,23-21-68-16,7-3-167 0,3-5-293 16,3-4-214-16,2-1-1313 0,4-28 1439 0</inkml:trace>
  <inkml:trace contextRef="#ctx0" brushRef="#br0" timeOffset="64851.9963">31991 7620 3016 0,'5'-4'241'16,"-3"4"-27"-16,-2 0 101 0,2 0 28 0,-2 0 59 16,2 0 17-16,1 44 349 0,-1-26-432 15,2 11-22-15,-1 5-31 16,-1 7-22-16,0 59 178 0,-2-42-251 0,0 5-27 15,0 3-47-15,0 4-34 0,-25-2-40 16,4 62-24-16,21-67-24 0,-20-10-8 16,20-3-5-16,-18-7-18 0,7 17-362 15,11-40-55-15,0-6-206 0,0-5-189 16,0-9-250-16,0 0-143 0,22-49-971 16,-22 23 1590-16</inkml:trace>
  <inkml:trace contextRef="#ctx0" brushRef="#br0" timeOffset="65091.1444">32136 7573 2651 0,'7'0'48'0,"-1"0"108"0,-2 0 165 16,1 23 179-16,1-4 92 0,3 30 476 16,-3-16-623-16,-1 6-35 0,0 6-4 15,3 2-5-15,-2 4-66 0,9 63 208 16,-7-54-371-16,-3-1-67 0,2 1-67 15,-3 2-38-15,0 48 0 0,-3-59 0 16,-1-2 0-16,0-6 0 0,0-2 0 0,0-9 0 16,0 12-358-16,0-28-114 15,0-4-272-15,0-7-230 0,0-5-255 0,20 0-1502 16,-20-31 1772-16</inkml:trace>
  <inkml:trace contextRef="#ctx0" brushRef="#br0" timeOffset="65367.9597">32425 7842 2542 0,'6'-3'16'16,"0"0"-3"-16,-3 0 3 0,1 2 13 0,-2-2 37 16,3 3 329-16,-4 0-44 0,1 21 83 15,2-21 19-15,1 29-16 0,8 17 221 16,-6-14-398-16,0 2 21 0,0 7 7 15,-1 1-5-15,-2 2-38 0,2 51 103 16,-6-48-235-16,0-1-42 0,0-3-34 16,0-2-12-16,0 29-19 0,0-41-10 15,0-3-9-15,0-4-8 0,0-3-55 16,0-6-152-16,0-1-756 0,0-12 211 0,0 0-167 16,0 0-73-16,0-31-166 15,17-12-484-15</inkml:trace>
  <inkml:trace contextRef="#ctx0" brushRef="#br0" timeOffset="65816.0367">32451 7879 2596 0,'-4'-4'34'0,"2"-1"42"16,1 0 65-16,1-7 351 0,0 7-189 15,0-2-2-15,0-1-54 0,0 2-19 0,18-4-81 16,5-5-19-16,-23 6-122 15,28 2-8-15,-9-1-9 0,-1 3 0 16,2 0 0-16,17 0-17 0,-18 5 22 0,-3 0 7 16,0 0 3-16,-5 22 5 0,6 10 23 15,-14-13 9-15,-1 5 33 0,-2 1 22 16,0 1-4-16,0 6-1 0,-20 28 13 16,-5-31-75-16,10 0-10 15,-2-1-3-15,0-2 0 0,-19 17 20 0,20-27-28 16,0-1-8-16,0-5-8 0,5-2 3 15,1-1 5-15,-2-1 9 0,8-3-4 16,4-2-8-16,0 0 3 0,0 0 4 16,23 1 10-16,-23-2-3 0,21 4-11 15,-4-2 3-15,-2 4-2 0,3 0 14 0,12 12 126 16,-16-7 9-16,2 3 54 0,-4 3 37 16,0-1 30-16,8 23 210 0,-10-17-298 15,-2 1-35-15,1-1-40 0,-1 1-27 16,-1-1-36-16,5 16-28 0,-7-18-29 15,0-5-7-15,0-3-14 0,-3-1-131 16,5-3-757-16,-2-8 133 0,1 0-236 16,2 0-132-16,1-34-125 0,2 16 251 15</inkml:trace>
  <inkml:trace contextRef="#ctx0" brushRef="#br0" timeOffset="66123.5614">32864 8219 3322 0,'0'0'145'0,"12"0"17"16,-12 0 130-16,0 0 66 0,0 0 51 16,0 0 17-16,0 15 317 0,5-15-396 15,-5 20-34-15,4-20-59 0,-1 21-40 16,-1 5 62-16,-2-12-185 0,0 3-27 16,0-2-24-16,0-1-12 0,0 3-17 0,0 8 4 15,0-14-14-15,0-1 3 16,0-3-2-16,0-2-2 0,0 3-7 15,0-7 1-15,0-1-2 0,16 0 1 0,-16 0-3 16,23 0-4-16,9 0-22 0,-15 0 15 16,0-18-5-16,15 18-77 0,-18 0 0 15,-1 0-55-15,-2 0-61 0,8 0-439 16,-4 16-113-16,-7-16 294 16,2 14-839-16,-5-14-481 15,-2 0 1019-15</inkml:trace>
  <inkml:trace contextRef="#ctx0" brushRef="#br0" timeOffset="66392.2619">33127 7667 2647 0,'0'19'465'0,"0"-5"-59"0,0 1 34 16,0 28 357-16,26-16-506 0,-26 3-64 16,46 45 128-16,-8 14-40 0,-23-40-191 15,11 56 17-15,-15 10-111 16,-11-56-36-16,-27 63-17 16,-21 6-98-16,15-65-93 0,-3-2-136 15,-49 60-1004-15,38-67 470 0,-2-6-199 16,2-8 170-16,-4 1 187 15</inkml:trace>
  <inkml:trace contextRef="#ctx0" brushRef="#br0" timeOffset="67056.7019">31053 7499 515 0,'0'0'16'16,"0"0"16"-16,0 0 80 0,0 0-33 15,0 0 13-15,0 0 8 0,0 0 22 16,-16 0-6-16,16 0 95 0,-10 0-115 15,10 0 13-15,0 0 29 0,-7 0 2 16,1 0 105-16,2 0-168 0,-2 0 4 16,-1 0 0-16,-1 0 11 0,-1 13 9 15,-10-13 99-15,9 16-62 0,-1-16 75 16,2 24 95-16,2-4 80 0,2 7 40 0,4 48 294 16,1-24-415-16,0 9 4 0,0 11 16 15,19 8 17-15,-19 93 139 16,18-83-359-16,-18 5-55 0,0 1-28 0,0-7-18 15,15-4-24-15,6 57-64 0,-6-81-194 16,6-7-218-16,10-15-415 0,5-9-401 16,48 10-1459-16</inkml:trace>
  <inkml:trace contextRef="#ctx0" brushRef="#br0" timeOffset="67734.1413">30544 9053 871 0,'-23'12'181'0,"15"-12"-56"0,1 3 30 16,0-1 38-16,-1 0 272 0,8-2-237 16,-2 1-37-16,0-1-28 0,2 1-4 15,-1-1-1-15,1 3 303 0,0-2-176 0,0 2-2 16,20-2-37-16,0 4-50 0,11 1-49 16,73 2 47-16,-24-4-102 15,25-3-23-15,28-1 9 0,21 0-2 16,214-19-12-16,-159 19-64 0,19 0 8 15,131-22 33-15,2 22 19 0,72 0 95 0,-357 0-110 16,-10 0-22-16,206 20-24 16,-115-6-22-16,-113-14-20 0,-12 0-19 15,-11 12-164-15,-21-12-11 0,0 0-174 16,-66 7-891-16,8-7-436 16,31 0 1054-16,-3 0 212 0</inkml:trace>
  <inkml:trace contextRef="#ctx0" brushRef="#br0" timeOffset="68858.2444">31848 9472 1930 0,'0'0'69'0,"0"0"54"0,-17 0 51 0,17 0 39 16,0 0 198-16,0 0-131 0,0 0 107 15,0 0 89-15,0 28 25 0,0 12 213 16,0-13-536-16,19 76 95 16,-19-64-243-16,0-5-25 0,19-1-14 15,-19-3-7-15,12 20-24 0,-12-30-91 16,0-2-177-16,0-4-296 0,6-3-268 16,-6-3-251-16,0 1-812 0</inkml:trace>
  <inkml:trace contextRef="#ctx0" brushRef="#br0" timeOffset="69093.6">31548 10016 2183 0,'-4'0'113'0,"2"0"145"15,0 5 161-15,1-5 548 0,1 0-543 16,0 0-96-16,32 0-36 0,-12 0-17 15,7 0-83-15,50 0 21 0,-27 0-181 16,11-22-33-16,10 22-12 0,7-17 0 0,5 17-1 16,87-17-28-16,-91 3-100 0,-11 14-190 15,-12 0-239-15,-18 0-180 0,-2 0-1044 16,-36 17 960-16,0-17 203 0</inkml:trace>
  <inkml:trace contextRef="#ctx0" brushRef="#br0" timeOffset="69699.4745">31706 10695 2454 0,'0'-10'40'0,"0"10"25"0,18-11 40 16,-18 11 62-16,0-14 22 0,15 0 239 15,-15 6-263-15,13-1-34 0,-13 0-39 16,0 0 16-16,10-8 77 0,-3 8-83 16,-7 1-2-16,0-1 18 0,0 1 4 15,0 1-18-15,0-4 1 0,0 5-91 0,0 1-18 16,-26 0 0-16,26 3-4 15,-29 0 16-15,-10 2 14 0,20 0-9 0,-3 0-7 16,2 0 8-16,4 25 0 0,-12-7 8 16,20-18-13-16,3 20-8 0,5-20 4 15,0 21-1-15,0-12-8 0,50 5-119 16,-25-14-44-16,3 9-109 0,0-9-64 16,2 0-41-16,-1 0 40 0,20 0-100 15,-29-20 338-15,-3 20 45 0,-4 0 38 16,-3-17 19-16,3 17 107 0,-13-15 3 15,3 15 28-15,-3 0 3 0,0-8 6 0,0 8-18 16,0 0 42-16,0 0-124 0,0 0-12 16,0 0 29-16,0 0 80 0,0 21 46 15,0 0 215-15,0-7-248 0,0 4-19 16,18 2-2-16,-18 3 10 0,15 29 104 16,2-25-124-16,-17 2 17 0,0 4 26 15,0-1 7-15,0 1-14 0,0 28 66 16,-25-31-164-16,25-4-23 0,-32-1-16 15,13-4-16-15,-21 7-14 0,18-20-5 16,0-3-60-16,1-2-147 0,-2-3-134 16,2 0-276-16,-13-22-1203 0,20-8 681 15,3 6 186-15,6-2 320 0</inkml:trace>
  <inkml:trace contextRef="#ctx0" brushRef="#br0" timeOffset="70233.9304">32011 10517 2603 0,'2'-2'61'16,"1"2"62"-16,5 0 447 0,-2 0-137 0,0 0 51 15,2 0-38-15,-3 20-35 0,3-20-83 16,3 20 221-16,-6 5-325 0,-1-13-40 15,-2 2-46-15,0-1-18 0,2 11 43 16,-4-15-118-16,0-1-20 0,5 6 1 16,-5-13-17-16,2-1 4 15,0 0 44-15,1 0 44 0,2 0-65 16,1-18-46-16,0 18 0 0,2-21 1 16,1 8 4-16,12-16-2 0,-10 15 1 0,-1-1 4 15,-3 3-2-15,1 2 4 0,6-7-2 16,-8 10-3-16,-1 4-2 0,2 0 2 15,-1 3 3-15,1 0 1 0,5 0 0 16,-6 0-2-16,1 0 6 0,-2 19-1 16,1-19 2-16,2 17 1 0,-5-17-1 15,-2 0 1-15,2 0 0 0,-2 11-5 16,0-11 1-16,1 0 9 0,-2 0 8 16,2 0-6-16,-1 0-6 0,1 0-6 15,8-21-8-15,-3 21 4 0,1-17 3 16,1 17-3-16,1-24-3 0,3 13 1 15,14 0-4-15,-13-1 10 0,1 12 2 16,0-7 0-16,1 7 3 0,15 0-4 16,-16 0-7-16,-3 25-2 0,1-25-1 0,-2 28-7 15,-3-12 5-15,1 23-47 0,-9-19-120 16,0 1-246-16,0 1-329 0,0-1-460 16,0 12-1698-16,-23-21 1916 0</inkml:trace>
  <inkml:trace contextRef="#ctx0" brushRef="#br0" timeOffset="76848.0901">30041 1065 2326 0,'0'0'8'16,"0"0"18"-16,0-21 35 0,0 21 42 15,0-14 190-15,0-3-110 0,0 17 19 0,0-15 2 16,0 15 5-16,16-12 107 0,-16 12-171 16,0-6 0-16,15 6 40 0,-15 0 54 15,0 0-2-15,11 22 241 0,-1 10-240 16,-2-10 17-16,1 7-6 0,0 5-3 15,-2 2-57-15,9 47 14 0,-11-40-170 16,1 2-23-16,-3-2-10 0,-1-3-10 16,0 28-28-16,-2-39-18 0,0-7-178 15,0-5-153-15,0-4-211 0,0-2-1135 16,0-11-238-16,0-26 614 0</inkml:trace>
  <inkml:trace contextRef="#ctx0" brushRef="#br0" timeOffset="77316.1019">29941 1008 2670 0,'-7'-3'57'0,"2"1"62"0,0 1 86 0,0 1 80 16,3-6 387-16,-2 4-359 0,3-1-73 15,1-2-92-15,0-2-62 0,0-1-67 0,31-11-3 16,-31 5-18-16,31 2 1 15,-9-4 4-15,2 3-5 0,28-12-3 16,-28 16 1-16,3 0-4 0,-1 3 19 0,-2 1-14 16,-1 4 12-16,10 1 9 0,-19 0 0 15,-2 21-8-15,-5-21 16 0,-1 31 21 16,-5-12 26-16,-1 23 122 0,0-16-98 16,0 0-12-16,-27 3-11 0,27-1 4 15,-44 29 49-15,29-30-65 0,-2 2-10 16,2-5 5-16,2-2 8 0,1-2-17 15,4 11 0-15,-4-20-34 0,12-2-4 0,0-2 23 16,0-5-13-16,0 1 26 16,0-3-44-16,27 0 4 0,-27 0-14 15,27 0 5-15,-12 0-3 0,16 0 2 0,-16 0 10 16,0 0 12-16,-3 0 30 16,1 0 27-16,9 29 178 0,-12-29-106 0,-1 31-13 15,1-12-35-15,0 1-33 0,-2-1-29 16,9 19-26-16,-8-20-14 0,0-4-7 15,1 1-11-15,-2-3-80 0,8 2-606 16,-8-10 133-16,1-4-241 0,-1 0-65 16,-1 0-210-16,5-20-16 0,8-10-302 15</inkml:trace>
  <inkml:trace contextRef="#ctx0" brushRef="#br0" timeOffset="77513.6097">30494 1267 2998 0,'0'0'111'0,"0"0"34"0,0 0 165 16,0 0 107-16,0 17 64 0,0-17 19 16,0 17 284-16,0-8-466 0,0 3-51 15,0 1-96-15,0 3-53 0,14 16-58 16,-14-16-63-16,0 2-1 0,14-5-9 16,-14 1-8-16,13 5-194 0,-4-14-147 15,-9 0-233-15,8-2-343 0,-3-3-172 16,0 0-103-16,1 0-536 0</inkml:trace>
  <inkml:trace contextRef="#ctx0" brushRef="#br0" timeOffset="77789.1066">30482 1274 2845 0,'0'-2'93'0,"0"2"49"0,0-1 84 15,0-1 55-15,0 2 31 0,0 0 249 16,0 0-424-16,0 0-78 0,0-2-62 0,0-1-5 15,22 1 2-15,9-3-9 16,-10 5 5-16,-1-2 6 0,2 2-4 0,3 0-12 16,16 0 9-16,-24 25 17 0,-2-25-1 15,-1 21-2-15,-5-21 38 0,-4 29 31 16,-2 0 159-16,-3-12-119 0,0 0-30 16,0-1-37-16,-31 1-14 0,1 17-26 15,13-19-4-15,-5-1-8 0,0 1 3 16,0-3-17-16,2 0-63 0,-13-5-669 15,19-7 27-15,4 0-330 0,10 0 38 16,-7-33 193-16</inkml:trace>
  <inkml:trace contextRef="#ctx0" brushRef="#br0" timeOffset="78114.1063">30884 788 645 0,'0'-4'86'0,"0"-3"253"16,18 6-82-16,-18 1-21 0,0 0 2 0,13 0 303 16,-13 0-220-16,0 17 93 0,0-17 82 15,9 26 69-15,-9-8-45 0,6 29 306 16,-6-17-467-16,3 6 15 0,-3 1-32 15,0 3-48-15,0 42-2 0,0-40-242 16,0 1-33-16,-23 1-15 0,23-1 1 16,-18-1-9-16,-1 29-13 0,19-40-5 15,-15-5-42-15,15-7-192 0,0-5-210 16,0-4-1049-16,0-10 568 0,0 0-146 16,24 0-18-16,-24-34 233 0,30 13 289 15</inkml:trace>
  <inkml:trace contextRef="#ctx0" brushRef="#br0" timeOffset="78371.6384">31080 880 2107 0,'0'-8'80'0,"0"4"53"16,0 1 48-16,0 1 235 0,0 2-173 15,0 0 88-15,0 0 80 0,0 21 39 16,0 6 237-16,0-10-464 0,0 7-1 15,0 3 33-15,0 4 39 0,16 3 0 16,-16 41 132-16,0-36-297 0,12 1-47 0,-12 0-27 16,0 0-22-16,0 34-20 0,5-41-18 15,-5-4-2-15,0-4-5 0,6-2-18 16,-5-8-146-16,3 2-721 0,1-15 88 16,1-2-175-16,1 0-146 0,3 0-94 15,16-34-305-15</inkml:trace>
  <inkml:trace contextRef="#ctx0" brushRef="#br0" timeOffset="78611.5427">31358 877 2913 0,'0'-1'23'0,"0"1"25"16,0 0 133-16,0 0 676 0,0 0-323 15,0 27-45-15,0-27-121 0,0 32-7 16,0-10-27-16,0 31 192 0,19-21-365 15,-19 2-51-15,0-3-43 0,21 3-13 16,-21 30-10-16,15-34-43 0,-15-3-7 16,0-1-4-16,0-4 1 0,7-4-13 15,-7 8-197-15,0-19-123 0,0-2-131 16,0-2-209-16,0-3-227 0,5 0-1130 16,-5-25 1086-16,0 25 255 0,0-31 258 15</inkml:trace>
  <inkml:trace contextRef="#ctx0" brushRef="#br0" timeOffset="79037.1072">31340 867 2586 0,'0'-4'89'0,"-3"0"106"0,1-2 128 16,2-4 558-16,-2 6-498 0,2-1-94 16,0 2-109-16,0-3-77 0,0 0-56 15,20-7-26-15,-20 9-18 0,26-6 1 0,10-3-13 16,-13 7 5-16,-2 1 4 15,1-1-12-15,19 0 4 0,-23 6 0 16,-1 0 8-16,-4 0-7 0,-1 21 18 0,6 7 9 16,-13-10-13-16,-3 2 5 0,1 2-1 15,-3 0 31-15,0 48 95 16,-21-46-107-16,3 20 44 0,18-25-26 16,-22 0-13-16,22-2-16 0,-19-4-10 15,2 11-8-15,17-17 4 0,-9-2-8 16,9-3 16-16,0 1-10 0,0-3 8 15,0 0-12-15,0 0 4 0,26 0-10 16,-26 0 17-16,23 0-9 0,4 0 17 16,-14 0 17-16,1 0 50 0,-1 21 58 15,-1-21 49-15,-1 25 41 0,10 7 196 0,-12-16-263 16,1 3-38-16,-3 1-26 0,2-3-20 16,5 17-3-16,-8-17-74 0,-1-1-16 15,0-2-2-15,-1-3-24 0,2-2-114 16,1 2-693-16,-4-8 99 0,2-3-258 15,0 0-197-15,4 0-103 0,-2-23 274 16</inkml:trace>
  <inkml:trace contextRef="#ctx0" brushRef="#br0" timeOffset="79378.1016">31925 1097 2868 0,'0'0'31'15,"0"0"179"-15,0 0 60 0,0 0 104 16,0 0 54-16,0 0 17 0,0 0-90 16,-17 17 189-16,17-2-299 0,0-5 19 15,0 2-26-15,0 1-24 0,0 21 68 16,0-18-204-16,0 5-23 0,0-3-25 16,0 0-7-16,0 0-17 0,0 11 4 15,0-14-6-15,0-4 3 0,0 1-6 0,0-5 2 16,0 6 3-16,0-10-7 15,0 0-2-15,0-2 7 0,0 1-12 0,0-2 3 16,15 0-7-16,-15 0 7 0,20 0-7 16,-6 0-4-16,3 0 0 0,24 0-10 15,-20 0 17-15,1 0-1 0,0 0 6 16,0 17-5-16,-3-17-16 0,13 17-339 16,-19-2-39-16,0-15-125 0,-3 12-228 15,-1-12-226-15,11 0-1398 0,-10 0 1552 16</inkml:trace>
  <inkml:trace contextRef="#ctx0" brushRef="#br0" timeOffset="80986.3167">30165 1780 1182 0,'-2'0'78'0,"2"3"49"15,0-2 48-15,0 0 48 0,0-1 160 16,0 0-196-16,0 0 6 0,0 0-10 16,0 0 20-16,0 0 12 0,0 0 165 15,0 0-258-15,0 0-36 0,16 0 4 16,-16 0 38-16,29 0 30 0,26 0 80 0,-14 0-185 16,13-15-34-16,15 15-5 15,14 0 23-15,122-11 162 0,-84 11-54 0,15 0 6 16,9 0-32-16,4 0-10 0,-1 0-20 15,126 0 14-15,-148 0-84 0,-18 0-18 16,-25 0-4-16,-13 14-9 0,14-14 5 16,-63 0-7-16,-7 0-1 0,-10 0-4 15,-4 0 7-15,0 0 8 0,-28 0-133 16,28 0-123-16,-21-13-279 0,21 13-218 16,0 0-347-16,0 0-762 0</inkml:trace>
  <inkml:trace contextRef="#ctx0" brushRef="#br0" timeOffset="81432.3464">31185 2230 1736 0,'0'-10'205'16,"17"7"-9"-16,-17-1 84 0,0 1 29 15,0 1 67-15,0 0 38 0,0 2 373 0,0 0-465 16,0 0-54-16,0 0-14 16,0 0 52-16,0 24 17 0,25 6 357 0,-4-9-404 15,-21 4-77-15,25 3-87 0,-25 1-41 16,24 31-49-16,-8-33-25 0,-16-1-9 15,9-6-15-15,-9 1-87 0,0-5-264 16,5 3-1219-16,-5-12 199 0,0-5-5 16,0-2 267-16</inkml:trace>
  <inkml:trace contextRef="#ctx0" brushRef="#br0" timeOffset="83870.103">29321 2895 1702 0,'-8'0'69'0,"0"0"59"16,3 0 46-16,0 0 52 0,3 0 151 16,2 0-190-16,0 0 37 0,0 0-4 15,0 0 2-15,0 0-35 0,47 13 16 16,-16-13-113-16,10 0 28 0,15 0 49 15,18 0 32-15,18 0-6 0,142 0 65 16,-89 0-196-16,14 0-21 0,15 0-5 16,11-15 7-16,193 15 24 0,-196 0-43 0,2 0-11 15,-10 0-5-15,-9 23 1 0,-15-23-2 16,111 16 2-16,-147 0 0 0,-12-16 18 16,-12 12 28-16,-13-12 28 15,35 8 198-15,-74-8-100 0,-8 0 29 16,-11 0-13-16,-5 0 9 0,-9 0-8 0,-4 0 187 15,-1 0-209-15,0 0-30 0,0 0-37 16,-18-13-24-16,18 13 12 0,0 0-60 16,0 0 0-16,-15-7-12 0,15 7-8 15,0 0-6-15,0 0-7 0,0 0 2 16,0 0 0-16,0 0-8 0,0 0 7 16,0 0-8-16,0 0 8 0,0 0-7 0,0 0-2 15,0 0 2-15,0 0-5 16,0 0-11-16,0 0 5 0,0 0-2 0,0 0 2 15,0 0-6-15,0 0-18 0,0 0 11 16,0 0-14-16,0 0-14 0,0 0-40 16,0 0-38-16,0 0-248 0,0 0 134 15,0 0-47-15,0 0-41 0,-19 0-38 16,6 0-407-16,13 0 276 0,-12 0-107 16,12 0-93-16,-9 0-1701 15,2 0 1908-15</inkml:trace>
  <inkml:trace contextRef="#ctx0" brushRef="#br0" timeOffset="84602.3931">31136 3248 1950 0,'0'-6'95'15,"0"-2"79"-15,0-1 380 0,0 5-275 0,0 2 28 16,0 2 6-16,0 0 66 15,0 0 14-15,22 53 209 0,-22-24-411 16,26 5-63-16,-10 6-33 0,0 4-17 0,0 1-48 16,12 46-25-16,-18-47-21 0,-2-5-11 15,-1-1-78-15,-4-6-159 0,6 19-1052 16,-9-33 215-16,0-1-26 0,2-6 307 16</inkml:trace>
  <inkml:trace contextRef="#ctx0" brushRef="#br0" timeOffset="84875.0643">30693 3905 2057 0,'-3'0'58'0,"1"0"13"0,2 0 131 16,0 0-118-16,34 0 29 0,-11 0 21 16,8-18 15-16,12 18 0 0,78 0 59 15,-43-13-163-15,16 13-35 0,10 0-13 16,7-11 2-16,110 5 0 0,-120 6-45 16,-11-4-104-16,-15 4-131 0,-17 0-234 0,-17 0-149 15,0 0-543-15</inkml:trace>
  <inkml:trace contextRef="#ctx0" brushRef="#br0" timeOffset="85521.084">31137 4353 1269 0,'0'6'80'0,"0"-2"65"0,0 1 69 0,0 1 71 16,19-2 268-16,-19 0-260 0,0-1 31 15,19-2 6-15,-19-1 5 0,14 0-34 16,4 0 120-16,-9 0-274 0,0 0-39 15,-3-19-31-15,-1 19-7 0,4-19 0 0,-8-1-41 16,-1 20-9-16,0-23 8 0,0 11 0 16,0 3-12-16,-21-8 13 0,21 10-29 15,-20 0 29-15,20 3 10 0,-27 0 13 16,-9 4 90-16,16 0-58 16,-4 0 8-16,2 19 9 0,-1-19 8 0,0 28-17 15,-12 10 12-15,20-19-83 0,6 2-13 16,5 0 3-16,4-2-5 0,0 16-15 15,33-22-3-15,-11-1-65 0,4-4-75 16,2-3-59-16,2-5-69 0,35 0-304 16,-34 0 271-16,0-23 11 0,-5 23 48 15,-4-23 43-15,14 2 33 0,-26 21 154 0,-2-23 31 16,-3 23 33-16,-5-18 40 16,4 18 40-16,-4-9 153 0,0 9-172 0,0 0 3 15,0 0 19-15,0 0 53 0,0 0 33 16,0 19 141-16,0-19-231 0,0 22-18 15,0-5 11-15,0 1 3 0,17 27 127 16,2-21-114-16,-19 6 18 0,17 3 21 16,-17 3 5-16,12 0-15 0,-12 39 100 15,0-35-153-15,0-2 1 0,0-3-18 16,-29-2-14-16,3 20-9 0,7-31-57 16,1-2-12-16,-5-3-11 0,0-3-9 0,-3-3-49 15,-26 1-467-15,25-11 22 0,5-1-282 16,2 0-211-16,2-29-266 0,-3-14-899 15</inkml:trace>
  <inkml:trace contextRef="#ctx0" brushRef="#br0" timeOffset="86053.2093">31618 4311 3475 0,'0'-3'72'0,"0"3"20"0,0 0 74 16,-16 0 63-16,16 0 49 15,0 0 11-15,0 0 176 0,0 17-284 0,0-17-29 16,0 17-15-16,0-17 10 0,0 28 87 16,0-18-128-16,0 1-28 0,0-3-11 15,12-2-20-15,-12 1-10 0,0-2 5 16,0-5-13-16,0 0 7 0,0 0 61 15,0 0-2-15,0 0 56 0,0-17-150 16,0 17-1-16,0-20-1 0,0 20 0 0,17-25 1 16,-17 0 2-16,20 12-4 0,-20 4 1 15,18-3 0-15,-8 5 2 0,12 2 25 16,-10-2-7-16,1 7 14 0,0 0 7 16,0 0 13-16,-2 0 13 0,13 0 76 15,-16 26-75-15,1-26-3 0,-3 25-1 16,-2-11 1-16,2 11 39 0,-5-14-79 15,1 2-8-15,-2-5-8 0,0-8-6 16,0 13 6-16,0-8-1 0,0-5 6 0,0 0-9 16,0 0-1-16,0 0 0 15,0-25-20-15,0 0 10 0,22 8-6 16,-22-1-3-16,24-1-2 0,-10 5 8 16,18-11-2-16,-15 17 9 0,0 8-2 0,2 0 3 15,-2 0-3-15,14 0-1 0,-20 30 0 16,-1-13 0-16,0 0-9 0,-6 4-41 15,-2 2-103-15,-2 21-749 0,0-21 106 16,-21-1-305-16,21-2-253 0,0-3 56 16</inkml:trace>
  <inkml:trace contextRef="#ctx0" brushRef="#br0" timeOffset="86919.7454">29672 1328 1091 0,'-8'-8'55'16,"-2"0"39"-16,-8-8 189 0,8 9-161 16,-6-1-20-16,0 3-24 0,-6 1 12 15,-1 1-7-15,-25 3 122 0,20 0-70 0,0 0 29 16,1 20 20-16,1-20 24 16,-2 29 2-16,-22 12 225 0,24-12-222 0,2 2-2 15,0 5-6-15,2 5-3 0,-24 56 134 16,24-44-224-16,0 6-22 0,0 6-2 15,-1 3 7-15,0 7-1 0,-19 80 152 16,21-71-89-16,4 3-1 0,0 5-16 16,3 1-37-16,-7 93-1 15,17-92-83-15,2 4-2 0,2 0-1 0,0 3-1 16,24-2-3-16,17 92 2 0,-12-95-17 16,3-3 3-16,7-3-8 0,5 0 12 15,51 78 4-15,-41-87-2 0,6 3-5 16,5-2 1-16,5-4-1 0,8-3-2 15,85 60-8-15,-77-71 12 0,2-4 18 0,2-3 9 16,3-5 22-16,82 43 48 0,-92-54-58 16,2-2-17-16,-2-3 3 0,-9-5 9 15,-4-4 4-15,43 17 52 0,-65-28-48 16,-8 1-14-16,-8-2-8 0,-7-3-13 16,9 10-17-16,-22-13 1 0,-3-1-4 15,-2 1 2-15,-2-2-7 0,-2-2-11 16,-2 4-82-16,-1-5-99 0,0 0-144 15,-25-4-208-15,25 3-308 0,-55-3-1369 16,33 0 1152-16,-5 0 341 0</inkml:trace>
  <inkml:trace contextRef="#ctx0" brushRef="#br0" timeOffset="87535.9157">30641 2387 562 0,'0'-5'37'0,"0"5"106"0,0 0-17 16,0 0 14-16,0 0 32 0,0 0 8 15,0 0 46-15,0 0 298 0,-16 0-256 16,16 0-29-16,-15 20-18 0,3-20 33 15,-15 36 351-15,12-16-241 0,-3 3-1 0,1 6-27 16,-3 11 11-16,-1 7-21 16,-16 69 391-16,20-43-359 0,4 8-27 0,3 7-80 15,4 7-33-15,6 94 5 0,29-97-181 16,-3-2-27-16,11-9-13 0,9-8-3 16,5-13 2-16,64 32-17 0,-54-59-1 15,-2-8-28-15,-7-5-55 0,-10-5-70 16,16-1-510-16,-43-9 147 0,-10-3-231 15,-5-1-245-15,-24-1-325 0,2 0 71 16</inkml:trace>
  <inkml:trace contextRef="#ctx0" brushRef="#br0" timeOffset="89287.0785">27099 14030 1926 0,'0'3'52'0,"0"-3"58"16,0 4 107-16,0 0 538 0,0-4-238 16,0 3 34-16,0-1-43 0,0-2-41 15,0 0-96-15,0 0 195 0,0 0-292 16,0 0-19-16,0 0-3 0,0 0 11 16,0 0 196-16,0 0-301 0,0 0-45 0,0 0-52 15,0-21 1-15,19 21-14 16,-2-34-1-16,-17 18-42 0,27-4-2 0,-10-5-5 15,2-4-4-15,16-35-12 0,-18 25 7 16,2-4 0-16,-3-1 4 0,-1-2 15 16,-1 3 3-16,10-39 22 0,-16 44-33 15,-2 6 4-15,-1 3-1 0,-1 4 5 16,-1-14 4-16,-3 24-8 0,0 1 22 16,0 1 3-16,0 4 4 0,0 3-4 0,0-2-23 15,0 5-6-15,0 3 0 16,0 0 0-16,0 0 0 0,0 0 0 15,0 0 0-15,0 29 0 0,18-10 0 0,-18 3 0 16,18 10 0-16,14 50 0 16,8 22 0-16,-19-48 0 0,0-3 0 15,26 58 0-15,-4-16 0 16,-21-52 0-16,22 29 0 16,-4-16 0-16,-21-34 0 0,-2-5 0 15,14 11 0-15,-22-21-17 0,1 0-196 16,-6-5-253-16,1-2-270 0,-5 0-1567 15,0-25 1002-15,0 25-10 0,-30-26 411 16</inkml:trace>
  <inkml:trace contextRef="#ctx0" brushRef="#br0" timeOffset="89472.065">27375 13912 3228 0,'0'-8'140'15,"0"2"128"-15,0-1 142 0,0 1 109 16,18-6 283-16,7 10-578 0,-7-3-107 16,7 5-80-16,-1 0-32 15,36 0-72-15,-30 0-94 0,3 21-239 0,2-21-290 16,1 18-220-16,-3-18-184 0,32 18-673 16</inkml:trace>
  <inkml:trace contextRef="#ctx0" brushRef="#br0" timeOffset="89785.116">27997 13839 3239 0,'0'-5'282'0,"0"5"159"15,-17-3 116-15,17 2 22 0,0 0 425 16,0 1-536-16,0 0-16 0,0 22-28 16,27-22-67-16,-27 28-119 0,43 14-88 15,-27-19-150-15,-1 1 0 0,-1 1 0 16,-1 0 0-16,0-4 0 0,-2-2 0 0,7 10 0 15,-12-19 0-15,-2-3 0 0,0-7 0 16,1 0 0-16,-1 0 0 0,0 0 0 16,3-29 0-16,3-13 0 0,-4-9 0 15,-6 22 0-15,0-22 0 16,0 15 0-16,0 24 0 16,-17-3 0-16,17 15 0 0,0-5 0 15,0 5 0-15,0 0 0 0,0 0-158 16,21 24-613-16,-21-24 76 0,16 19-169 15,-16-19-212-15,20 20-250 0,4-5-1053 16</inkml:trace>
  <inkml:trace contextRef="#ctx0" brushRef="#br0" timeOffset="89991.5324">28479 13742 3360 0,'0'0'143'0,"-18"-1"147"15,18 1 146-15,0-1 127 0,0-1-75 16,0 1 215-16,0-1-510 0,26 1-57 16,-4-1-70-16,5-1-26 0,36-1-52 15,-31 0-6-15,3 4-48 0,-3-3-107 16,-5 1-130-16,-3 2-225 0,8 0-1000 0,-22 0 662 16,-3 0 9-16,-7 0 103 15,0 0 100-15</inkml:trace>
  <inkml:trace contextRef="#ctx0" brushRef="#br0" timeOffset="90155.0717">28351 13941 2965 0,'27'5'127'16,"7"0"694"-16,-10-1-194 0,6-1-28 0,3 1-115 16,5-1-106-16,47 2-4 15,-44-3-343-15,1-1-104 0,-5-1-142 0,-6 0-222 16,-3 0-425-16,5 0-1664 0,-22 0 1359 15,-4 0 435-15</inkml:trace>
  <inkml:trace contextRef="#ctx0" brushRef="#br0" timeOffset="90852.0659">29466 13750 729 0,'0'0'20'0,"-21"0"16"0,21-10 20 15,-21 10 23-15,6 0 173 0,15 0-66 16,-10 0 35-16,10-8 6 0,0 8 27 16,-7 0-6-16,7-3 275 0,0 0-217 15,0 2 74-15,0-1 59 0,0 0 57 16,-5 2 345-16,4 0-479 0,0 0-5 16,-2 0 15-16,3 0 16 0,-1 0-43 15,0 0 227-15,1 0-345 0,0 0-70 0,0 0-70 16,23 0-56-16,15 0-31 15,-13 0 0-15,4 0 0 0,2 0 0 0,-1 0 0 16,-5 0 0-16,15 0 0 0,-27 0 0 16,-13 0-67-16,13 0-55 0,-13 0-92 15,0 0-571-15,0 0 175 0,0 19-299 16,-20-19-225-16,20 0-241 0,0 0 59 16</inkml:trace>
  <inkml:trace contextRef="#ctx0" brushRef="#br0" timeOffset="91486.0644">30264 13620 2658 0,'0'0'95'0,"0"0"403"16,0 0-71-16,0 0 27 16,0 0-33-16,0 0-36 0,0 0 92 0,0 0-373 15,0-13-44-15,-12 13-38 0,12-11-14 16,0 11-3-16,-11-25 57 0,-5 15 5 15,6 3 34-15,-1-2 20 0,-5 1 32 16,-17 1 184-16,13 7-181 0,-1 0-14 16,-2 0-20-16,3 0-1 0,-1 21-13 15,-15 4 53-15,19-9-106 0,5 1-21 16,1 5-10-16,6 0-6 0,1 26 1 16,4-26-16-16,0 2-3 0,30-3-11 15,-9-1-29-15,4-7-49 0,35 3-277 16,-28-12 76-16,1-4-38 0,-2 0-6 0,-3 0 2 15,20-25-110-15,-30 3 333 0,-3 22 55 16,-2-20 49-16,-5 20 23 0,-4-16 25 16,2 16 77-16,-6-10-43 0,0 10-15 15,0 0 12-15,0 0 9 0,0 0 174 16,0 0-50-16,0 17 19 0,0-17 5 16,0 24-18-16,0-7-38 0,0 30 169 15,0-20-168-15,19 3 15 0,-19 3 14 16,0 1-4-16,13 41 39 0,-13-38-210 0,0 1-30 15,0-1 0-15,0-1 0 0,0-4 0 16,-24 18 0-16,3-28 0 0,21-5 0 16,-30-3 0-16,11-6 0 0,-24 5-86 15,20-12-177-15,-3-1-234 0,0 0-238 16,-1-28-268-16,1 9-168 0,-19-36-1278 16,29 20 1491-16,4 1 343 0</inkml:trace>
  <inkml:trace contextRef="#ctx0" brushRef="#br0" timeOffset="92090.0583">30497 13631 1555 0,'0'-2'100'0,"0"-1"96"16,0 3 77-16,0 0 381 0,0 0-332 0,0 0 36 16,0 0 50-16,0 0 34 15,0 0-47-15,0 0 210 0,0 0-386 16,0 0 20-16,0 0 14 0,0 0 40 0,0 20 235 16,0 2-317-16,19-8-27 15,-19 2-11-15,0 0 0 0,16 0-19 0,-16 13 49 16,13-16-151-16,-13-3-20 0,0-1-6 15,7-3-5-15,-7-2 4 0,0-4-14 16,0 0-9-16,0 0-10 0,0 0 3 16,0 0-12-16,0-29-22 0,0-1 12 15,17 11-4-15,-17-4-2 0,0 2-1 16,12-20-32-16,-12 25 43 0,0-1 8 0,13 2 13 16,-13 4-1-16,14 3 5 15,5-5-6-15,-9 13 3 0,1-4 7 0,0 4 2 16,0 0 9-16,12 22 5 15,-14-22-12-15,1 21-4 0,-3-21-2 16,1 29-1-16,-2-16 0 0,5 11-5 16,-8-15-1-16,1-9 1 0,-3 15 5 0,1-15 6 15,2 0 0-15,-4 0-23 0,2 0-2 16,1 0-2-16,-1-23 3 0,1 23 4 16,2-47-19-16,-1 30 24 0,-1-1-3 15,0 2-1-15,1 1-1 0,9-7-6 16,-6 22 14-16,2-12 6 0,4 12 2 15,-1 0 3-15,2 0 10 0,15 20 45 16,-14 14-23-16,-1-12-1 0,0 3-20 0,-3 3-11 16,12 24-101-16,-14-29-127 0,3 1-238 15,-3-5-260-15,3-4-467 0,-1-5-346 16,10-2-1241-16</inkml:trace>
  <inkml:trace contextRef="#ctx0" brushRef="#br0" timeOffset="92578.0995">31319 13039 1111 0,'0'-7'89'16,"4"1"78"-16,-4-1 71 0,0 0 66 15,3 2-18-15,-3-2 262 0,0 4-272 16,0 2 14-16,0 1 9 0,0 0 56 16,0 0 347-16,-20 0-379 0,20 0 9 15,0 0 1-15,-18 20 34 0,18-20 5 16,-17 42 257-16,-1-16-294 0,6 8-10 16,0 7-74-16,-1 10-64 0,-9 68-115 15,5 25-72-15,13-68 0 16,3 76 0-16,22-16 0 15,-21-73 0-15,39-6 0 0,19 38 0 16,-27-59 0-16,3-7 0 0,-1-5-89 0,-1-2-218 16,-3-12-323-16,19-3-1580 0,-28-7 763 15,-2 0 30-15,0-34 354 0</inkml:trace>
  <inkml:trace contextRef="#ctx0" brushRef="#br0" timeOffset="92905.3986">31570 13358 1523 0,'0'-8'156'0,"0"-7"456"0,0 11-156 15,0 2-27-15,0 1 44 0,0 1 64 16,0 0-16-16,0 0 465 0,0 0-502 15,0 0 16-15,0 23 6 0,0-23-50 16,0 53 40-16,0-25-440 0,21 5-56 16,-1 84 0-16,-3-33 0 15,-17-37 0-15,15 36 0 16,7-13 0-16,-16-40 0 16,8 17 0-16,-3-24-146 0,-3-13-661 15,-3-10 92-15,-2 0-136 0,1 0-110 16,-1-26 11-16,0 26 42 0,-2-59-544 15,-1 31 848-15,0-5 181 0</inkml:trace>
  <inkml:trace contextRef="#ctx0" brushRef="#br0" timeOffset="93335.5327">31485 13382 2267 0,'0'-7'94'0,"-5"-3"371"0,4 5-63 0,1 4 38 15,0 0-3-15,-1 0-4 16,1-1-75-16,0-3 122 0,0 3-323 0,0-3-31 15,0 0-24-15,0-4-3 0,19-8 46 16,-1 5-110-16,-18 0-18 0,25 0-10 16,-8 0-4-16,0 2-3 0,18-7 10 15,-17 12-11-15,0 3 7 0,-1 2 15 16,0 0 45-16,13 21 140 0,-18-21-97 16,0 29-13-16,-1-12-6 0,-2 2-1 15,-1 2-11-15,4 21 46 0,-8-20-72 16,-1 2 4-16,-3-2 2 0,0 2-4 0,0 22 25 15,-25-24-53-15,25 0 7 0,-24-1 1 16,24-1-5-16,-26-2-5 16,6 10-7-16,20-18-13 0,-17 0-2 0,17-6 1 15,0 2 2-15,-9-1 5 0,9-4-5 16,0 2-2-16,0 1 0 0,24 2 0 16,-24-2-5-16,45 10 0 0,-25-6-1 15,1 3 6-15,-1 2-1 0,1-1 12 16,15 17 77-16,-20-12-15 0,-2-1 2 15,-2 0-20-15,-2 1-17 0,0-5-28 16,4 12-55-16,-9-14-55 0,-1-4-92 16,0 0-144-16,-1-6-212 0,1 0-1147 0,-2 0 619 15,1-18-104-15,2 18 69 0,-2-28 279 16</inkml:trace>
  <inkml:trace contextRef="#ctx0" brushRef="#br0" timeOffset="93561.7841">31975 13533 2356 0,'0'-6'75'16,"0"1"55"-16,0 4 89 0,-13 1 183 16,13 0 803-16,0 0-553 0,0 23-43 15,0-23-127-15,0 27-4 0,0 11 385 16,22-15-541-16,-22 0-97 0,16 4-104 0,-16-1-69 16,18 1-52-16,-4 24 0 15,-14-27 0-15,14 0 0 0,-14-4 0 16,9-2 0-16,-3 10 0 0,-6-20-53 0,4-1-154 15,-1-3-181-15,-2-4-259 0,-1 0-220 16,5 0-1265-16,-4-23 1076 0,1 23 79 16,-1-30 215-16,-1 13 155 0</inkml:trace>
  <inkml:trace contextRef="#ctx0" brushRef="#br0" timeOffset="93843.6217">31991 13571 2715 0,'0'0'162'0,"-8"-3"137"0,4 1 155 0,2 2 70 15,-1 0 407-15,2 0-605 16,1 0-62-16,0 0-45 0,0 0 4 0,0 0-60 16,22 0-17-16,-22 0-144 0,29 0-1 15,-9 0 1-15,2 0 0 0,28 0 1 16,-25 0 3-16,-1 18 16 0,-1-18 27 16,-3 21 23-16,-2-8 15 0,16 37 158 15,-25-12-74-15,-9-18-85 16,0-1-6-16,0 0-26 0,-28-1-12 15,28 0-25-15,-44 15-14 0,24-19-11 16,2-3-3-16,-2 2-3 0,-1-5-24 0,-24 4-258 16,24-9-54-16,-1-1-135 0,4-1-158 15,1-1-234-15,3 0-86 0,-3-18-1175 16,12 18 1371-16,5-21 252 0</inkml:trace>
  <inkml:trace contextRef="#ctx0" brushRef="#br0" timeOffset="94194.0837">32454 12971 2433 0,'0'-3'147'16,"0"3"131"-16,0 0 242 0,0 0 118 16,0 28 58-16,0 7 483 0,0-11-717 15,-16 10-36 1,16 1-63-16,0 7-11 0,0 7-57 0,0 65 54 0,18-49-296 16,-18 5-53-16,0 0 0 0,0 3 0 15,15 0 0-15,-15 57 0 0,10-15 0 16,-10-68 0-16,7 21 0 0,2-46 0 15,-5-5-159-15,-2-5-151 0,1-3-272 16,4-5-1123-16,-3-4 644 0,0-21 26 16,2 21-37-16,-1-33 94 0,1 7 301 15</inkml:trace>
  <inkml:trace contextRef="#ctx0" brushRef="#br0" timeOffset="94456.0815">32712 13104 2733 0,'4'-7'88'0,"-4"5"133"16,0 0 203-16,0 2 763 15,0 0-567-15,0 0-63 0,0 25-62 0,0-25 12 16,0 55 322-16,0-27-555 0,0 5-97 16,0 6-100-16,0 4-75 0,18 6-2 15,-18 4 0-15,18 57 0 0,-18-53 0 16,0-1 0-16,14 0 0 0,-14-6 0 15,0-4 0-15,0-2 0 0,0-9 0 0,7 22 0 16,-7-40-56-16,3-2-177 0,-1-5-212 16,0-6-287-16,4 0-1537 15,-3-4 886-15,3 0 67 0,0-29 418 16</inkml:trace>
  <inkml:trace contextRef="#ctx0" brushRef="#br0" timeOffset="94734.1467">32971 13268 2828 0,'0'-7'86'0,"0"2"91"0,0 3 107 0,0 2 484 16,0 0-369-16,0 0-19 16,0 0 13-16,0 0 44 0,0 24 395 0,0 3-469 15,0-8-58-15,0 5-26 0,22 5-1 16,-22 3-77-16,13 38-20 0,1-31-181 15,-14 0 0-15,9 1 0 0,-9 35 0 16,7-43 0-16,-7 1 0 16,0-4 0-16,0 19 0 0,0-29 0 0,3-4-50 15,-3-4-152-15,4 5-626 0,-3-14 181 16,0-2-179-16,1 0-202 0,2-23-1328 16,5-10 662-16</inkml:trace>
  <inkml:trace contextRef="#ctx0" brushRef="#br0" timeOffset="95191.6264">32968 13249 2406 0,'-9'-9'61'15,"4"1"89"-15,-5-1 513 0,6 7-185 16,1-1 25-16,1 0-57 0,-1 3-54 16,3 0-67-16,0-2 235 0,0 1-345 15,0-3-90-15,0 3-84 0,0-1-27 16,21-2 1-16,-1 1-15 0,-20 1 5 0,25 2-7 15,9 0-4-15,-1 0-7 16,-16 0 4-16,-2 0 6 16,15 17-1-16,-18-17 1 0,-3 16 2 0,5 6-6 15,-7 10 24-15,-7-13 14 16,0 25 94-16,-23 6 48 16,23-28-85-16,-23 26 57 15,-17 0-40-15,40-26-68 0,-23-2-5 16,12 21 16-16,-4-22-37 0,15-1 0 15,-7-1-1-15,7 0-3 0,-5-3 5 16,5 12 2-16,0-16-8 0,0 2 1 16,0 5 6-16,21-9-5 0,-21-1-3 0,17 0 11 15,3 7 76-15,-8-6-18 0,1-2 16 16,-2 2 2-16,11 8 107 16,-3 0-35-16,-8-6-105 0,-3-2-10 15,9 10 11-15,-9-9-48 0,-2-1-11 16,0 2-2-16,4 4-26 0,-5-6-8 15,-3-4-62-15,3 8-339 0,-2-10 76 16,-3-1-132-16,2-1-100 0,4 0-1338 16,-4 0 819-16,0-24-14 0,1 24 279 15</inkml:trace>
  <inkml:trace contextRef="#ctx0" brushRef="#br0" timeOffset="95493.4237">33321 13641 2461 0,'0'0'106'0,"0"0"97"16,0 0 166-16,0 0 720 0,0 0-539 16,0 0-78-16,0 0-120 0,0 19 304 15,0-2-366-15,0-17-21 0,0 23-26 16,0 3 227-16,0-11-277 0,-19-1-32 0,19-1-46 16,0 12-5-16,-13-16-102 15,13-2-9-15,0 0 6 0,0 2 6 16,0-8-10-16,0 1-9 0,0-1-6 15,29-1-44-15,-29 0 6 0,25 0-65 16,-9 0-20-16,20 0-150 0,-16 0 206 0,-4 0 3 16,0 0-17-16,12 0-177 0,-19 0 92 15,-1 0-29-15,-4 0-51 0,0 0-363 16,-4 14 179-16,0-14-185 0,0 0-1177 16,0 0-45-16,-17 0 1261 15</inkml:trace>
  <inkml:trace contextRef="#ctx0" brushRef="#br0" timeOffset="95761.9713">33384 13101 2522 0,'0'0'205'15,"10"26"189"-15,-10-6 172 0,30 23 547 16,-16-13-722-16,4 4-89 0,20 45 206 16,4 11-114-16,-25-41-242 15,10 52 127-15,-17-50-150 0,-6 0-26 0,-4 4-31 16,0-2-18-16,-27 52-14 16,27-55-45-16,-34 1-8 0,-10 41-144 15,23-53-166-15,-3-4-229 0,3-6-454 0,-23 25-1859 16</inkml:trace>
  <inkml:trace contextRef="#ctx0" brushRef="#br0" timeOffset="96639.7221">26528 12600 1367 0,'-9'0'127'0,"2"0"104"15,5 0 90-15,-3 0 91 0,3 0-29 16,-2 0 372-16,2 0-377 0,0 0-31 16,1 0-62-16,1 0-39 0,0 0 70 15,0 0-182-15,0 0 57 0,0 0-36 16,0 0-7-16,0 0-55 0,43 0-77 16,-21 0-23-16,8 0 8 0,10-17 3 15,14 17 19-15,86-17 95 0,-52 17-40 16,15-14-11-16,11 14-16 0,18-17-9 15,13 8-13-15,171-13-2 0,-140 9-19 0,12 1-4 16,11-4-3-16,11-1-2 0,230-21-6 16,-209 15 5-16,18-2 1 0,12-1-2 15,5-3-1-15,7-3 0 0,278-27 72 16,-268 28-9-16,-1 1 10 0,-1 0-15 16,-8 5 7-16,501-39 28 0,-419 40-63 15,-48 7-21-15,-132 7-6 0,53 3-16 16,-183 7 13-16,-5-3-3 0</inkml:trace>
  <inkml:trace contextRef="#ctx0" brushRef="#br0" timeOffset="97824.0637">26488 12547 2608 0,'0'-7'59'0,"0"0"221"0,-14 2-72 0,14 2-9 16,-11 0-18-16,1 2 38 0,0-2-4 16,-9 1 188-16,10 2-246 0,1-2 1 15,3 2 0-15,-1 0 13 0,-4 19 192 16,8-19-160-16,0 31 26 0,2-5 42 15,0 9 16-15,0 11 2 0,25 72 218 16,8-43-284-16,-12 10 4 0,1 9-19 16,-2 13-23-16,16 122-12 0,-24-111-163 15,-12 6-10-15,15-2 0 0,-15 1 0 16,0-5 0-16,0 98 0 0,0-115 0 16,0-4 0-16,0-7 0 0,-17-5 0 15,17 62 0-15,-14-84 0 0,14-3 0 0,0-4 0 16,-13-10 0-16,13-7 0 0,0 18 0 15,-5-37 0-15,5-5 0 0,0-4 0 16,0-3 0-16,0 5 0 0,0-4 0 16,0 0 0-16,0-1 0 0,0 3 0 15,15-1 0-15,-15 7 0 0,0-8 0 16,11 0 0-16,-11-1 0 0,8-1 0 16,1 9 0-16,-3-7 0 0,0 0 0 15,4-1 0-15,-1-1 0 0,2 1 0 0,18 6 0 16,-9-7 0-16,1-3 0 0,6 2 0 15,5-3 0-15,46-1 0 0,-31-2 0 16,8 0 0-16,7 0 0 16,8-19 0-16,6 19 0 0,99-17 0 0,-76 0 0 15,7 17 0-15,13-16 0 0,9 16 0 16,144-25 0-16,-120 13 0 0,12 3 0 16,11-4 0-16,10-2 0 0,13 0 0 15,217-20 0-15,-189 13 0 0,12-1 0 16,7 0 0-16,12-3 0 0,270-27 0 15,-265 28 0-15,16-1 0 0,3 1 0 0,-6 1 0 16,525-34 0-16,-98 17 0 16,-516 32 0-16,23 0 0 0,-165 8 0 15,-8 0 0-15</inkml:trace>
  <inkml:trace contextRef="#ctx0" brushRef="#br0" timeOffset="103891.8542">16649 14002 1674 0,'-1'2'66'0,"-2"-1"274"0,2 1-50 0,1-1 48 16,0-1 67-16,-1 0 83 0,-1 0 499 15,2 0-621-15,-1 0-89 0,-1 0-74 16,1 0 17-16,0 0 26 0,0 0 287 16,0 0-273-16,-2 0-16 0,3 0-9 15,-2 0 17-15,-1 0 213 0,1 0-307 16,2 0-63-16,-2 0-57 0,2 0-27 15,0 0-11-15,0-59 0 0,0 27 0 16,22-5 0-16,-22-10 0 0,26-7 0 16,12-65 0-16,-17 57 0 0,2-2-4 15,2 4-28-15,-2 1-11 0,-1 6 2 0,12-34-14 16,-21 53 52-16,-5 8-1 16,-2 7 3-16,-3 4-2 0,-1 1-4 15,-2 11 1-15,0 3-2 0,0 0 9 16,0 0 2-16,0 0 6 0,0 27 12 0,0 7-2 15,0-8 21-15,22 8 1 0,-22 6-2 16,55 46-5-16,-29-38-34 0,2 3 0 16,4 3 0-16,1-2 0 0,1 0 0 15,27 44 0-15,-34-52 0 0,-1-5 0 0,-4-3 0 16,-3-7 0-16,12 20-36 16,-20-31-121-16,-1-4-129 0,-3-3-165 0,-2-3-172 15,1-4-969-15,-6-4 599 0,0 0-141 16,0 0-25-16,-26-25 258 0</inkml:trace>
  <inkml:trace contextRef="#ctx0" brushRef="#br0" timeOffset="104093.8035">16800 13675 3519 0,'-6'0'88'0,"0"0"119"0,5 0 185 16,1 14 126-16,0-14 41 0,21 0 416 15,15 0-609-15,-7 0-87 0,9 0-73 0,4 0-53 16,53 10-19-16,-48-10-129 0,1 0-56 16,0 0-118-16,-4 0-197 0,-7 7-206 15,25 3-1341-15,-38-5 739 0,-4-3-93 16,0 0 373-16,-3-1 213 0</inkml:trace>
  <inkml:trace contextRef="#ctx0" brushRef="#br0" timeOffset="104291.8716">17491 13677 3877 0,'0'0'282'0,"0"0"95"0,0 0 159 15,0 0 71-15,0 15-18 0,0-15-119 16,0 29 123-16,0-17-418 16,0 3-40-16,23 1-39 0,-23 0-27 0,20 18-28 15,-1-18-56-15,-19-1-8 0,17-2-60 16,-17 0-126-16,9-5-167 0,-9 2-792 15,6-8 326-15,-6 0-176 0,0-2-181 16,0 0-64-16</inkml:trace>
  <inkml:trace contextRef="#ctx0" brushRef="#br0" timeOffset="104432.8064">17371 13350 3092 0,'-3'-4'84'15,"3"4"133"-15,0 0 146 0,0 21 121 16,24 9 349-16,-24-12-609 0,27 0-98 15,-11-1-102-15,3-3-67 16,24 1-790-16,-21-1-28 0,2-14-355 0,1 0 141 16,-1 0 241-16</inkml:trace>
  <inkml:trace contextRef="#ctx0" brushRef="#br0" timeOffset="104637.3919">17805 13491 3975 0,'0'8'51'16,"-15"-8"72"-16,15 0 85 0,0 0 49 15,0 0 0-15,27 0-75 0,12 0-38 16,-15-20-139-16,5 20-10 0,3-17-11 16,-2 17-20-16,-2-15-64 0,25 0-509 15,-33 15 47-15,-3-8-112 0,-4 8-100 16,-5 0-32-16,-8 0-422 0</inkml:trace>
  <inkml:trace contextRef="#ctx0" brushRef="#br0" timeOffset="104806.039">17811 13701 3104 0,'22'0'68'0,"29"0"402"16,-23 0-39-16,3 0-8 0,-3 0-120 15,0 0-107-15,23 0-313 0,-31 15-307 16,-1-15-271-16,-5 0-365 0,-4 12-61 16,-3-12 278-16</inkml:trace>
  <inkml:trace contextRef="#ctx0" brushRef="#br0" timeOffset="105425.6413">18800 13559 1063 0,'-5'0'87'0,"-2"0"74"0,-1 0 76 15,-1 0 76-15,1-13-19 0,-6 13 293 16,6 0-235-16,1 0 84 0,2 0 78 0,0 0 23 16,3 0-43-16,2 0 300 0,-1 0-423 15,1 0-7-15,0 0-1 0,0 0 29 16,26 18 213-16,4-18-440 0,-10 14-103 16,3-14-62-16,2 15 0 0,0-15 0 15,23 11 0-15,-25-6 0 0,-2-5 0 16,-3 0 0-16,-3 0-34 0,5 0-401 15,-12 0-12-15,-4 0-224 0,-2 0-207 16,-1 0-282-16,3 0-1567 0,-1 0 1727 16</inkml:trace>
  <inkml:trace contextRef="#ctx0" brushRef="#br0" timeOffset="106112.0671">19632 13408 2257 0,'0'-16'58'0,"0"16"202"0,0 0-43 15,0-13 39-15,0 13 45 0,0 0 57 16,0 0 347-16,0 0-419 0,0 0-47 15,0 0-44-15,0 0-2 0,0 0-19 16,0 0 173-16,0 0-173 0,0 0 1 16,0 0-27-16,0 0-19 0,-12 0 6 15,12 0-111-15,-10 0-9 0,2 0-2 16,-1 0 6-16,-1 0-2 0,-12-14 8 16,8 14-5-16,2 0 21 0,-3 0 19 15,0 0 12-15,-46 25 123 16,39 3-137-16,-22 5 74 0,24-12-63 15,-1-2 5-15,6 0-12 0,2 5 2 0,-1 22 13 16,14-23-63-16,0-2-14 0,0 1-1 16,33-3-34-16,-10-4-68 0,32 2-361 15,-19-16 84-15,2-1-46 0,2 0-4 16,0-28-35-16,32-9-339 0,-14-4 201 16,-24 0 358-16,-24 23 223 15,-6-2 22-15,-4 0 4 0,0-29 111 16,-26 35-8-16,26 2 53 15,-18 0 55-15,18 2 256 0,-17 6-281 0,17 3-15 16,0 0-17-16,0 1 36 0,0 0 224 16,0 0-207-16,0 0-17 15,0 16-23-15,0-16-11 0,20 24-5 0,3 5 144 16,-23-9-124-16,27 3 2 0,-11 2-4 16,37 62 279-16,-38-55-372 15,2 2-37-15,8 32-29 0,-16-36-14 16,-2-1 0-16,-1 0 0 0,-2-1 0 15,-2 19 0-15,-2-24 0 0,0 0 0 16,-21-5 0-16,21 1 0 0,-30 1 0 16,-11 10 0-16,13-15 0 0,-2-2 0 15,-2-2 0-15,-4-3-93 0,-64 1-1181 16,68-9 513-16,-21 0-1332 0,33-27 807 16,6 27 91-16,5-29 433 0</inkml:trace>
  <inkml:trace contextRef="#ctx0" brushRef="#br0" timeOffset="106812.0295">19995 13521 2848 0,'0'-13'209'0,"0"10"50"15,-12 0 136-15,12 0 42 0,0 1 12 16,0-2 212-16,0 4-436 0,0 0-9 15,0 0 8-15,0 0 32 0,0 0 26 0,0 0 250 16,0 28-283-16,0-28-29 0,19 25-5 16,-19-9 2-16,15 19 35 0,-15-18-208 15,0 0-43-15,10-1-1 0,-10-3 0 16,0-3 0-16,7 4 0 0,-7-14 0 16,0 5 0-16,0-5 0 0,0 0 0 15,0-23 0-15,3 23 0 16,-1-49-64-16,0 27-17 0,0-2-42 15,2-2-11-15,1 2 21 0,6-24-6 16,-3 29 109-16,0 0 6 0,2 6 9 16,1 1-2-16,-1 3 2 0,17 2 9 0,-15 7-9 15,2 0 7-15,-1 0 6 0,-2 0 1 16,13 30 67-16,-15-4-28 0,-1-26-2 16,0 29-26-16,-1-17-9 0,-4 1-17 15,5-3-2-15,-7 3 5 0,2-13-3 16,-3 9 1-16,1-9-5 0,1 0-6 15,-2 0-4-15,0 0 15 0,0 0 0 16,0 0-6-16,0-28 13 0,0-1-19 16,0 11 6-16,0 0 4 0,0 2 3 15,0 0-1-15,0-11 6 0,0 20-3 16,26 1 1-16,-26 6 8 0,25 0 41 0,-9 0 2 16,18 0 52-16,-15 0-104 15,-1 30-8-15,2-13 0 0,2 0 0 16,20 24 0-16,-25-21 0 0,0 1 0 0,-1-1 0 15,0-1 0-15,-4-4-18 0,8 12-462 16,-12-16-72-16,1-4-277 0,0-7-291 16,-2 5-320-16,10-5-1257 0</inkml:trace>
  <inkml:trace contextRef="#ctx0" brushRef="#br0" timeOffset="107357.732">21005 13038 1371 0,'0'0'130'0,"0"0"104"0,-2-19 87 16,2 19 75-16,0-15 349 0,0 15-319 15,0 0 49-15,0-15-18 16,0 15-12-16,0-6 312 0,0 6-405 16,0 0-7-16,0-4-32 0,0 4 1 15,0 0-13-15,0 0 248 0,0 21-378 0,0-21-82 16,0 38-89-16,0-9 0 0,28 8 0 15,2 55 0-15,4 12 0 16,-18-49 0-16,14 49 0 16,-9-19 0-16,-14-49 0 0,6 19 0 15,-8-35-115-15,-2-7-176 0,0-4-212 16,-1-4-259-16,0-5-297 0,6 0-1464 16,-8-33 1238-16,0 10 411 0</inkml:trace>
  <inkml:trace contextRef="#ctx0" brushRef="#br0" timeOffset="107842.02">20924 13036 2883 0,'-9'-5'354'0,"4"3"35"0,1-1 109 16,4 0-40-16,-2 1-38 0,-1-2 141 15,3 1-383-15,0-4-45 0,0 0-35 0,0-1-11 16,0-1-15-16,21-15 16 15,-1 11-82-15,-6-4-9 0,4 0 2 16,2-2-11-16,27-19 14 0,-22 21 5 16,1 0 2-16,-2 5 18 0,-2 2 12 0,2 5 24 15,15 5 164-15,-20 0-70 0,-4 32 22 16,-2-11 17-16,1 3 30 0,11 34 222 16,-15-27-263-16,-3 3-60 0,0 1-61 15,-3-1-36-15,1-1-28 0,-4 28 0 16,-1-34 0-16,0 1 0 0,0-6 0 15,-20-1 0-15,20 13 0 0,-24-21 0 16,24-1 0-16,-20-3 0 0,20-3 0 16,-12-1 0-16,12 2 0 0,-12-5 0 15,12-2 0-15,0 3 0 0,0-3 0 0,0 0 0 16,0 0 0-16,17 2 0 0,-17 0 0 16,22 0 0-16,-9 4 0 0,25 11 0 15,-16-6 0-15,-1 4 0 0,1 2 0 16,0 4 0-16,0 2 0 0,19 25 0 15,-3 1 0-15,-21-26 0 16,-1-1 0-16,13 15 0 0,-18-25-58 16,-1 0-174-16,1-2-201 0,-2-5-255 15,9-3-1223-15,-12-2 840 0,1-22-70 16,-1 22 67-16,3-31 253 0</inkml:trace>
  <inkml:trace contextRef="#ctx0" brushRef="#br0" timeOffset="108065.2882">21646 13325 2961 0,'0'-2'95'16,"0"2"178"-16,-8 0 791 0,8 0-397 15,0 0 3-15,0 0-73 0,0 0 1 16,0 20-66-16,0-1 62 0,22-5-468 16,-22 3-112-16,18 3-14 0,-18-3 0 15,23 3 0-15,2 21 0 0,-2 1 0 16,-13-24 0-16,4 14 0 15,-3-10 0-15,-6-10-342 0,-3-7-66 16,0-3-245-16,-2-2-191 0,2 0-306 16,-2 0-202-16,0-24-1131 0</inkml:trace>
  <inkml:trace contextRef="#ctx0" brushRef="#br0" timeOffset="108371.9503">21634 13263 3715 0,'-3'-2'132'0,"-5"-3"437"16,6 3-176-16,1 2-97 0,1-3-78 15,0 3-39-15,0-5 27 0,26 1-136 16,-26 1-18-16,35-2-2 0,-12 3-16 16,5-1-25-16,29 1-4 0,-28 2 3 15,0 0 30-15,-3 0 16 0,-3 0 49 16,12 24 179-16,-21 1-130 0,-3-10-9 15,-1 1-22-15,-5 3-1 0,-3 1-15 16,-2 25 33-16,0-22-105 0,-22 0-19 16,22 1-8-16,-32-1-6 0,-8 23-11 0,19-26-3 15,-1-2-11-15,1 1-40 0,1-3-82 16,0-4-116-16,-11 2-591 0,18-12 189 16,3-2-189-16,-1 0-174 0,4 0-155 15,1-29-492-15</inkml:trace>
  <inkml:trace contextRef="#ctx0" brushRef="#br0" timeOffset="108698.6246">22256 12897 2408 0,'0'-4'167'16,"-5"2"139"-16,5 2 174 0,0-2 104 15,0 2 524-15,0 0-623 0,0 0-12 16,0 0 20-16,0 16 43 0,0-16-40 16,23 44 63-16,-5-22-463 0,-18 5-96 15,23 4 0-15,-23 4 0 0,23 2 0 16,-13 3 0-16,8 41 0 0,-11-42 0 0,0 0 0 15,-2-1 0-15,0-4 0 0,-1-5 0 16,0-5-84-16,2 13-662 0,-3-26 42 16,1-4-248-16,-1-7-171 0,4 0-267 15,-2 0 46-15</inkml:trace>
  <inkml:trace contextRef="#ctx0" brushRef="#br0" timeOffset="109157.5003">22180 12862 3048 0,'-7'-3'148'0,"2"1"141"0,0 0 129 15,1 1 88-15,0-3 229 0,3 2-506 16,0 0-73-16,1-4-56 0,0-4-45 16,0-1-42-16,26-14-31 0,5 11 11 15,-11-3 8-15,6 0-4 0,1 1 3 16,29-13-11-16,-29 20 0 0,-1 1 11 15,-2 7 1-15,-3 1 9 0,14 0 7 16,-19 31 6-16,-3-14 47 0,1 7 59 16,-2 0 22-16,-2 3 11 0,11 34 71 15,-13-30-133-15,-2 0 4 0,-2-2-3 16,-3 1 2-16,-1 28 67 0,0-32-104 0,0 3-7 16,-27-3-17-16,27-1-11 15,-26-2-13-15,-1 17-10 0,13-23-12 0,1-3 0 16,13-4 0-16,-17-2-7 0,8 0-4 15,9-6 8-15,0-2-3 0,0 0-32 16,0 0-4-16,0 0-1 0,26 0-2 16,-26 0 54-16,27 0 3 0,-7 0 5 15,0 0 5-15,27 0 102 0,-25 21-16 16,-1-21 38-16,-1 27 0 0,-2-10-6 16,-2 2-27-16,12 22-18 0,-3-2-120 15,-6-6-160-15,-13-22-63 0,1-2-227 16,-2-2-162-16,1-1-375 0,9-6-1490 15,-6 0 1233-15,3 0 442 0</inkml:trace>
  <inkml:trace contextRef="#ctx0" brushRef="#br0" timeOffset="109455.3889">23100 13034 2580 0,'0'-1'31'0,"0"-1"54"16,-19-1 89-16,19 1 478 0,-16-1-243 0,16 1-4 16,0 0-80-16,-13 0-50 0,13 2 68 15,-9 0-170-15,9 0 52 0,-8 0 58 16,1 0 57-16,-4 19-17 0,-9 8 212 16,7-9-307-16,-1 2 14 0,1 8-16 15,-1 0-45-15,-10 33-25 0,15-28-156 16,0 1 0-16,5 0 0 0,1-2 0 15,3-1 0-15,0 20 0 0,26-30 0 16,-26-7 0-16,36-3-139 0,-13-10-197 0,29-1-1014 16,-27-21 447-16,0 21-121 15,-2-33-13-15,-1 15-122 0,-5-3 153 0</inkml:trace>
  <inkml:trace contextRef="#ctx0" brushRef="#br0" timeOffset="109778.0666">23101 13272 1480 0,'0'-1'114'16,"-9"-2"102"-16,9-1 460 0,-8 3-310 16,8-1 13-16,-5 2 12 0,5 0 26 15,0 0-25-15,0 0 197 0,0 0-378 0,0 0-29 16,0 0-2-16,19 16 24 0,-2-16 117 16,-17 0-236-16,21 12-50 0,-9-12-22 15,1 0-5-15,-1 0-2 0,8 0-9 16,-11 0-3-16,-3 0 9 0,-1 0 2 15,-3 0-4-15,1 0 17 0,-3 0 4 16,0 0 14-16,0 0 13 0,0 0 8 16,0 0 10-16,0 0 109 0,0 0-33 15,0 0 27-15,0 0 4 0,0 18 4 16,0 12 104-16,0-12-150 0,0 6-17 16,0 1-57-16,0-2-17 0,0 1-38 15,0 21-47-15,16-25-95 0,-16-2-186 16,0-4-257-16,20-3-319 0,-11 3-1748 15,-9-9 1245-15,10-5 336 0</inkml:trace>
  <inkml:trace contextRef="#ctx0" brushRef="#br0" timeOffset="110655.7195">19212 14711 1894 0,'-2'0'100'0,"0"0"85"16,1 7 73-16,0-7 79 0,-1 0 294 16,0 0-300-16,-1 0 26 0,0 0-12 15,1 0-3-15,-2 0 179 0,2 0-327 16,2 0-17-16,0 0 3 0,0 0 35 16,0 0-12-16,0 0 148 0,18 0-213 15,-18 0-9-15,33 0-16 0,-4 0-17 16,48 0 19-16,-26 0-82 0,13 0-9 0,6 0-9 15,11 0-4-15,9-19 2 0,116 2-13 16,-90 17-3-16,10-28-5 0,5 12 7 16,10-4-5-16,159-25 3 0,-142 22 7 15,9-3 0-15,10-1 19 0,0 1 16 16,7 0 16-16,174-18 82 0,-180 22-62 16,-6 2 13-16,-4 3 16 0,-11 1 25 15,127-9 62-15,-162 15-145 0,-2-2-37 16,-9 3-9-16,-13 3 0 0,-12-1 0 15,48-5 0-15,-80 7 0 0,-9 0 0 16,-10 1 0-16,-13 2 0 0,2-2 0 16,-19 4 0-16,-2 0 0 0,-3 0 0 15,0 0 0-15,0 0 0 0,0 0 0 0,-19 0 0 16,19 0 0-16,0 0 0 0,-16 0 0 16,-1 0 0-16,17 0 0 0,-16 0 0 15,16 0 0-15,-7 0-109 0,7 0-209 16,-5 0-1185-16,5 0 188 0,0 0-280 15,0 0 180-15,23 0 238 0</inkml:trace>
  <inkml:trace contextRef="#ctx0" brushRef="#br0" timeOffset="111365.2674">20551 15073 2052 0,'0'0'95'0,"0"-3"307"16,0 1-73-16,0 2 32 15,0-2 76-15,0 2 85 0,0-3-14 0,0 3 321 16,0 0-513-16,0-1-8 16,0 1-13-16,0 0 14 0,0 0 213 15,0 0-260-15,0 0-10 0,0 0-62 0,0 20-44 16,0-20-90-16,20 62-56 0,-1-31 0 15,-5 3 0-15,-3 5 0 0,2 4 0 16,-2-1 0-16,0-3 0 0,-1 1 0 16,7 31 0-16,-2-14 0 15,-4-17-97-15,-7-24-190 0,0-4-223 0,0-5-230 16,0 1-174-16,-1-8-168 16,1 0-1310-16,-4 0 1355 0,0-19 358 15</inkml:trace>
  <inkml:trace contextRef="#ctx0" brushRef="#br0" timeOffset="111805.0574">20446 15089 2848 0,'-7'-7'275'0,"3"7"14"16,1 0 118-16,3-2-41 0,0-2-44 15,0-9 33-15,0 4-289 0,29-7-9 0,-11 0-36 16,3-5-6-16,4-4 5 15,40-23 105-15,-27 24-15 0,1 3 5 0,-2 5-32 16,-1 4-27-16,22 6-5 0,-35 6 7 16,-3 0 47-16,-5 31 43 0,-3-10 49 15,-2 3-2-15,2 31 138 0,-9-26-215 16,-1 3-26-16,-2 1-15 0,0 0-7 16,0 35 33-16,-27-36-76 0,27 2-16 15,-26 1-4-15,-24 58 2 16,32-67-12-16,2 0 0 0,0-3 3 15,-7 11 3-15,14-21-3 0,2-2-1 0,1-3-1 16,4-3-3-16,2 0-38 0,0-5 16 16,0 0 5-16,20 0 17 0,-20 0 14 15,31 0 26-15,14 0 112 0,-18-16-25 16,0 16 19-16,0 0 16 0,2 0 31 16,24 0 93-16,-29 26-210 0,1-26-54 15,-2 32-17-15,-1-11 0 0,-1-2 0 16,15 20 0-16,-20-21-117 0,-1-3-143 15,-2-1-172-15,-3-2-245 0,10 3-916 16,-11-15 585-16,-1 0-157 0,2 0-6 16,0 0 216-16</inkml:trace>
  <inkml:trace contextRef="#ctx0" brushRef="#br0" timeOffset="112022.0021">21242 15349 3234 0,'0'0'109'15,"0"0"558"-15,0 0-125 0,0 0 29 16,0 16-22-16,0-16-19 0,0 15 314 16,0 10-537-16,0-10-52 0,0 3-27 15,25 1-48-15,-25 1-66 0,43 24-53 16,-30-20-61-16,2 0 0 0,-2-2-12 16,-2 2-89-16,7 13-404 0,-11-23 59 15,-1-1-135-15,-3-4-44 0,1-2-233 16,-1-4-113-16,-1-3-1259 0,-2 0 1332 15,0 0 280-15</inkml:trace>
  <inkml:trace contextRef="#ctx0" brushRef="#br0" timeOffset="112319.0512">21228 15313 3342 0,'-1'-2'93'0,"-3"-1"468"16,2 3-133-16,2-1-72 0,0 1-110 15,0-2-84-15,21-4-58 0,8 3-84 0,-9 1-15 16,4-1 4-16,1 0-14 0,2 2 5 16,24 1-22-16,-28 0 29 0,0 0-8 15,-2 0 18-15,-4 25 15 0,12-4 68 16,-17-21-8-16,-4 25 12 0,-2-10 20 16,-2 2 26-16,-4 0 0 15,0 20 133-15,-19-18-171 0,19 1-28 0,-27 1-31 16,9-1-14-16,-20 18-26 0,18-21-21 15,0-1-7-15,-1-3-11 0,0-1-34 16,4-1-81-16,-16 0-515 0,17-11 66 16,3 0-241-16,1 0-121 0,5-22-173 0,4-4-572 15</inkml:trace>
  <inkml:trace contextRef="#ctx0" brushRef="#br0" timeOffset="112608.0416">21812 15080 2879 0,'0'0'157'0,"0"0"200"16,0 0 175-16,0 0 122 15,0 0 468-15,0 0-666 0,0 0-27 0,0 0-32 16,0 25-18-16,22-25-45 0,-7 53 74 15,-15-29-326-15,16 3-77 0,-5 3-5 16,0 3 0-16,10 32 0 0,-12-31 0 16,0-1 0-16,0-3 0 0,-2 1 0 15,0-5-70-15,1 16-507 0,-4-22-13 16,1-5-163-16,-3-4-196 0,1-2-191 0,-3-6-146 16,2 0-808-16</inkml:trace>
  <inkml:trace contextRef="#ctx0" brushRef="#br0" timeOffset="112796.7383">21682 15315 3950 0,'-7'0'370'0,"4"0"-21"16,2 0 124-16,1 0-23 0,0 0-14 15,26 0-72-15,16 0 35 0,-12 0-334 16,6 0-63-16,4 0-101 0,0 0-153 15,31-24-787-15,-38 7 122 0,-3 17-257 16,-6-20-107-16,-4 8 183 0</inkml:trace>
  <inkml:trace contextRef="#ctx0" brushRef="#br0" timeOffset="113085.501">22307 14896 3089 0,'0'0'172'0,"0"0"205"0,0 24 816 16,0-24-558-16,0 25-64 0,0-4-65 15,22 1 13-15,-22 6-74 0,20 35 98 16,2-27-426-16,-11 2-93 0,1-1-24 15,-2 0 0-15,12 35 0 0,-14-39 0 16,0-3 0-16,1-5-110 0,-2-3-158 16,-2-2-205-16,3 1-1005 0,-4-13 502 15,-1-4-158-15,0-4-101 0,0 0 50 16</inkml:trace>
  <inkml:trace contextRef="#ctx0" brushRef="#br0" timeOffset="113535.9327">22245 14962 3126 0,'-7'0'140'15,"1"-3"153"-15,-1 3 633 0,7-2-513 16,0-1-140-16,0-4-142 0,0 1-69 16,0-5-57-16,19-12-9 0,4 7 6 15,-7 0-4-15,4-4 4 0,1 3-12 16,28-12 9-16,-24 20-7 0,1 1 12 15,-1 6-11-15,-4 2 8 0,-1 0-4 16,12 18 50-16,-20 13 30 0,0-12 42 0,-5 3 32 16,-2 2 17-16,0 26 111 0,-5-25-172 15,0-1-27-15,0 2-11 0,-25-1-7 16,25 1-4-16,-21 23 31 0,-2-28-60 16,23-1-19-16,-18-2-11 0,18-2-2 15,-11 5-6-15,11-14 1 0,-7-2-5 16,7-3-3-16,0 0 1 0,0 0 4 15,0 2-7-15,20-3 17 0,-20 1-3 0,21 0 5 16,-21 0 10-16,44 1 14 16,-27 2 13-16,1-1 51 0,-1 2 49 15,1 1 48-15,0 5 13 0,9 12 126 0,-13-9-198 16,-2 2-19-16,-1-2-34 0,-2 2-24 16,6 11-27-16,-6-16-34 0,-3-2-37 15,0-1-107-15,1-2-108 0,0-3-156 16,8-2-815-16,-6-2 378 0,2 0-105 15,-2-22-83-15,2 22-89 0,13-50-350 16</inkml:trace>
  <inkml:trace contextRef="#ctx0" brushRef="#br0" timeOffset="113830.0115">22875 15054 2622 0,'0'0'81'0,"0"0"112"16,0 0 689-16,0 0-298 0,0 0-5 15,0 0-68-15,0 0-37 0,0 0-90 16,0 0 215-16,0 21-390 0,0-21-17 16,0 22-15-16,0-7 4 0,0 20 95 15,0-16-179-15,0 3-32 0,0 0-19 16,0 1-17-16,0-2-19 0,0 12-10 16,0-19 0-16,0-2 0 0,0-2 0 0,0-1 0 15,20-4 0-15,2-2 0 16,-22-3 0-16,31 0 0 0,-8 0-44 15,2 0-53-15,29-18-249 0,-26 18 105 16,0-17-60-16,-1 17-97 0,-1 0-103 0,15 0-674 16,-23 0 411-16,-6 0-106 0,0 0-202 15,-3 0 35-15,-2 20 300 0</inkml:trace>
  <inkml:trace contextRef="#ctx0" brushRef="#br0" timeOffset="119332.8221">15517 13040 2862 0,'0'-2'89'0,"0"2"61"0,18 0 61 0,-18 0 78 16,0 0 3-16,0 0 326 0,0 24-342 16,0-24-62-16,0 29-56 15,0-7-13-15,0 32 130 0,20-21-112 0,-20 4 44 16,20 9 17-16,-20 2 9 0,27 5-48 16,8 63 4-16,-14-50-139 0,1 2 4 15,0 6 14-15,1 2 11 0,25 86 98 16,-27-75-98-16,0 5-24 0,-1 4-18 15,-4 1-17-15,0 2-16 0,4 96-8 16,-14-96 15-16,-3-1-5 0,-3 0 2 16,0-4 3-16,0 89-17 0,0-95 6 15,-22-1-3-15,22 0 7 0,-16 0-1 16,16-7 5-16,-16 75 12 0,-1-80-9 0,17-2-9 16,-13-6 1-16,13-3-4 0,-7 42-2 15,7-63-3-15,0-2 3 0,0-6-1 16,18-4 0-16,-18-5 2 0,45 18-4 15,-24-24 8-15,3-3-3 0,4-3-1 16,2 2 3-16,44 6 0 0,-33-10 1 16,4-3-4-16,6-1 2 0,5 0 1 15,4-1-1-15,74 0-2 0,-58-5-4 16,6-2 3-16,5 0 1 0,9 0 5 16,106-24-5-16,-94 24-2 0,8-19 0 0,5 19-1 15,5-25 7-15,4 11 1 16,132-9 0-16,-125 12-4 0,6 0 3 15,0 1-2-15,-2 2-1 0,139-8-10 0,-141 10-8 16,7-1-5-16,1 2-10 0,-2-2 3 16,2 3 11-16,144-5 9 0,-142 5 15 15,2-1-3-15,-2 1 1 0,2 1 2 16,144-5-9-16,-151 4 3 0,6-1-2 16,3 0 2-16,-1-1-6 0,0-2-39 15,152-13-143-15,-148 10 50 0,0-3-16 16,1-3 11-16,-1-1-3 0,149-18-41 15,-159 18 146-15,5-4 33 0,-4 2 12 0,2-2 3 16,-4 1 0-16,131-23-6 0,-141 23-4 16,-3-3 14-16,-3 3 0 0,-2 1-4 31,109-22 1-31,-126 22-7 0,0 1-3 0,0-1-2 0,-5 1 2 0,-3 0-2 16,88-16 3-16,-101 20 5 0,-1 2 3 15,-7 1-5-15,-5 3-2 0,56-3 7 16,-76 7 2-16,-6 2-5 0,-7 3-1 15,-10-1 0-15,15 1 2 0,-35 0-7 16,-3 0-2-16,-4 0 7 0,-4 0 7 16,-2 0 17-16,0 0 68 0,0 0-45 0,0 0-15 15,-18 0-13-15,18 0-7 0,-19-16-10 16,19 16-12-16,-14-20 3 0,14 20 3 16,-14-17 0-16,14 8 7 0,-25-15-6 15,16 13 5-15,1-4 0 0,-4-3-1 16,2 0 4-16,-2-3-5 0,-10-29-7 15,10 21 6-15,-3-5 1 0,0-3 5 16,1-3-1-16,-16-51 5 0,14 41-7 16,0-5 2-16,-2-3-4 0,1-4 4 15,-17-63-6-15,16 61-5 0,-5-8-5 16,2 0 4-16,2-3 14 0,-6-3-6 0,-22-80 10 16,21 75-22-16,3-1 10 0,-2 0-8 15,2-2 2-15,-15-83-21 16,20 86 35-16,4-4-9 0,1-3 9 0,1 1-2 15,4 1-13-15,-8-83 17 0,7 86-10 16,2-1 6-16,1 3-1 0,-1 0 2 16,-6-74 1-16,8 82-9 0,-1 0-3 15,0 3 1-15,0 2 3 0,3 4-1 16,-8-48 2-16,6 58-1 0,-1 1 6 0,1 4-8 16,1 1 8-16,-6-40-1 15,5 49 9-15,-2 0-11 0,3 2-4 16,1 5 3-16,-2 2-9 0,-1-18 12 0,0 28-2 15,2 5 1-15,0 4-8 0,-1 1 7 16,-6-2-2-16,6 10 1 0,-4-2-1 16,1 4 0-16,-4 1-1 0,-1 0 1 15,-19 1 1-15,13 0-1 0,-5 0-6 16,-1 0 5-16,-4 0-1 0,-33 0 4 16,28 0 1-16,-3 0-5 0,-4 0 2 15,-83 0 12-15,83 0-12 16,-8 0-1-16,0 0 2 0,-52 0 0 15,49 0 0-15,-9 0-1 0,-7 0 0 16,-1 0 1-16,-78 14-8 0,70-14-1 0,-7 0 4 16,-3 0 2-16,-1 10 1 0,-1-10 3 15,-94 0-4-15,87 0 2 0,-3 0 0 16,-4 4 3-16,-1-4-3 0,-102 0 11 16,102 4-9-16,-6-4 2 0,-1 1-10 15,-1-1 7-15,-1 3 1 0,-111 1 5 16,108-1-7-16,-3-1 0 0,2 2-4 15,1-1 7-15,-110 3-7 0,116-2 6 16,-7-1-4-16,3 0 0 0,-3-1 1 0,-1-1 1 16,-114 3-2-16,111-2 2 15,0-2 0-15,-4 1 3 0,0 2-1 0,-119-2 7 16,128 2-4-16,-7-2-2 16,0 2-1-16,1 0 7 0,1 0-9 0,-114 4-1 15,117-3-3-15,2-2 4 0,-1 3-3 16,4-3 0-16,-104 1-3 0,114-2 6 15,-3-1 4-15,1 0-5 0,3 0 6 16,-96 0-12-16,103 0 9 0,-1 0 0 16,0 0 1-16,1 0-3 0,3 0-2 15,-83 0 2-15,92 0 3 0,4 0 2 16,3 0-6-16,6 0 2 0,-54 13-2 0,67-13 2 16,3 0-3-16,3 0 2 15,3 0-3-15,4 0 2 0,-30-16-9 0,41 16 5 16,4 0 2-16,1 0 0 0,4-12 9 15,-14 12-1-15,24 0-5 0,-2-7-1 16,5 7 1-16,1 0 3 0,3 0 3 16,-3 0 0-16,8 0-1 0,1 0 0 15,1 0 3-15,0-3-5 0,0 3 3 16,0-2-10-16,0 2 2 0,0 0-1 16,0 0-3-16,0 0 6 0,0 0-2 15,0 0 0-15,0 0-9 0,0 0 10 0,0 0-5 16,0 0 7-16,0 0-5 15,0 0 2-15,0 0 0 0,-15 0 4 0,15 0-7 16,0 0 3-16,-9 0 1 0,9 0 2 16,0 0-1-16,0 0-3 0,-8 0-8 15,5 0 3-15,-3 0 5 0,0 0 0 16,-1 0-1-16,-1 0 1 0,-9 0-1 16,10 0 7-16,-1 14 4 0,0-14-7 15,1 0 2-15,-5 12 2 0,7-12 3 16,-2 0-6-16,1 10 1 0,1-10-6 15,0 6 3-15,-5 0-1 0,3-3 4 0,3-1-4 16,1-1 2-16,0 1-5 0,0-1 4 16,3 0 2-16,-2-1-1 15,1 1-2-15,-1 0-1 0,-1 0-4 0,-6 4 0 16,4-2 8-16,-2 4 3 0,1-1 0 16,-1 5 1-16,-9 12 2 0,9-8 7 15,2 7-4-15,3 8 5 0,2 7-7 16,0 9-6-16,20 70 3 0,15-45-1 15,-10 11-4-15,3 8 7 0,-1 8-6 16,16 106-18-16,-25-101-43 0,-6 3-146 16,-12-3-134-16,10-4-202 0,-10-10-303 15,0 61-1337-15,0-90 1103 0,-19-8 347 16</inkml:trace>
  <inkml:trace contextRef="#ctx0" brushRef="#br0" timeOffset="121512.0297">1259 14301 1931 0,'0'0'150'0,"0"0"-18"0,0 0 40 16,15-19-10-16,-15 19 38 15,0 0 15-15,0-34 217 0,9 21-260 0,-9-2-46 16,8-4-47-16,-3 1-28 16,1-2-29-16,5-28-23 0,-3 23 4 0,-2-6-5 15,4 2 3-15,-1-2-2 16,10-36-2-16,-9 35 7 0,1-2-4 0,-5 2 0 16,2 5 9-16,-3-1 15 0,5-13 74 15,-7 26-41-15,-2 6-7 0,-1 1-11 16,0 3-16-16,0 4 1 0,0 1 18 15,0 0 43-15,0 0 55 0,0 0 40 0,0 26-7 16,19 12 117-16,-19-11-168 0,27 4-15 16,-8 7-15-16,6 6-11 0,28 47 17 15,-24-45-77-15,-2 4-20 0,-1-4-3 16,-2-3-1-16,-1 1-9 0,11 25-104 16,-22-37-73-16,1-9-217 0,-3-2-228 15,-5-5-197-15,3 0-1123 0,-8-16 1231 16,0 0 232-16</inkml:trace>
  <inkml:trace contextRef="#ctx0" brushRef="#br0" timeOffset="121685.9312">1376 14079 3501 0,'18'0'125'0,"-3"0"89"0,5 0 94 16,2 0 15-16,-3 14-44 0,29-14 4 15,-23 11-262-15,3-11-74 0,0 0-162 16,-1 0-258-16,23 0-1085 0,-28 0 587 16,2 0 174-16,-4-20 231 0</inkml:trace>
  <inkml:trace contextRef="#ctx0" brushRef="#br0" timeOffset="121888.0372">2023 14043 2950 0,'-20'0'22'0,"20"7"91"0,0-7 144 15,0 12 132-15,0 5 428 0,0-5-557 16,0 5-120-16,0 2-84 0,21 3-18 16,-21-1-34-16,16 23-32 0,-1-27-53 15,-15-2-219-15,13-3-242 0,-13-1-254 16,0-5-230-16,9-6-644 0</inkml:trace>
  <inkml:trace contextRef="#ctx0" brushRef="#br0" timeOffset="122040.0838">1877 13871 3229 0,'0'0'53'0,"17"0"79"15,-17 23 109-15,18-5 385 0,1-18-400 16,-19 18-118-16,20-18-99 0,-6 16-197 15,-3-16-279-15,14 12-1328 0,-13-12 823 16,0 0 274-16</inkml:trace>
  <inkml:trace contextRef="#ctx0" brushRef="#br0" timeOffset="122215.9343">2183 13946 2870 0,'0'0'27'16,"0"0"26"-16,21 6 125 0,-21-6-106 0,25 0-29 16,-7 0-34-16,1 0-49 15,3 0-112-15,27 0-639 0,-25-15 150 16,-1 15-23-16,-4 0 156 0</inkml:trace>
  <inkml:trace contextRef="#ctx0" brushRef="#br0" timeOffset="122374.0319">2271 14178 3133 0,'20'5'88'0,"7"-1"91"16,0-2 77-16,34 0 241 0,-31-2-387 0,0 0-101 16,-1 0-229-16,-4 0-257 15,-4-16-399-15,6 16-1029 0</inkml:trace>
  <inkml:trace contextRef="#ctx0" brushRef="#br0" timeOffset="123190.0967">3577 13573 2957 0,'0'0'95'16,"0"22"495"-16,0 1-121 0,0-6-12 16,0 6-88-16,18 8-54 0,3 45 69 15,-21-33-267-15,28 7-32 0,-12 1-31 16,-1-1-11-16,0 1-31 0,8 37-29 15,-12-49-16-15,-1-6-58 0,-4-6-111 0,0-4-230 16,3 3-1066-16,-6-22 490 0,-2-4-11 16,1 0 264-16,-2 0 159 0</inkml:trace>
  <inkml:trace contextRef="#ctx0" brushRef="#br0" timeOffset="123617.618">3467 13525 2876 0,'0'-6'34'16,"-3"3"32"-16,3-1 4 0,0-3 55 15,0 1-108-15,0-2 1 0,27-3-9 0,-27-3-4 16,51-22-3-16,-30 17-6 16,4-3 11-16,4 2 19 0,0 1 23 0,3 6 19 15,31 0 130-15,-32 13-82 0,-3 0 27 16,-2 27 10-16,-2-3 15 0,-5 2 19 15,10 37 186-15,-18-26-206 0,-7-1-41 16,-1 3-31-16,-3-1-31 0,0 32 17 16,-27-36-65-16,27-1 1 0,-28-3-9 15,12-3-4-15,0-3 7 0,1 10-16 16,-8-17 1-16,23-7-8 0,-16-3 4 16,16-3-9-16,0 1-90 0,0-5 46 0,0 3-19 15,0-3 27-15,18 0 13 0,-18 0 14 16,43 5 34-16,-26 0 5 0,3-1 0 15,0 2 23-15,0 3 24 16,21 18 155-16,-23-11-73 0,0 4 10 16,-2 2 9-16,-2 2 5 0,0 2-31 0,8 28 27 15,-12-26-137-15,-3-2-14 0,0-1-23 16,1-4-48-16,1 11-399 0,-7-22-159 16,2-2-286-16,-1-8-282 0,-1 0-77 0,5 0 347 15</inkml:trace>
  <inkml:trace contextRef="#ctx0" brushRef="#br0" timeOffset="123891.5914">4139 13919 2129 0,'0'-14'236'0,"0"14"-32"15,0-9 81-15,0 9 10 0,0 0 86 16,0 0 70-16,0 0 410 0,16 23-537 16,-16-23-78-16,12 31-35 0,2-10 13 15,-4 1-26-15,11 29 71 0,-14-25-215 0,1 1-33 16,1-2-16-16,-2-1-15 0,0 14-34 16,-4-22-51-16,-1-2-117 0,2-6-126 15,-3-4-295-15,1-1-228 0,3-3-1273 16,-4 0 1194-16,1-25 301 0</inkml:trace>
  <inkml:trace contextRef="#ctx0" brushRef="#br0" timeOffset="124187.8657">4163 13891 1580 0,'0'-8'38'0,"18"1"30"15,-18-1 32-15,0 0 40 0,15-5 136 16,-2 5-143-16,-3 3-17 0,0 2-22 16,2 0-12-16,20 3 73 0,-16 0-70 15,3 0 35-15,1 20 22 0,-1-20 37 16,0 24 21-16,15 8 168 0,-22-14-201 0,-1 1 5 16,-2 3 11-16,-4-1 28 15,-3 2-17-15,-2 26 104 0,0-24-208 0,-23-1-36 16,23-3-30-16,-29 2-18 0,-9 12-18 15,16-19 7-15,1-4-40 0,0-4-160 16,4-4-254-16,1-3-233 0,-7-1-1207 16,15-21 1046-16,8 21 232 0</inkml:trace>
  <inkml:trace contextRef="#ctx0" brushRef="#br0" timeOffset="124899.9583">4707 13421 1377 0,'0'0'106'0,"0"16"97"0,0-16 106 0,0 0 123 16,0 0 36-16,0 10 603 0,0-10-551 15,0 0-65-15,17 15-40 16,-17-6 9-16,21 13 373 0,-21-7-470 16,23 7-35-16,-9 5-23 0,-1 4 20 15,1 7-72-15,20 49 3 0,-18-36-220 0,2 1 0 16,-2 3 0-16,-1 0 0 0,15 52 0 16,-19-57 0-16,-2 0 0 0,1-8 0 15,-2-5-41-15,-2-8-175 0,4 7-818 16,-7-23 176-16,0-6-280 0,-3-5-255 15,0-2-47-15</inkml:trace>
  <inkml:trace contextRef="#ctx0" brushRef="#br0" timeOffset="125338.0576">4614 13522 3094 0,'-3'-9'7'0,"-1"1"30"16,2-1 54-16,-1 3 54 0,1-10 175 16,2 6-218-16,0-4-46 0,0-2-33 15,30 0-13-15,13-18-5 0,-13 18-9 16,3 3 1-16,5 4 2 0,5 2 1 0,-1 6 11 16,43 1 127-16,-47 30 13 0,0-9 54 15,-2 3 17-15,-8 4 9 0,-2 4-43 16,10 35 71-16,-25-31-165 0,-5 0-2 15,-6 1 10-15,0 1 11 0,-28 37 112 16,28-41-105-16,-34 1-3 0,12-2-25 16,3-3-8-16,-3-3-43 0,-13 13-10 15,18-23-28-15,6-6-1 0,11-3 1 16,-14-3-2-16,14 0-2 0,0-4-5 16,22-1 0-16,-22 0 3 0,33 0-4 0,-11 0 6 15,32 0-4-15,-26 0 4 0,1 0 1 16,-3 0 0-16,1 25 7 0,22 6 14 15,-28-13 4-15,-4 1-15 0,2 3-2 16,-7 1-3-16,2-3-17 16,4 14-89-16,-11-22-92 0,0 0-131 0,-3-5-355 15,1-3-264-15,9-4-1491 0,-5-19 1524 16,0 19 317-16</inkml:trace>
  <inkml:trace contextRef="#ctx0" brushRef="#br0" timeOffset="125682.04">5665 13740 1128 0,'0'-7'116'16,"0"3"68"-16,-10-2 65 0,10 1 11 15,0 3-22-15,-12-2 253 0,8 3-156 16,-2 1 78-16,-2 0 57 0,-1 0 24 16,-1 22-82-16,-14 4 139 0,11-9-367 15,0 5 2-15,1 1 19 0,-1 2 32 16,-2 29 191-16,10-25-280 0,0 0-39 0,4 0-41 16,1 0-23-16,0-3-24 0,26 19-18 15,-26-25-9-15,31-7-6 0,-9-3-39 16,1-6-116-16,27-4-547 0,-24 0 172 15,1-29-143-15,-3 29-47 0,-1-26-65 16,-5 26-22-16,12-29-432 0,-19 8 715 16,-5 21 203-16</inkml:trace>
  <inkml:trace contextRef="#ctx0" brushRef="#br0" timeOffset="126003.1692">5689 13992 1531 0,'-2'0'104'0,"1"0"284"0,0 0-115 15,1 0-52-15,-1 0-17 0,1 0 24 16,0 0-14-16,0-14 159 0,0 14-243 16,0 0-16-16,17-12-6 0,-17 12 27 15,14 0 4-15,5-11 118 0,-19 11-160 16,17-9-5-16,-17 9-13 0,13 0-5 0,-5 0 76 15,-8 0-76-15,0 0 23 0,4 0-5 16,-4 0 0-16,0 0 15 0,3 0 92 16,-3 0-112-16,2 0-32 0,-1 20-19 15,2-20-9-15,4 34 22 0,-4-20-36 16,2 2-5-16,0 1-14 0,1 0-4 16,1 0-46-16,5 14-501 0,-6-18-154 15,-1-1-330-15,1-3-231 0,0-4 181 16</inkml:trace>
  <inkml:trace contextRef="#ctx0" brushRef="#br0" timeOffset="130013.8283">8906 13387 2253 0,'2'-3'33'0,"-2"1"9"0,2-1 15 0,-2 3 127 16,0 0 10-16,0 0 112 0,0 0 101 16,0 20 91-16,0 7 444 0,22-6-542 15,-22 6-28-15,29 6-25 0,-11 4-4 16,1 2-73-16,20 41-14 0,-23-39-231 16,0-4-25-16,-3-7-14 0,-2-3-82 15,3 8-612-15,-9-22-122 0,-5-5-410 16,4-4-204-16,-1-4 133 0</inkml:trace>
  <inkml:trace contextRef="#ctx0" brushRef="#br0" timeOffset="130573.1818">8238 14275 2222 0,'-2'0'48'16,"-1"0"60"-16,1 0 103 0,0 0 489 15,2 0-264-15,0 0 7 0,0 0-20 16,0 0-30-16,0 0 176 0,30 0-376 16,-9 0-46-16,8 0-43 0,8 0-6 15,13 0-34-15,83 0 87 0,-51 0-60 16,9 0 14-16,11 0-10 0,7 0-2 16,128 0 15-16,-118 0-87 0,247 0 35 15,-246-21-21-15,0 21-2 0,-5-28-12 16,1 14-9-16,98-20-11 15,-117 19 1-15,-4 1-6 0,-16 2-23 16,-14 4-76-16,-12 1-145 0,12 7-544 0,-44 0 265 16,-8 0-123-16,-7 0-121 0,-4 27-286 15,-24 0-903-15</inkml:trace>
  <inkml:trace contextRef="#ctx0" brushRef="#br0" timeOffset="131128.8713">8757 14940 1682 0,'-2'-2'219'0,"-1"2"-2"0,1 0 69 0,0 0-27 15,2 0 49-15,-1 0 40 0,0 0 618 16,1 0-417-16,0 24 1 0,0-10-44 15,21 8-33-15,-5 37 319 16,-16-23-477-16,25 8-46 0,-25 2-64 0,26 3-56 16,-13-4-73-16,11 43-54 0,-11-49-22 15,-3-5 0-15,-2-6-57 0,0-6-116 16,2 9-489-16,-5-22 147 0,-2-4-96 16,1-5-194-16,-4 0-216 0,0 0-67 15,0-25-912-15,0-10 1351 0,0 10 261 16</inkml:trace>
  <inkml:trace contextRef="#ctx0" brushRef="#br0" timeOffset="131530.9771">8581 14897 2603 0,'-2'-3'88'0,"2"1"79"0,0 2 101 16,0 0 133-16,22-1 415 0,-22 0-481 15,23-2-111-15,-5 0-107 0,-1-1-44 16,27-13-51-16,-19 5-26 0,0-1-4 15,3 0 7-15,1 0 5 0,-1 1-8 16,28 2 20-16,-28 10 21 0,0 0 23 16,-4 0 25-16,0 27 26 0,17 14 154 15,-25-16-114-15,13 64 153 16,-28-60-271-16,-1 2-8 0,0-3-14 0,0 2-6 16,-27 25-8-16,4-30-1 0,23-3 7 15,-28-2-14-15,28-4 10 0,-21-4 1 16,9 3 10-16,12-12-1 0,0-2-20 15,0-1-37-15,0 0-12 0,23 0-61 16,-23-17 101-16,35 17 16 0,-14 0 18 16,4-16-11-16,1 16 24 0,28 0 101 15,-31 0 8-15,0 26 36 0,-3-26 27 16,-2 32-18-16,16 7 44 0,-23-19-182 0,-2 0-25 16,2 3-11-16,-3-2-9 0,-1 1-7 15,9 12-132-15,-8-19-144 0,-1-3-192 16,1-2-284-16,2-6-293 0,15-4-1443 15,-12 0 1522-15,0-31 358 0</inkml:trace>
  <inkml:trace contextRef="#ctx0" brushRef="#br0" timeOffset="131738.9913">9535 15170 3354 0,'-15'14'111'16,"15"-14"185"-16,0 24 661 0,0-3-429 0,0-8-80 15,0 2-63-15,0 5-15 0,0 2-79 16,23 21 71-16,-23-19-269 0,24 2-48 16,-24-2-31-16,25 1-18 0,-5 17-36 15,-20-24-68-15,14-6-142 0,-14 0-184 16,10-4-184-16,-10-8-258 0,7 0-1194 16,-7 0 967-16,0-24 274 0,0 24 284 15</inkml:trace>
  <inkml:trace contextRef="#ctx0" brushRef="#br0" timeOffset="132001.8077">9450 15093 2803 0,'0'-5'54'0,"0"4"49"0,0 0 471 16,0-3-160-16,0 4 44 0,0 0-67 16,21 0-95-16,-21 0-125 0,50 0-29 15,-29 0-118-15,8 0 20 0,1 0 18 16,-1 0-17-16,30 21 82 0,-35 1-90 15,-1-6 12-15,-4 4 4 0,-4 2 30 16,-6 3 45-16,-4 29 196 0,-5-23-163 16,0-1-28-16,-29-2-40 0,29 1-28 15,-61 27-19-15,37-33-45 0,-2 0-8 16,1-4-7-16,3-4-8 0,0-3-52 16,-14-3-521-16,21-9 27 0,1 0-338 0,5 0-137 15,4-33-217-15,5-8-610 0</inkml:trace>
  <inkml:trace contextRef="#ctx0" brushRef="#br0" timeOffset="132253.9603">10078 14908 3425 0,'0'0'140'0,"0"0"188"0,0 0 170 16,0 17 94-16,0-17 27 0,0 20 319 15,0-8-603-15,0 3-85 0,0 1-57 16,25 4-34-16,-2 23 72 0,-23-20-147 16,24 3-9-16,-9 0-23 0,-2 2-13 15,-2-2-28-15,8 28-19 0,-11-25-4 16,-3-1-19-16,-5-4-70 0,0-2-133 16,0 10-769-16,0-22 282 0,0-3-265 15,0-7-155-15,-22 0-179 0,22 0 151 0</inkml:trace>
  <inkml:trace contextRef="#ctx0" brushRef="#br0" timeOffset="132419.3325">10007 15066 3951 0,'0'0'116'16,"27"0"107"-16,-13 0 111 0,6 0 7 15,13 0 147-15,-17 17-408 0,4-17-36 16,0 0-48-16,0 0-33 0,-1 0-86 15,17 10-897-15,-18-10 42 0,0 0-291 16,1 0 259-16,-1-25 265 0</inkml:trace>
  <inkml:trace contextRef="#ctx0" brushRef="#br0" timeOffset="132634.3573">10366 14698 3132 0,'0'22'10'15,"0"-22"96"-15,0 19 163 0,0-7 162 16,0 20 571-16,0-13-638 0,0 4-109 16,0 3-83-16,26 2-13 0,-26 2-40 15,47 40-5-15,-31-33-96 0,2 4-21 16,-1-1 3-16,-1 3-5 0,13 29-56 16,-18-42-95-16,-1-3-110 0,-3-5-208 0,0-8-306 15,-3-4-212-15,2-5-1258 0,-6-5 1538 16</inkml:trace>
  <inkml:trace contextRef="#ctx0" brushRef="#br0" timeOffset="133061.0061">10324 14684 2638 0,'-2'0'91'0,"-1"0"125"0,2 0 150 16,0 0 93-16,0 0 387 15,1 0-608-15,0 0-117 0,0 0-78 0,0 0-24 16,31 0-19-16,3 0 10 0,-10 0-20 16,1 17 15-16,1-17-5 0,2 17 0 15,22 11 40-15,-28-12 2 0,-2 2 29 16,-4 2 15-16,-3 1 16 0,-2-1 14 16,-4 18 112-16,-7-18-125 0,0-3-27 15,0 3-19-15,0-4-12 0,-28 19-1 16,0-20-36-16,11 0-8 0,-2 0 0 15,4-2 0-15,0-4 2 0,1 5-8 0,-1-9 8 16,15-3-2-16,0 1 11 0,0-2-17 16,0 0 7-16,0-1 5 0,30 2-2 15,-30-1-4-15,34 3-3 0,-13-1 2 16,24 9 85-16,-20-2 7 0,0 2 46 16,-1 0 26-16,-2 5 21 0,20 20 117 15,-26-19-206-15,1 4-33 0,-2 2-32 16,1-2-12-16,-5 1-18 0,9 18-39 15,-11-23-51-15,-2-3-148 0,-1-5-253 16,0-3-303-16,11-7-1463 16,-5 0 1040-16,4-35 225 0,0 13 365 0</inkml:trace>
  <inkml:trace contextRef="#ctx0" brushRef="#br0" timeOffset="133314.2349">10976 14915 3261 0,'0'0'18'0,"16"0"90"0,-16 0 195 15,0 0 182-15,0 0 118 0,11 18 545 16,-11-18-751-16,0 17-88 0,0-17-85 16,0 16-40-16,7 5 93 0,-7-10-166 15,0 4 10-15,0-1-30 0,0 3-21 16,0 1-22-16,0 20-18 0,0-20-19 16,0 1 2-16,0-3-5 0,0 0-1 0,0 7 1 15,0-14-4-15,0-2-5 0,26-2-7 16,-26 1 1-16,32-4-3 0,13 3-16 15,-18-2-10-15,2 1-129 0,-2 0-162 16,2 0-266-16,17 12-1405 16,-26-6 595-16,-5 2 56 0,-3 4 335 0</inkml:trace>
  <inkml:trace contextRef="#ctx0" brushRef="#br0" timeOffset="153775.9">2785 14006 563 0,'0'0'5'0,"-9"0"17"0,9 0 10 16,0 0 5-16,0 0 8 0,-4 0 52 15,4 0-27-15,0 0 15 0,0 0 29 16,0 0 40-16,-2 0 272 0,2 0-193 15,0 0 7-15,0 0-18 0,0 0 11 0,0 0 1 16,0 0 240-16,0 0-226 0,0 0 32 16,0 0 26-16,0 0 8 0,0 0-25 15,22 0 50-15,-22 0-261 0,25 0-58 16,-9 0-8-16,3 0-11 0,18 0 2 16,-20 0-11-16,-2 0-12 0,0 0-67 15,-4 0-163-15,-1 0-186 0,5 0-849 16,-10 0 486-16,-3 15-1 0,0-15 139 15,1 0 128-15</inkml:trace>
  <inkml:trace contextRef="#ctx0" brushRef="#br0" timeOffset="154318.8668">3110 13931 1435 0,'0'-9'48'16,"-10"9"2"-16,10 0 47 0,0 0 12 16,0-7 26-16,-5 7 107 0,5 0-161 0,0 0-23 15,-3 0-23-15,0 0-4 16,0 0-2-16,-6 0 36 0,3 0-19 0,-1 19 13 15,0-19 13-15,-1 17 18 0,-8 5 83 16,9-8-101-16,-2 0-11 0,3 3-11 16,1-2-8-16,1 2-15 0,2 14 7 15,1-19-25-15,1 0 0 0,0-2-7 16,0-3 1-16,20-3-56 0,-20-4-49 16,0 0-64-16,23 0-61 0,-23-26-50 15,20 26-7-15,-2-50-202 0,-18 30 325 16,13 0 61-16,-13 2 56 0,9 5 48 15,-9 2 30-15,0 0 70 0,0 11-44 0,0 0 40 16,0 0 49-16,0 0 33 0,0 23 169 16,0-1-207-16,0-22-4 0,-14 28-12 15,14-14-2-15,0 1-20 0,0 12 42 16,0-13-95-16,25 1 4 0,-25-1 11 16,18 3 45-16,-18 0 31 0,20 21 186 15,-1-15-179-15,-19-4-22 0,13 3-26 16,-13 0-21-16,0 21 1 0,0-25-69 15,0 1-17-15,-21 2-5 0,21-4-16 16,-26-2-8-16,-5 9-255 0,14-14-40 16,-2-5-138-16,-1-3-126 0,3-2-118 0,-15 0-633 15</inkml:trace>
  <inkml:trace contextRef="#ctx0" brushRef="#br0" timeOffset="154880.8916">3205 14058 1539 0,'0'0'145'15,"0"0"2"-15,0 21 45 0,0-21-10 16,0 14-16-16,17-14-15 0,-17 30 87 16,0-19-150-16,12-2-25 0,-12 2-20 15,0-2-9-15,7 6 3 0,-7-9-24 16,0-2 2-16,3-1 4 0,-3-1 26 16,0-2 9-16,0 0 37 0,0 0-86 15,0-21-11-15,0 21-6 0,0-21-14 16,0-7-38-16,0 14 24 0,0-2 5 0,0 2 3 15,0-1 6-15,0 1 10 0,20-10 10 16,-2 14 9-16,-18 2-1 0,18 2 5 16,-18 4 6-16,16 2 8 0,-1 0 62 15,-15 0-31-15,14 27-3 0,-8-27-5 16,0 25 4-16,4 5 38 0,-9-16-42 16,1-2-15-16,0 0-5 0,0-3-10 15,-2-9-10-15,2 12 0 0,-2-12 2 16,0 0 3-16,0 0-3 0,0 0-16 0,0 0-11 15,0-19-45-15,0 19 25 16,0-22-8-16,0 22 3 0,0-24 0 0,24 12 11 16,-3-5 34-16,-21 17 5 15,27 0 11-15,-11 0 11 0,-2 0 11 0,8 34 36 16,-11-15-52-16,-5 4-14 0,-6 3-10 16,5 2-17-16,-5 0-84 0,0 27-544 15,0-31-11-15,-28-1-94 0,28-5 150 16</inkml:trace>
  <inkml:trace contextRef="#ctx0" brushRef="#br0" timeOffset="158779.9159">14619 13268 2977 0,'0'0'116'0,"0"12"116"0,0 0 116 16,0 2 73-16,35 1-5 0,19 29 185 15,-18-17-398-15,7-1-65 0,7 3-29 16,5-2-13-16,59 20-4 0,-59-27-73 16,-2-2-7-16,-3-1-14 0,-9-3-10 15,23 8-132-15,-27-8-394 16,-17-5-652-16,-16-7 441 0,-1-2-190 0,-3 0 83 15,0 0 156-15</inkml:trace>
  <inkml:trace contextRef="#ctx0" brushRef="#br0" timeOffset="159016.5255">15179 13038 2402 0,'-13'21'249'0,"5"-4"56"16,0 6 143-16,-2 1 22 0,-2 8-10 16,-2 6-97-16,-21 61 80 0,14-41-277 15,-1 3-43-15,-2 4-23 0,-1 4-58 0,-25 64-40 16,28-73-17-16,0 0 4 0,3-8 6 16,1-8-38-16,7-8-75 0,-2 14-532 15,8-33 100-15,4-7-108 0,0-7-85 16,0-3-72-16,0-27-592 0</inkml:trace>
  <inkml:trace contextRef="#ctx0" brushRef="#br0" timeOffset="159263.4702">14773 12950 2480 0,'0'-4'37'0,"0"4"71"0,0 0 141 0,12 22 638 16,-12 16-367-16,10-8-59 15,0 6-94-15,3 10-28 0,22 66 206 0,-13-48-311 16,2 9-33-16,4 7-54 0,0 1-47 16,-4 3-47-16,24 70-30 0,-28-83-16 15,-6-11-9-15,0-8-7 0,-4-9-15 16,1 15-255-16,-8-39 14 0,-1-5-84 16,-2-4-105-16,0-7-205 0,0-3-116 15,-31 0-914-15,31-32 1018 0,-38 14 136 16,14-10 83-16,-8-3 151 0</inkml:trace>
  <inkml:trace contextRef="#ctx0" brushRef="#br0" timeOffset="159381.3322">14643 13663 2564 0,'-15'-12'111'16,"6"4"145"-16,7 8 228 0,2 0 199 15,24 0 36-15,34 26 601 0,-17 2-858 16,10-13-115-16,11-1-152 0,9-14-82 16,74 21-215-16,-72-21-203 0,-1 10-264 15,-7-10-482-15,-9 0-435 0,-11 9-36 16</inkml:trace>
  <inkml:trace contextRef="#ctx0" brushRef="#br0" timeOffset="168543.7752">24247 640 1917 0,'20'-9'155'0,"-20"6"-13"16,0 1 29-16,0-1-42 0,0 3 117 15,0 0-100-15,0 0 44 0,0 0 16 16,0 0 300-16,0 0-27 16,0 0 21-1,0 0-373-15,0 0 110 0,0 0-99 0,0 0 34 16,0 0 10-16,0 0 206 0,0 0-233 15,0 0-4-15,0 0-19 0,0 0 109 16,0 0-164-16,0 0 1 0,0 0-20 16,0 0 44-16,0 0-67 0,0 0 3 15,0 0 0-15,0 12 39 0,0-12-34 16,0 0 11-16,0 12 75 0,18-3-10 16,-1 2-40-16,1-7-52 15,-18-3 7-15,16 5 7 0,-4 0 42 0,-12-4-43 16,9 0-5-16,1 4 35 0,-10-4-46 15,4 0-6-15,-2-2-8 0,1 5 28 16,0 2 32-16,-1-4-42 16,1 2-4-16,8 7-12 0,-5-6-12 15,1 2 0-15,-1-1 0 0,12 10 0 16,-8-9 0-16,1-3 0 0,-1 4 0 0,8 3 0 16,-7-8 0-16,-5 0 0 15,2 0 0-15,-4 1 0 0,3-2 0 16,-5 0 0-16,-2-3 0 0,2 0 0 0,-1 0 0 15,0 0 0-15,4-22 0 0,-1 22 0 16,-4-22 0-16,2-12 0 16,-2-10 0-16,0 19 0 0,0-1 0 15,-21-28 0-15,21 32 0 0,0-1 0 16,0-11 0-16,0 13 0 16,0 16 0-16,0 2 0 0,0 1-21 15,0 2-11-15,0 0-42 0,0 0-63 16,0 21-365-16,0-4 108 0,0-17-143 15,12 20-904-15,-12 0 431 0,11-20-239 16,-11 15 69-16,9-15 253 0</inkml:trace>
  <inkml:trace contextRef="#ctx0" brushRef="#br0" timeOffset="168836.0347">24668 701 1876 0,'0'0'76'0,"-10"0"192"0,10-18-76 15,0 18-13-15,0 0 40 0,0-14 360 16,0 14-268-16,0 0-17 0,0 0-12 16,0 0 250-16,0 0-324 0,0 0-58 0,16 0-47 15,-16 0 125-15,13 17-111 0,-4-17 27 16,0 20 6-16,13 7 117 0,-12-13-173 15,-1 3-40-15,1 4-22 0,-1-1-9 16,3 21-36-16,-9-24-29 0,0 3-102 16,-2-2-111-16,0-4-122 0,3-3-222 15,-4 3-1077-15,0-12 569 0,3-2 151 0,-3 0 306 16</inkml:trace>
  <inkml:trace contextRef="#ctx0" brushRef="#br0" timeOffset="169149.9043">24700 661 3356 0,'-5'0'35'16,"1"0"20"-16,-1 0 119 16,5 0-1-16,0 0-104 0,0 0 16 15,19 0-64-15,4 0-23 0,7-14-4 16,6 14-4-16,-17 0 3 15,13 0 0-15,-1 0 20 16,-20 0 11-16,4 22 123 16,-9 3 175-16,-6-12-111 0,0 20 167 15,-21 7-150-15,-3-18-172 16,24 1 1-16,-32 0-25 0,-2 23-7 16,18-22-40-16,2-5 7 0,-1-1-4 15,3-4-48-15,3-3-86 0,1-1-792 16,1-7 124-16,7-3-292 0,0 0 128 15,0-20 205-15</inkml:trace>
  <inkml:trace contextRef="#ctx0" brushRef="#br0" timeOffset="169407.256">24986 623 3813 0,'0'0'172'0,"0"0"-15"16,0 0 83-16,0 0 0 0,0 0 269 16,0 0-301-16,0 19 2 0,0-19-13 0,23 29 209 15,-23-16-267-15,13 1-42 0,-13 1-35 16,16 17-24-16,-5-17-27 0,-11 1-9 16,12-2-18-16,-12-2-59 0,7 11-427 15,-4-17 156-15,-3-1-78 0,5 1-118 16,-5-5-139-16,0-1-160 0,1 0-1006 15,-1 0 1192-15,0-18 234 0</inkml:trace>
  <inkml:trace contextRef="#ctx0" brushRef="#br0" timeOffset="169667.0304">25058 643 3227 0,'0'0'155'0,"0"-1"292"15,0-3-123-15,0 1-230 0,0-4 50 16,27 0 6-16,2 2-91 16,5-1 17-16,0 5-14 15,-19 1-24-15,-4 0 11 0,10 21 116 16,-17-21-42-16,-4 28 8 0,0 12 257 16,-23 9 56-16,23-19-280 15,-37 1-60-15,17-2-60 0,-26 28-22 16,24-33-37-16,0-2-20 0,0 0-111 0,3-7-160 15,-11 6-1001-15,17-17 229 16,3-4-217-16,0 0 232 0</inkml:trace>
  <inkml:trace contextRef="#ctx0" brushRef="#br0" timeOffset="170359.847">24723 1391 2253 0,'-16'0'99'16,"16"0"41"-16,0 0 70 0,0 0 44 16,-8 0 480-16,8 0-288 0,0 0-27 15,0 0-69-15,0 14-29 0,0-14-13 0,0 16 383 16,0 11-320-16,21-8-18 0,-21 3-7 15,20 3 13-15,2 34 95 16,-22-25-371-16,16 3-83 0,-16-5 0 0,14 1 0 16,-14-3 0-16,7 20 0 15,-2-30-41-15,-5-3-155 0,2-6-164 0,0-3-245 16,3-5-1088-16,-3-3 583 0,2 0-198 16,0-20 92-16,0 20 266 0</inkml:trace>
  <inkml:trace contextRef="#ctx0" brushRef="#br0" timeOffset="170823.7593">24663 1506 2682 0,'-8'0'48'0,"-3"0"154"0,6 0-31 15,3 0-3-15,-2-24-4 0,2 24-10 16,0-20-41-16,2-4 6 0,0 11-104 15,20-1-9-15,-20 0-8 0,27 2-1 16,7-14 30-16,-15 16 7 0,4 0 19 16,0 1 39-16,-1 1 32 0,0 2 39 15,15 0 151-15,-21 6-181 0,-1 0-25 16,-5 0 11-16,-2 20 38 0,-4-20 22 0,-1 55 196 16,-3-33-214-16,0 2-31 15,0 5-45-15,-20-2-16 0,0 29-29 0,20-30-33 16,-22 1-6-16,22-1 4 0,-20-2-7 15,20-3 5-15,-17 14-15 0,6-20 10 16,11-3-6-16,0-4 3 0,-7-1-7 16,7 1-14-16,0-8-2 0,0 0 15 15,20 0 16-15,-20 0 33 0,20 0 48 16,3 0 197-16,-23 0-104 0,24 0 23 16,-12 0 8-16,-1 0 20 0,7 0 217 15,-11 20-258-15,1-20-57 0,0 24-57 0,-4-9-42 16,6 12-31-16,1-3 0 15,-3-5-199-15,-1-11-73 0,-3-1-171 16,3-7-163-16,-1 5-81 0,2-5-165 16,11 0-1036-16,-10 0 805 0,3-25 159 15,1 25 289-15</inkml:trace>
  <inkml:trace contextRef="#ctx0" brushRef="#br0" timeOffset="171056.8529">25101 1678 3433 0,'0'-2'280'0,"-10"2"18"16,10 0 101-16,0 0-16 15,0 0 52-15,0 0 419 0,0 0-447 0,0 21-57 16,0-21-73-16,0 17-29 0,18-1-47 16,-18 13 57-16,19-12-200 0,-19-1-28 15,0 1-26-15,15-3-4 0,-5 15-62 16,-10-19-75-16,6 1-103 0,-6-3-144 15,5-3-199-15,-5 0-71 0,6-2-1139 16,-5-3 787-16,0 0-100 0,1 0 249 16,-1 0 190-16</inkml:trace>
  <inkml:trace contextRef="#ctx0" brushRef="#br0" timeOffset="171338.8353">25122 1688 3040 0,'0'0'106'0,"-17"0"94"0,17 0 387 16,0 0-352-16,0 0-64 0,0-19-33 15,0 19-17-15,24-18 0 0,3-3 31 16,-12 21-111-16,5-17-20 0,-5 17-11 16,0-12 11-16,12 12 25 0,-16 0 4 0,-1 0 24 15,-2 22 20-15,-8-22 17 0,8 28 19 16,-8 2 124-16,0-13-120 0,0-1-12 15,0 5-34-15,0-1-13 0,-27 19-29 16,2-20-42-16,12 2-21 0,-3-3-23 16,1 1-128-16,-1-3-124 0,-11 7-1028 15,15-13 328-15,4-5-223 0,0-3 231 16,2-2 247-16</inkml:trace>
  <inkml:trace contextRef="#ctx0" brushRef="#br0" timeOffset="172181.6474">27124 3681 568 0,'0'-17'94'0,"0"17"84"15,0-14 102-15,22 6 674 16,-22 8-706-16,0-5 13 0,9 5 69 0,-2 0 556 15,-3 0-420-15,-1 0-42 16,-1 0-81-16,2 0 19 0,3 0 361 0,-2 0-345 16,-3 0-37-16,2 0-25 0,1 0 15 15,3 18-36-15,13 5 64 0,-8-6-305 16,1 4-54-16,1 5 0 0,3 0 0 16,-4 6 0-16,17 35 0 0,-19-34 0 15,1 0 0-15,-1-2 0 0,-4-2 0 16,-1-3-51-16,2 17-450 0,-7-27 23 15,3-1-170-15,-5-3-13 0,3-4-232 16,-3-4-86-16,0-4-1263 0,0 0 1384 16,0 0 268-16</inkml:trace>
  <inkml:trace contextRef="#ctx0" brushRef="#br0" timeOffset="172645.8261">27185 3756 2827 0,'0'-11'177'0,"0"4"-8"15,0-1 67-15,0-1-11 0,0 0-9 16,0-2-30-16,0-14 77 0,0 9-166 0,24 0-15 16,-24-1-7-16,29-1 6 15,-11 2 2-15,22-11 73 0,-19 16-91 16,1 2-13-16,-2 6-19 0,-1 3 0 15,14 0 35-15,-20 24-35 0,-1-24 11 0,-1 30 19 16,-3-10-11-16,-2 1 15 0,-2 21 38 16,-4-19-66-16,0 1-9 0,0 1-14 15,-21-1 0-15,-3 27-12 0,24-27 6 16,-27 0-21-16,12 0 11 0,-2-5-1 16,6 1 2-16,0 6 22 0,-5-14-11 15,16-4-12-15,-8-1-3 0,8-5 13 0,0 5 1 16,0-7 4-16,31 0 7 15,-31 0 30-15,32 0 42 0,-15 0 51 16,26-19 257-16,-20 19-179 0,-3 0-9 0,0 0-25 16,-2 0 8-16,12 0 125 0,-17 0-195 15,-4 23-39-15,0-23-34 16,-1 28-24-16,-3-15-31 0,2 13-86 0,-3-14-68 16,-2-2-125-16,0-10-176 0,0 10-162 15,2-10-1032-15,-2 0 713 0,2 0-134 16,2-19 94-16,-1 19 179 0,2-34 255 15</inkml:trace>
  <inkml:trace contextRef="#ctx0" brushRef="#br0" timeOffset="172908.7996">27683 3837 4462 0,'0'-3'181'16,"0"3"62"-16,0-3 91 0,0 3-4 16,-16 0 28-16,16 0 375 0,0 0-393 15,0 0-19-15,0 0-18 0,0 20-29 16,0 0 12-16,0-6-260 0,0 3-26 15,0-1 0-15,0 4 0 0,0-3 0 16,0 20 0-16,0-21 0 0,0-2 0 16,20-1 0-16,-20-2 0 0,15-3 0 15,0 0 0-15,-5-8 0 0,2 0 0 0,1 0 0 16,0 0 0-16,0-23 0 16,15 4 0-16,-14 19 0 0,0-17 0 0,-3 17-72 15,1 0-132-15,15-12-561 0,-13 12 191 16,-2 0-54-16,4 0-192 0,-1 0-193 15,5 0-175-15,16 0-927 0</inkml:trace>
  <inkml:trace contextRef="#ctx0" brushRef="#br0" timeOffset="174197.4703">21600 4736 2495 0,'0'0'129'0,"0"0"78"15,0 0 85-15,0 0 99 0,0 0-14 16,0 0 353-16,0 0-401 0,0 0-38 0,0 0 7 16,0 0 18-16,0 0-16 15,0 0 196-15,0 15-306 0,0-3-39 0,0 3-20 16,23 3-15-16,4 36 19 15,-12-24-115-15,0 6-16 0,1 0-8 0,-2 3-26 16,0-3-86-16,6 25-587 0,-11-36 144 16,-3-6-237-16,-2-6-183 0,-2-8-288 15,-2-5-933-15</inkml:trace>
  <inkml:trace contextRef="#ctx0" brushRef="#br0" timeOffset="174641.7038">21498 4705 3632 0,'0'0'27'0,"0"0"10"0,0 0 20 16,0 0 29-16,0-29 137 0,0 3-74 16,0 11 18-16,0-2-10 0,28 2-27 15,5-18-4-15,-14 20-115 0,-1 0 5 16,2 2 10-16,0 2 8 0,-2 6 21 15,16 3 81-15,-19 0-55 0,-1 0 22 16,-2 21 29-16,-3-21 26 0,0 32 24 16,4 11 128-16,-9-18-197 0,-1 1-39 15,-1 2-21-15,0 2-14 0,-2 28 16 0,0-30-20 16,0 1 14-16,0-3-3 0,0-3-7 16,0-2-20-16,-16 10-15 0,16-19-6 15,0-4 5-15,0 0-1 0,0-4 0 16,0-2-2-16,0-2-4 0,0 0-4 15,21 0 8-15,-21 0 0 0,28-19 10 16,5 19 64-16,-16-16 6 0,-1 16 30 16,0 0 25-16,-3 0 33 0,12 0 181 15,-12 0-184-15,-2 18-21 0,-1-18-44 16,2 27-30-16,-3-10-42 0,11 18-58 0,-12-17-95 16,-3-1-124-16,2-1-177 0,1-3-198 15,10-3-946-15,-11 2 596 0,6-12-144 16,-3 0-25-16,2-20 237 0</inkml:trace>
  <inkml:trace contextRef="#ctx0" brushRef="#br0" timeOffset="174793.7136">22026 4810 5388 0,'0'24'65'0,"0"-24"64"0,0 21 349 0,0 1-215 15,0-9-18-15,0 0-68 0,26 2-57 16,1 15-53-16,-10-16-156 0,0-1-195 15,3-2-211-15,0-4-430 0,-4 0-386 16,17-3-1380-16</inkml:trace>
  <inkml:trace contextRef="#ctx0" brushRef="#br0" timeOffset="175473.6767">21382 2157 3406 0,'0'0'203'16,"0"0"165"-16,18 0 96 0,-18 0 117 15,0 0 445-15,10 0-531 0,-10 0-6 16,10 24-62-16,-2-7-76 0,1 5-114 15,15 29-93-15,-12-21-144 0,3 3 0 16,-1 1 0-16,1 0 0 0,15 27 0 16,-19-37 0-16,2-1-95 0,-1-3-154 0,-2-6-157 15,1-3-235-15,5-5-796 0,-8-6 527 16,0 0-39-16,-3 0-176 0,-1-27 48 16</inkml:trace>
  <inkml:trace contextRef="#ctx0" brushRef="#br0" timeOffset="175947.8333">21313 2155 1971 0,'0'-5'65'0,"20"-4"57"0,-20-1 39 15,16-2 45-15,11-20 135 0,-12 15-179 16,2 1 8-16,1-1 19 0,1 2 37 15,17-5 228-15,-21 15-270 0,0 1-30 16,-2 3-29-16,-2 1-7 0,0 0-22 16,6 18 58-16,-10-18-84 0,0 0-6 15,-2 24 4-15,0-24 3 0,-1 24 5 16,5 5 102-16,-7-12-87 0,1 0-4 16,-1 0-3-16,0 4 9 0,0 18 46 0,-2-20-88 15,0-1-20-15,0 1 10 0,0-2 20 16,0 1 18-16,0 16 96 0,0-19-112 15,0-2-16-15,0-1-3 0,-15-2 28 16,15 4 150-16,0-9-96 0,0-1-5 16,20 1-10-16,-20-4 7 0,20-1 3 15,6 0 154-15,-13 0-118 0,0 0-6 16,0 0-47-16,-1-16-28 0,7 16-50 0,-11 0-26 16,-1 0 0-16,1 0 0 15,-2 23 0-15,0-23 0 0,5 17 0 0,-4-1 0 16,-1-16 0-16,-2 16-96 0,1-16-139 15,2 13-654-15,-2-5 272 0,-1-8 22 16,2 0-94-16,0 0-116 0,-2 0-2 16,9-20-983-16,-8-4 1074 0,-1 24 187 15,-2-26 260-15</inkml:trace>
  <inkml:trace contextRef="#ctx0" brushRef="#br0" timeOffset="176257.1351">21791 2298 1831 0,'-7'0'110'0,"7"0"73"0,-5 0 358 16,5 0-285-16,0 0 15 0,0 0 34 0,0 0 35 16,0 0 263-16,0 0-412 0,0 0-32 15,0 0-49-15,0 0-6 0,0 0-5 16,24-15 34-16,-7 15-69 0,-17-17 24 16,17 17 11-16,-17 0 29 0,18-10 133 15,-5 10-132-15,-13 0-21 0,13 0 11 16,-7 0 1-16,-6 0 12 0,5 22 125 15,-3-22-155-15,-2 27-30 0,0-11-20 16,0 2-13-16,0 20 24 0,-18-21-32 16,18-1 12-16,0 0 1 0,0-4 25 15,0 0 9-15,23 2 46 0,15-11-100 0,-17-3-26 16,3 0-22-16,-1 0-78 0,22 0-439 16,-26-22 29-16,-6 22-141 0,-2 0-261 15,-11 0-242-15,10 0-158 0,-10 0-546 16</inkml:trace>
  <inkml:trace contextRef="#ctx0" brushRef="#br0" timeOffset="177520.8357">17460 1267 1207 0,'0'0'87'16,"16"0"83"-16,-16 0 72 0,0 0 80 15,0 12 321-15,0-12-277 0,0 0 57 16,0 0 26-16,0 0 2 0,0 0-62 16,0 6 113-16,0-6-311 0,0 0-7 15,0 0-5-15,0 0-7 0,0 3 52 16,0-3-158-16,0 0-8 0,0 0-11 16,0 0-5-16,0 0-9 0,0 0 36 0,0 0-41 15,0 0-4-15,0 0-18 0,0 0-5 16,0-14-8-16,0 14 11 0,0-11-5 15,0 11 6-15,0 0-1 0,10-10 1 16,-10 10 16-16,0 0 7 0,0 0 12 16,0 0 16-16,0 0 4 0,-19 0 12 15,19 0-60-15,-16 0-8 0,16 19 8 16,-25-19 19-16,11 22 11 0,-15 4 64 16,16-9-61-16,3 0-4 0,2 0-4 0,0 0-8 15,1 17 10-15,4-15-34 16,3-1 2-16,0 0-3 0,0-1 0 15,0-2-6-15,22 14-36 0,-22-17-13 16,19-2-18-16,-19-1-12 0,26-6-17 16,8-2-111-16,-16-1 96 0,1 0 6 15,0-21-11-15,1 21 0 0,-4-20-5 0,12-2-59 16,-18 22 110-16,-2-21 26 0,-3 21 9 16,-2-17 6-16,-3 0 73 0,0 10 2 15,0 7 37-15,0-9-2 0,0 6 6 16,0 3 5-16,0-2 49 0,0 2-70 0,0 0-1 15,0 0 5-15,0 0 9 16,0 0 87-16,0 0-73 0,0 0-1 16,0 0-5-16,0 0 4 0,0 0-12 0,0 0 86 15,0 0-89-15,0 0-6 16,0 0 9-16,0 0 28 0,18 0 144 0,-18 24-159 16,20-24-44-16,-4 24-35 0,-2-5-16 15,3-2 0-15,16 32 0 0,-17-21 0 16,1 4 0-16,-4 0 0 0,-2 2 0 15,1 2 0-15,1 34 0 0,-8-35 0 16,-4-2 0-16,-1-4 0 0,0 0 0 16,0-4 0-16,0-2 0 0,-27 1 0 15,-3 13 0-15,-6-8 0 16,-9-11 0-16,20-14-47 0,-2-4-161 0,-2 0-156 16,-1 0-206-16,-1-21-122 0,-27-6-642 15,33 10 619-15,3-1-39 0,6 1-156 16,3-1-42-16,8-1 189 0</inkml:trace>
  <inkml:trace contextRef="#ctx0" brushRef="#br0" timeOffset="178147.6974">17853 1365 2944 0,'0'0'442'16,"17"0"1"-16,-17 0 121 0,0 0-44 15,0 0 47-15,0 0 460 0,0 0-546 16,0 0-74-16,0 0-73 0,0 0-78 0,0 0-106 15,0 23-94-15,19-3-56 16,-19-9 0-16,0 1 0 0,0-2 0 0,0 0 0 16,0-1 0-16,13 3 0 15,-13-7 0-15,0-2 0 0,0-3 0 16,5 0 0-16,2-20 0 16,5-4 0-1,3-10 0-15,-8 15 0 0,4-1 0 0,4-16 0 16,-9 22 0-16,-1 2 0 0,2 4 0 15,-5 1 0-15,1 2 0 0,-1 5 0 16,1 0 0-16,6 0 0 0,4 22 0 16,-6-22 0-16,15 17 0 15,-3 5 0 1,-9-1 0 0,9-4 0-16,-5-4 0 0,-10-7 0 0,0-6 0 0,1 6 0 15,-5-6 0-15,2 0 0 0,-2 0 0 16,0-25 0-16,0-3 0 15,0-6 0-15,0 17 0 0,0 0 0 16,0 0 0-16,17 5 0 0,-17-8 0 16,16 20 0-16,-16-9 0 0,17 9 0 15,-7 0 0-15,2 0 0 0,-1 0 0 16,16 23 0-16,-1 17 0 0,-16-23 0 16,12 38 0-1,-18-39-49-15,-1 1-249 0,1 10-1233 0,-2-17 163 16,0-3-296-16,1-2 278 0,-3-5 208 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11-19T16:17:25.076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4922 3678 461 0,'0'0'-2'0,"0"0"-26"0,0 0-42 16,0 0-45-16,0 0 2 0</inkml:trace>
  <inkml:trace contextRef="#ctx0" brushRef="#br0" timeOffset="219061.4018">24644 5542 405 0,'0'-5'7'0,"0"-3"7"0,0 0 16 15,0 3 16-15,0-4 4 0,0 3 19 16,0 1 16-16,0 2-4 0,0 1 18 0,0 0 2 0,0 2 14 16,14 0 37-16,-14 0 5 0,0 0 11 15,0 0-10-15,0 18-46 0,14-18 13 0,-14 0-8 16,0 20-7-16,7-20 32 0,-7 14-8 0,6-14 2 16,-4 0 13-16,0 11 4 0,0-11 6 0,-1 0 13 15,0 0 8-15,1 0 10 0,-1 7 0 0,0-7-11 16,1 7-34-16,-1-2-34 0,1 3-38 0,0 1-29 15,1 1-1-15,2 3 1 0,-3 2 20 0,4 1 13 16,0 2 16-16,-2 0 0 0,1 3-14 0,0-1 5 16,3 2-16-16,-3-2-6 0,6 1 8 0,-6-1-10 15,3 2-15-15,-1-4 6 0,3 1-14 0,-2 1-11 16,-4-2 0-16,5-1-10 0,-4-4-14 0,2 2-5 16,-4-4-2-16,2-2-4 0,-3 0 10 15,1-4 3-15,-1-2 11 0,-2 0-4 0,0-1 12 16,0-1-7-16,0-1-5 0,0 0 5 0,0 0-14 15,0 0 8-15,-20 0-15 0,20 0 9 0,-25 0-13 16,9 0 4-16,-1-19 9 0,-4 19-9 0,-1 0 5 16,3 0 0-16,-3 0 5 0,2 0 0 0,0 0 4 15,2 0-13-15,3 0 4 0,0 22 3 0,5-22 18 16,-3 14 18-16,6-14 22 0,0 13 13 0,5-13 20 16,-1 0 4-16,1 0-1 0,1 0 5 0,1 0-30 15,0 0 1-15,0 0-11 0,0 0-18 0,29 0-2 16,-10 0-16-16,3 0-19 0,6 0-4 0,6 0 9 15,3-16-10-15,5 16-4 0,2-14 4 16,-1 14-13-16,1-12 12 0,-3 12 19 0,2-14-9 16,-5 14 3-16,-6-12-11 0,-4 7-5 0,-2 0 8 15,-7 2-1-15,-4 1 0 0,-5 0-19 0,-3-1-6 16,0 3-21-16,-6 0-11 0,-1 0-49 0,0 0-78 16,0 0-52-16,-30 0-58 0,30 23-81 0,-36-23-91 15,12 19-110-15,-2-6-73 0,1-1 15 0,0 3-37 16,1 2 19-16,2-2 66 0,0 2 75 0,2 2 212 15</inkml:trace>
  <inkml:trace contextRef="#ctx0" brushRef="#br0" timeOffset="219286.2747">24756 6321 2533 0,'16'0'67'0,"-16"0"47"16,19-19 52-16,-19 19 67 0,22-17 13 0,-8 17 17 15,-1-17 24-15,3 9-18 0,-2-1-60 0,5 1-52 16,-3-1-66-16,1 2-59 0,-1 0-20 0,0 3-16 16,-1-2 4-16,0 2 0 0,-2 1-1 0,-1 0-24 15,-2 3-64-15,0 0-63 0,-1 0-90 0,-4 0-77 16,-1 0-70-16,-2 0-37 0,-2 17-52 16,0-17-89-16,0 17-7 0,-19-17 7 0,19 25 121 15,-25-9 193-15</inkml:trace>
  <inkml:trace contextRef="#ctx0" brushRef="#br0" timeOffset="219457.175">24862 6510 3144 0,'20'1'114'0,"-20"-1"107"0,26 0 100 16,-12 0 69-16,6 0-55 0,0 0-79 0,4-21-80 16,1 21-89-16,2-18-65 0,-1 18-55 0,2-21-128 15,-3 21-207-15,-3-16-236 0,-2 16-280 16,-4 0-166-16,0-7 154 0,-5 7 243 0</inkml:trace>
  <inkml:trace contextRef="#ctx0" brushRef="#br0" timeOffset="220382.7429">24651 448 994 0,'0'-6'9'0,"-24"-2"-18"0,24 1-10 15,-26-4 0-15,11 1 0 0,-5 2 48 0,2-3 44 16,-5 2 40-16,1 1 53 0,-3-2 7 0,0 2 13 16,-4 0 7-16,0 1-12 0,1-2 11 0,-2 3-7 15,0-1 6-15,-1 2-7 0,0 3-10 0,-3-1-25 16,-2 3-41-16,0 0-42 0,1 0-31 0,-3 0-15 15,-3 0-8-15,-2 23-6 0,-2-23-2 0,-2 23 2 16,-1-8-1-16,-2 3-1 0,-5 4 2 16,1 2-4-16,0 2 1 0,2 5 28 0,0 3 31 15,1 3 65-15,3 3 49 0,6 2 7 0,6 3 11 16,6 6-64-16,4 1-26 0,10 2-24 0,6 1-34 16,7 3 22-16,3-3-23 0,22 3-10 0,3-4-10 15,11-2-23-15,11-3 8 0,11-3-1 0,11-6-4 16,11-5 14-16,10-6-30 0,8-5-15 0,5-8-30 15,5-7-39-15,3-5 0 0,1-4-1 0,1 0 8 16,-4-26 19-16,-1 8 24 0,-2-5 15 0,-4-2 23 16,-5-8 7-16,-5-1-10 0,-5-7 6 0,-6-1-5 15,-7-4-17-15,-9-4-19 0,-8-2-19 0,-6-3-17 16,-6 2 4-16,-13-1 14 0,-5-1 8 16,-14 4-13-16,-6-2-30 0,-7 2-33 0,0 3-14 15,-52 0 16-15,4 2 41 0,-15 3 40 0,-16 2 23 16,-14 1 38-16,-19 6 62 0,-14 5 38 0,-11 7 16 15,-3 9 7-15,-3 7-57 0,-4 6-30 0,0 0-14 16,2 43-38-16,5-14-74 0,4 8-128 0,5 6-126 16,9 8-152-16,5 3-153 0,11-2 27 0,14 6 36 15,16-1 163-15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1-23T16:08:38.8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7571 3687 2704 0,'-5'0'78'0,"-1"0"71"0,5 0 95 0,-1 0 82 15,-1 0 507-15,3 0-469 0,0-16-80 16,0 16-106-16,0 0-29 0,0 0-8 16,24-12 169-16,-24 12-134 0,15-9 18 15,-15 9-10-15,17 0 7 0,0 0 157 16,-6 0-180-16,0 0 4 0,0 0-5 15,2 0-16-15,1 0-21 0,19 0 71 16,-16 0-104-16,4 0 1 0,1 0-25 16,5 0-19-16,38 0-27 0,-27 0-27 0,6 0 0 15,10-18 0-15,5 18 0 16,4-14 0-16,80 1 0 0,-65 13 0 0,3-12 0 16,0 12 0-16,-2-10 0 0,61 0 0 15,-82 6 0-15,-6-2 0 16,-9 3 0-16,-10 1 0 0,-9-2 0 0,0 1 0 15,-19 3 0-15,-5 0 0 0,0 0 0 16,0 0-7-16,-28 19-195 0,-5-19-56 16,14 0-143-16,3 19-163 0,16-19-150 15,-20 0-335-15,20 0-1827 0,0 0 1674 16</inkml:trace>
  <inkml:trace contextRef="#ctx0" brushRef="#br0" timeOffset="767.4039">8742 3437 1480 0,'0'0'77'0,"0"0"287"0,0 0-67 0,0 0 23 15,0 0 35-15,0 0 39 0,0 0 0 16,0 0 264-16,0 0-397 0,0 0-38 16,0 0-22-16,0 0 6 15,0 0 144-15,18 0-193 0,-18 0-17 0,16 0-10 16,-16 0 7-16,26 0-21 0,14 0 102 15,-19 0-128-15,3 17 4 0,0-17-22 16,-3 16-15-16,18 6 18 0,-25-11-56 16,-3 0-5-16,0 2-16 0,-4-2 4 15,-1-1-2-15,1 9-3 0,-2-11 0 16,-3-3 2-16,1 2-2 0,-2-2-2 0,0-1-5 16,-1 0 9-16,0-1 3 15,0-1 6-15,-22 2-3 0,22 0 1 0,-23 4 11 16,-4-2-9-16,13 1 4 0,-2-3-3 15,2 2 2-15,-13 9 10 0,15-8-9 16,-3-1-1-16,3 3 1 0,-1-1 17 16,-8 8 40-16,2-3-19 15,8-1-8-15,7-8 9 0,0-1 24 16,3-1 12-16,1 0 4 0,0-1-10 16,0-1 75-16,0 0-70 0,0 0-18 15,0 0-30-15,0 0-24 0,0-22-36 16,0 22 13-16,17-24 2 0,-17 12-6 15,0-6 2-15,0 1 0 0,10-14-5 0,-10 16 9 16,0 4 2-16,0-1-4 0,0 3-2 16,-19 1-18-16,19 4 0 0,0 3-67 15,-18-1-135-15,18 2-228 0,-14 0-249 16,2 0-1720-16,12 0 928 0,-8 0 262 16</inkml:trace>
  <inkml:trace contextRef="#ctx0" brushRef="#br0" timeOffset="1674.359">9042 2905 1290 0,'-15'-5'66'0,"15"0"82"0,0 0 78 15,-10 0 69-15,10-5 318 0,0 6-267 16,0 1 64-16,0 1 31 0,0-2 23 15,0 2-35-15,0-1 266 0,0 1-406 16,0 2-23-16,20-2-35 0,-20 1-25 0,0 1 87 16,12 0-173-16,-12 0 18 15,0 0 24-15,0 0 37 0,7 22 31 0,-1 9 206 16,-6-8-302-16,6 7-70 0,-3 6-64 16,3 5 0-16,5 66 0 15,6 21 0-15,-6-55 0 0,2 4 0 16,19 86 0-16,6-1 0 15,-18-86 0-15,21 67 0 16,-10-33 0-16,-17-62 0 0,2 30 0 16,-9-18 0-16,-7-35 0 15,0-2 0-15,0 11 0 0,0-22 0 16,0-3 0-16,0-5 0 0,-17-4-8 16,17 0-268-16,0 0-315 0,0-49-1426 15,0 31 745-15,0-2-99 0,0 0 187 16,27 2 296-16</inkml:trace>
  <inkml:trace contextRef="#ctx0" brushRef="#br0" timeOffset="2496.7431">9310 3968 2995 0,'0'0'87'16,"0"0"94"-16,0 0 120 0,0 0 127 0,0 0 400 15,0 0-482-15,0 0-40 16,0 0-48-16,0 0 19 0,0 0 102 0,0 0-240 16,0 0-20-16,22 0-7 0,-5 0-6 15,3-13-7-15,35 13 54 0,-15-17-86 16,1 17-10-16,5-12-9 0,0 12-7 15,42-8 16-15,-48 8-36 0,-3-5-3 16,-5 5-1-16,-8 0 6 0,-4 0 6 16,4 0 74-16,-16 0-30 0,-5 0 21 15,-2 0-3-15,-1 0 32 0,0 0 42 16,0 0-119-16,0 15-42 0,-17-15-4 0,17 0 0 16,0 15 0-16,0-5 0 15,-14-10 0-15,14 8 0 0,0-2 0 16,0 1 0-16,-8 9 0 0,8-6 0 0,0 2 0 15,0 4 0-15,0 2 0 0,0 4 0 16,0 4 0-16,0 4 0 0,0 42 0 16,24-30 0-16,-24 2 0 0,19 4 0 15,-19 2 0-15,25 4 0 0,-10 0 0 16,0 2 0-16,15 63 0 0,-1-2 0 16,-16-59 0-16,7 49 0 15,-6-11 0-15,-9-53 0 16,4 33 0-16,-2-18 0 15,-5-34 0-15,2-6 0 0,2 7 0 16,-2-17 0-16,-2-8 0 0,7 0-122 16,-5-31-287-16,2 14-372 0,-1-3-525 15,4-6-452-15,9-40-1148 0</inkml:trace>
  <inkml:trace contextRef="#ctx0" brushRef="#br0" timeOffset="3776.4222">9148 3174 546 0,'13'0'27'0,"-13"-8"26"15,0-3 172-15,0 7-47 0,0-2 49 16,-18 3 23-16,18-1 26 0,0 0 183 15,0 4-277-15,-12 0-11 0,12 0 1 16,0 0 40-16,0 0 36 0,0 0 336 16,0 0-274-16,0 0-9 0,0 0-29 0,0 0-13 15,0 0-48-15,0 0 160 0,0 0-171 16,0 0 17-16,13-17 9 0,-13 17-4 16,12-12 137-16,3 12-243 0,-4 0-25 15,4-10-35-15,4 10-10 0,2-11-17 16,36-2 3-16,-21 3-10 0,4-1 5 15,7-1 0-15,5-2-4 0,55-9-6 16,-54 14-17-16,0 0 0 0,-8 1 0 16,-4 5-4-16,-7 1 4 0,10 0-4 15,-28 2-1-15,-7 0-4 0,-3 0 4 16,-3 0 4-16,-1 0 7 0,-2 0 1 16,0 0-7-16,0 0 7 0,0 0-2 15,0 0-2-15,-16-15 15 0,16 15 11 16,0 0 20-16,0 0 20 0,0-12 15 0,-12 12 67 15,12 0-87-15,0 0-2 0,0 0-5 16,0 0 7-16,0 0 4 0,0 0 68 16,0 0-86-16,0 0-17 0,0 0-20 15,0 0-13-15,0 0 0 0,0 0 0 16,0 0 0-16,0 0 0 0,0-16 0 16,0 16 0-16,-15-15 0 0,15-7 0 15,-11 8 0-15,11-4 0 0,0-2 0 16,-13-6 0-16,13-3 0 0,-15-43 0 15,8 26 0-15,-2-5 0 0,-1-5 0 0,0-2 0 16,-3-3 0-16,3 0 0 0,-3 2 0 16,-3-55 0-16,6 23 0 15,6 54 0-15,0-29 0 16,1 13 0-16,-1 30 0 0,1-21 0 16,-4 6 0-16,4 21 0 15,0 0 0-15,-4-13 0 0,1 6 0 16,3 13 0-16,-4-7 0 15,3 9 0-15,3 5 0 16,1 2 0-16,0 2 0 16,0 0 0-16,0 0 0 0,0 0 0 0,0 0 0 15,0 21-8-15,0-21-235 0,0 14-270 16,0-2-1351-16,0-12 625 0,0 11-206 16,0-11 208-16,0 0 250 0</inkml:trace>
  <inkml:trace contextRef="#ctx0" brushRef="#br0" timeOffset="4623.7976">9696 1676 1654 0,'0'0'79'0,"0"-7"260"0,-24-3-98 15,24 7-25-15,-19-2-20 0,19-1 13 16,-22-5 201-16,4 4-187 0,18 0 37 0,-16 2-1 16,16 0 10-16,-11 0-32 15,5 1 96-15,6 1-227 0,-4 3 5 0,4 0 9 16,-2 0 29-16,0 0 49 16,0 0 168-16,-1 0-216 0,-1 20-39 15,2-20-26-15,-3 16-15 0,0 3 22 0,-1-19-65 16,3 17 1-16,1-17 19 0,2 17 1 15,0-9 4-15,0-1 8 0,0 1-54 16,29-4-11-16,-29 1-1 0,30-5-6 16,4 0-1-16,-16 0 5 0,1 0 1 15,-2-18-9-15,1 18-4 0,-5-21-14 16,9-3-27-16,-16 24 16 0,-2-22 19 0,-4 10-4 16,0 3 17-16,0-3 6 15,-27 12 6-15,27-11-5 0,-32 11 1 0,15 0-1 16,-2 0-2-16,-17 0 14 0,19 0-7 15,3 0 9-15,1 17-11 0,4-17-8 16,-1 13-141-16,10-13-68 0,-5 0-69 16,5 0-107-16,0 0-269 0,0 0-167 15,18-19-1486-15,-18 19 1474 0,23-25 288 16</inkml:trace>
  <inkml:trace contextRef="#ctx0" brushRef="#br0" timeOffset="6444.4242">10046 5271 330 0,'2'0'-8'0,"0"0"8"16,0 0 9-16,2-17 6 0,-1 17 23 15,2 0 18-15,4 0 118 0,-6-9-24 16,1 9 49-16,-2 0 53 0,0 0 30 15,1 0-18-15,-1 0 147 0,-2 0-237 16,0 0-8-16,0 0 1 0,0 0 18 16,0 0 200-16,0 0-178 0,0 0 24 15,0 0-11-15,0 0 7 0,0 0-16 16,0 0 157-16,0 0-212 0,-18 0-12 16,18 0-28-16,0 0-15 0,-15 18 43 0,5-1-113 15,10-17-4-15,-11 23-15 0,11-11 0 16,0-1 0-16,0 9 4 0,0-12-14 15,0-2-5-15,0-6-5 0,25 6 5 16,-1-6-36-16,-9 0-8 0,-15-20-3 16,24 20-4-16,-11-26 1 0,-13 12 24 15,17-17 2-15,-8 15 34 0,-9 2-7 16,0 1-8-16,0 2 12 0,-21 3-8 16,-3-3 20-16,24 11-15 0,-30 0 3 15,18 0-8-15,-2 0-13 0,-1 23-277 16,15-23-189-16,0 21-285 0,0-21-341 15,0 20 17-15,0-20 277 0</inkml:trace>
  <inkml:trace contextRef="#ctx0" brushRef="#br0" timeOffset="7301.6587">8491 1016 1217 0,'-18'4'44'16,"18"0"50"-16,0-1 76 0,0 0 340 16,0-3-207-16,0 1 31 0,0-1 32 15,0 3 44-15,0 0 312 0,0-2-447 16,0 3-44-16,18-2-28 0,-18 2-16 15,0 2-28-15,14 11 145 0,2-7-120 16,-7 4 27-16,2 3 8 0,4 2 15 16,15 31 132-16,-15-20-242 0,1 2-34 0,-4 4-33 15,3 1-23-15,-4-1-21 0,9 36-13 16,-13-37-7-16,-1-5-5 0,-2-5-37 16,-1-4-108-16,4 13-638 0,-5-27 192 15,1-2-259-15,-3-2-137 0,2-3-225 16,0-20 112-16</inkml:trace>
  <inkml:trace contextRef="#ctx0" brushRef="#br0" timeOffset="7698.8211">8521 964 3653 0,'-7'-6'69'15,"3"3"68"-15,1 0 66 0,1-1 65 16,-1 1-21-16,2-5 80 0,1 2-245 16,0 1-32-16,31-7-22 0,-12 3-9 15,34-16 4-15,-19 12 5 0,3-1 0 16,-1 1-13-16,3 4 23 0,-3 5-5 0,30 4 45 15,-41 0-3-15,-1 27 19 0,-6-5 29 16,-3 4 39-16,-2 32 115 16,-10-24-149-16,-3 3-23 0,0 2-24 15,0 0-21-15,-27-2-32 0,-2 34-18 0,12-38-5 16,0-2-5-16,-1-2-2 0,-2-4-11 16,-23 17-9-16,21-24 16 0,-3-2-9 15,0-3-63-15,-4-3-115 0,-1-1-92 16,-28 1-528-16,30-8 195 0,-2 1-157 15,7-2-289-15,5-1-28 0</inkml:trace>
  <inkml:trace contextRef="#ctx0" brushRef="#br0" timeOffset="8781.9894">9662 5871 1115 0,'0'0'127'0,"8"-10"58"0,-8 10 53 15,0-9-14-15,7 4-45 0,0-8 81 16,-6 7-155-16,3-3 7 0,-2 1 10 16,1 0 30-16,3-8 196 0,-5 8-129 15,0 2 40-15,-1-1-4 0,0 1 12 0,0 0-43 16,0-2 99-16,0 6-198 0,0-1-13 16,-20 3-19-16,20 0-17 0,-19 0-19 15,-9 19-1-15,13 5-4 0,-3-8-6 16,1 4 11-16,0 2-20 0,-11 22-15 15,20-22-17-15,0 2 8 0,5-3-7 16,3-1-4-16,0-1-4 0,24 10-9 16,-24-14-2-16,31-1-2 0,-8-5-18 15,0 2-4-15,30 1-30 0,-25-5 57 16,0-3 6-16,2 2-1 0,-3-3 9 16,-2 1-4-16,19 6-11 0,-27-5 16 0,-2 2-4 15,-4 2 17-15,-2 2-8 16,-1 12 18-16,-8-8-4 0,0 2 25 0,0 0 2 15,0 0 23-15,-24 0-13 0,0 16 39 16,24-18-42-16,-32 0 6 0,12-4-21 16,1-1-7-16,-29 5-17 0,21-8-17 15,-2-4-2-15,-2-1-21 0,-2-2-52 16,-2 0-90-16,-31 0-667 0,31 0 83 16,3-17-262-16,3 17-136 0,2 0 184 15</inkml:trace>
  <inkml:trace contextRef="#ctx0" brushRef="#br0" timeOffset="9688.4468">6132 3258 1020 0,'3'0'54'16,"-3"0"-8"-16,0 0 11 0,0 0 0 15,0 0-5-15,0-19 38 0,0 19-60 16,0-17 11-16,0 17 11 0,0-16 30 16,0 16 26-16,0-13 177 0,0 1-127 0,0 7 25 15,0-2 28-15,0 1 48 0,0 0 29 16,0-4 295-16,-22 5-311 0,22 1-19 16,-19 3-13-16,19 1-7 0,-44 0 155 15,28 0-223-15,-4 0 16 0,2 0 28 16,-3 22 17-16,1-22 7 0,-21 34 122 15,19-16-224-15,-3 5-24 0,3 2-18 16,-4 8-7-16,-22 39 15 0,26-32-75 16,3 2-6-16,4 4-4 0,4-4-1 15,8-1 1-15,3 34-1 0,29-43-13 16,-4-1-9-16,5-7-3 0,8-6-43 0,55 5-304 16,-42-17 10-16,0-5-77 0,1-1-62 15,-2 0-170-15,-5 0-76 0,23-28-954 16,-42 9 911-16,-6 19 132 0,-7-25 203 15</inkml:trace>
  <inkml:trace contextRef="#ctx0" brushRef="#br0" timeOffset="9976.5117">6067 3587 3084 0,'-4'0'66'0,"-6"0"282"0,6 0-21 0,4 0 32 16,0 0-29-16,0 0-42 0,0 0-1 15,21 0-208-15,-21 0-22 0,30-19-20 16,-10 19-10-16,0-17-26 0,29 0 14 16,-25 7-15-16,-2 2 13 0,-1-1-8 15,-4 2-3-15,7-2 55 0,-16 5-9 16,-4 4 70-16,-4 0 63 0,0 0 43 16,0 0 26-16,0 20 133 0,-26 7-238 15,26-9 4-15,-18 1 1 0,18 3 17 16,-15 28 126-16,15-26-195 0,-15 4-40 15,15 0-45-15,0-1-23 0,0 2-53 16,0 22-542-16,0-28-71 0,0-5-437 0,19-2-403 16,-19-1-8-16</inkml:trace>
  <inkml:trace contextRef="#ctx0" brushRef="#br0" timeOffset="11465.3392">7539 3667 524 0,'0'0'11'0,"0"0"115"0,0-17 0 16,0 17 56-16,0 0 36 0,0-16 39 15,0 16 266-15,0-13-300 0,0 13-26 16,0 0-27-16,0 0-2 0,0 0-12 16,0 0 107-16,0 0-141 0,0 0 13 0,0 0 20 15,0 0 30-15,0 0 2 0,-14 21 124 16,14-21-202-16,0 18-20 0,0-18-10 16,0 24-3-16,0 1 25 0,0-14-78 15,0-1-14-15,0 2-1 0,19-4 12 16,-19-1 2-16,11 3 17 0,-11-6-38 15,11-4 4-15,-1 0-5 0,-2 0-8 16,0 0-3-16,10-28-25 0,-8 3 29 16,-2 8 7-16,1 3 0 0,-3-3-7 15,2-11 12-15,-3 16-5 0,-5 2 0 16,0-1-20-16,0 4 4 0,0 1 4 0,-18 2-3 16,18-1 11-16,0 5 1 0,-19 0-4 15,19 0-2-15,-16 0 4 0,0 22-8 16,16-7 9-16,-16-15-39 0,16 14-82 15,-7-14-135-15,7 15-706 0,0-15 191 16,0 0-124-16,0 0 180 0</inkml:trace>
  <inkml:trace contextRef="#ctx0" brushRef="#br0" timeOffset="14249.4623">7368 4789 425 0,'0'-5'5'0,"0"5"5"15,0-2 0-15,0 0 21 0,-15 2-10 16,15 0 12-16,0-2 35 0,0 2 27 16,0-1 23-16,0-1 157 0,0 1-144 15,0-1-2-15,0 2 8 0,0 0 41 0,0 0 20 16,0 0 250-16,0 0-196 0,0 0 47 15,0 0 53-15,0 0 76 16,0 0 330-16,0 0-491 0,0 0-60 0,0 0-53 16,0 0-11-16,0 0 8 0,0 0 110 15,0-11-121-15,0 11 0 0,0 0 7 16,0 0 46-16,0 0 205 0,0 0-217 16,0 0-33-16,20 22-20 0,-20-22 7 15,22 31 11-15,3 15 170 0,-9-20-178 16,2 4-20-16,-2 1-28 0,1 1-9 15,17 31 10-15,-18-36-74 0,1-1-17 16,-2-1 0-16,-2-4 0 0,-1-4 0 0,9 7 0 16,-11-18 0-16,1-3 0 0,-2-3 0 15,4 0 0-15,15-46 0 0,-11 21 0 16,0-7 0-16,0-6 0 0,-3-8 0 16,0-4 0-16,-2-63 0 0,-12 50 0 15,0 2 0-15,0 1 0 0,-27 6 0 16,-2-31 0-16,29 56 0 0,-29 9 0 15,29 7 0-15,-21 10 0 0,21 3 0 16,-15 39 0-16,4-14 0 0,11 2 0 16,0 6-166-16,0 1-278 0,0 26-1543 15,28-34 417-15,-9-3-33 0,7-7 369 0</inkml:trace>
  <inkml:trace contextRef="#ctx0" brushRef="#br0" timeOffset="15159.8211">8076 4787 2965 0,'0'0'111'0,"0"0"85"0,0 0 99 16,0 0 55-16,-22 0 16 0,22 0 226 15,-21 0-405-15,21 0-59 0,-14 0-21 16,14 0 3-16,-13 17 133 0,0-17-111 16,7 13-8-16,6-1-11 0,-7 3 11 15,4 2-18-15,1 25 108 0,2-17-131 16,0 0-6-16,0 1-19 0,0-1-2 0,19 22 19 15,-19-26-40-15,0-1-9 16,19-3 4-16,-19-1-18 0,22-5-9 0,7 7-9 16,-13-13-3-16,4-2-14 0,2-3-56 15,-1 0-122-15,21 0-549 0,-27-24 252 16,1 24-93-16,-3-17-51 0,-4 17-95 16,-1-17-85-16,0-2-694 0,-7 9 952 15,-1 1 233-15</inkml:trace>
  <inkml:trace contextRef="#ctx0" brushRef="#br0" timeOffset="15437.4207">8139 4969 2586 0,'0'-1'45'0,"0"-5"164"0,0 3-10 16,0-4 45-16,0 2 59 0,16 0 32 15,-16-3-16-15,18-5 132 0,-18 8-284 16,15-2-32-16,-15 3 2 0,14 2 15 15,-1 1 168-15,-7 1-127 0,-1 0 27 16,0 0-3-16,2 28 9 0,-1-28-30 16,1 20 125-16,-2 4-178 0,0-12-2 15,-1 1-13-15,0-2 3 0,5 13 141 16,-4-12-159-16,-1 0-27 0,-1-2-43 0,0 1-26 16,-1 0-13-16,2 8-24 15,0-10-22-15,-3-2-151 0,1-4-222 0,1-1-351 16,7-2-2027-16,-2 0 1201 0,3-26 356 15</inkml:trace>
  <inkml:trace contextRef="#ctx0" brushRef="#br0" timeOffset="16233.8296">6984 4211 470 0,'-2'10'-9'15,"0"-3"-9"-15,1 3-48 0,0-5 27 16,-2 0 8-16,0-1 10 0,-1 1 3 16,-2 0 13-16,-6 8 10 0,5-6-5 15,-2 0-5-15,1 3 3 0,-2-1-6 0,1 1 4 16,-11 9 16-16,11-10 5 0,0 1 22 16,1-1 8-16,-2 0 15 0,-6 3 138 15,9-6-75-15,-1-2 11 0,2 0 23 16,-1 1 33-16,-1-3 26 0,-1 1 245 15,3-1-258-15,2 0-20 0,2 0-10 16,-3-1 27-16,3 2 40 0,-3-2 352 16,5 0-265-16,-2-1 1 0,1 0-62 15,1 0-40-15,0 0 28 0,0-22-170 16,0 22-19-16,25-29-13 0,-25 10-9 16,32-5-12-16,18-37 11 0,-18 22-32 15,7 0-18-15,4-4 7 0,-2 2-7 0,43-34-16 16,-49 44 1-16,-4 3 4 15,-7 10-23-15,-6 0-73 0,-6 11-48 0,-7 0-392 16,-5 7 172-16,0 0-85 0,-21 0-47 16,21 20-151-16,-28-20-43 0,-3 19-494 15</inkml:trace>
  <inkml:trace contextRef="#ctx0" brushRef="#br0" timeOffset="16507.4208">7070 3829 1979 0,'0'0'199'0,"0"17"-14"0,0-17 69 15,0 0-16-15,28 0 30 0,-5 11 198 16,-8-11-300-16,1 0-64 0,3 0-53 16,0 0-26-16,-2 0-19 0,15-23-9 15,-18 6 1-15,-4 17 1 0,0-15 3 16,-5 15 0-16,-1 0 4 0,-2 0 30 15,-2 0 7-15,0 0 16 0,0 0 1 16,-24 27-5-16,0 7 5 0,24-12-43 16,-29 2-10-16,14-2 2 0,1 2-26 15,4-1-124-15,-5 15-716 0,15-24-41 0,0-3-24 16,0-5 218-16</inkml:trace>
  <inkml:trace contextRef="#ctx0" brushRef="#br0" timeOffset="19189.9035">8608 5353 604 0,'0'0'32'15,"0"0"58"-15,0 0 57 0,1 0 260 16,-1 0-200-16,0 0-6 0,0 0-15 0,0 0-6 16,0 0 90-16,0 0-93 15,0 0-43-15,0 0-72 16,0 0-1-16,0 0-8 0,0 0-7 0,0 0-17 15,0 0-11-15,0 0-20 0,0 0 9 16,26 0 12-16,-10 0 7 0,26 0 45 16,-17 0-37-16,3 17 1 0,3-17-4 15,3 17 3-15,2-17-12 0,38 17-3 16,-38-4-18-16,-3-13-1 0,-4 10 0 16,-4-10-6-16,-5 9-23 0,4-9-167 15,-16 5 15-15,-5-5-68 0,-1 2-68 16,-2-2-142-16,0 0-548 0,0 0 601 15,-18 0 185-15</inkml:trace>
  <inkml:trace contextRef="#ctx0" brushRef="#br0" timeOffset="19548.6807">9005 5313 1353 0,'-10'0'58'16,"6"0"188"-16,4 0-75 0,-3 0-30 15,3 0-26-15,0 0 3 0,0 0 4 16,0 0 161-16,0 0-132 0,22 21-4 16,-22-21-19-16,28 15-21 0,-12-15-22 15,26 17 23-15,-19 0-67 0,-1-8-13 16,0-2-8-16,0-7 1 0,-5 8-6 15,14-4 16-15,-18-2-29 0,-5-2-5 16,-3 0-5-16,-3 0-5 0,-2 0 9 16,0 1 9-16,0 2 6 0,-27-1-7 15,27 4-1-15,-30 2 3 0,-7 14 32 16,16-7-20-16,2 1-5 0,-1-1-14 0,4 0-33 16,-4 12-321-16,20-16-50 15,0-4-291-15,0-5-60 0,0-2 85 0</inkml:trace>
  <inkml:trace contextRef="#ctx0" brushRef="#br0" timeOffset="20381.896">8526 4850 823 0,'0'0'16'15,"0"-9"51"-15,0 9-1 0,0 0 41 0,0-3 9 16,0 0 46-16,0-1 130 0,0 2-172 16,0 0-23-16,0-1-11 15,0 0-5-15,17 0 3 0,-17-3 64 0,0 3-66 16,12-1 14-16,-12 1 18 0,0 0 30 15,0 0 37-15,7 0 275 0,-2 2-202 16,-5 1 1-16,0 0-20 0,4 0-2 16,-4 0 162-16,2 0-239 0,-2 0-21 15,0 0-33-15,0 0 10 0,0 0-15 16,0 0 55-16,-15 0-98 0,15 0-13 16,-14 19-4-16,14-19 18 0,-31 16 37 15,21 3-61-15,0-5-5 0,3 0-17 0,0-1 1 16,1 3 7-16,3 15-28 15,3-16 21-15,0 0-15 0,0-3 16 0,0 3-4 16,0 4-23-16,26-12 14 0,-26 1-7 16,30-4 3-16,-9 1 2 0,1-5-6 15,23 2 2-15,-24-2 3 0,-2 0 4 16,-2 0-3-16,-5 0-5 0,7 0 14 16,-19 0 1-16,7 17 0 0,-4 5 26 15,-3-22-4-15,0 14-3 16,0-14-5-16,-23 24-1 0,2-16-14 15,21-1-1-15,-30 1 8 0,11-3 1 0,-1 0-9 16,-21 3-1-16,20-5-10 0,1-2-6 16,1 1-20-16,-1 0-115 0,-15 0-641 15,22-2-23-15,-2 0-361 0,4 0-19 16,-1 0 208-16</inkml:trace>
  <inkml:trace contextRef="#ctx0" brushRef="#br0" timeOffset="24885.9119">8855 3595 489 0,'0'0'30'15,"0"0"101"-15,0 0-10 0,0-18 4 16,0 18 9-16,0 0 13 0,0-14 76 15,0 14-128-15,-23-13-1 0,23 13-3 0,0 0 14 16,-15-7 2-16,15 7 70 0,-11-4-112 16,11 2-23-16,0 0-16 0,-7-1-14 15,7-2-4-15,0-5 32 0,0 6 16 16,0 0 14-16,0 0 11 0,-4 2 9 16,4-1 78-16,0 3-79 0,0 0 6 15,-2 0 6-15,2 0 22 16,0 0 2-16,0 0 108 0,0 0-140 0,0 0-3 15,0 0-10-15,0 0 2 0,0 0 12 16,0 0 105-16,0 0-103 0,0 0-29 16,0 0-34-16,0 0-4 0,0 0 2 15,0 0-18-15,0 0-1 0,0 0 2 0,0 0-3 16,0 0 15-16,0 0 32 0,0 0-22 16,0-8-12-16,0 8 8 0,0 0 7 15,0 0 10-15,0 0 59 0,0 0-44 16,0 0 4-16,0 0 7 0,0 0 1 15,18 0 53-15,-18 0-87 0,16 0-12 16,-16 0-9-16,20 0-7 0,-6 0 4 16,18 15 21-16,-14-15-29 15,0 0 3-15,3 13-16 0,-2-13 7 0,19 9 2 16,-23-9 2-16,1 5-20 0,-5-5 1 0,-2 3 14 16,-1-2-11-16,-1 3 21 0,-4 0-29 15,-2-2 20-15,-1 2-8 16,0 0 8-16,0 3-1 0,0-2-6 15,0-2-1-15,0 1 4 0,0-2-8 0,0 1 12 16,0 1-9-16,0-3 16 0,0 0-15 16,0 0 5-16,0 0 3 0,0 3-7 15,-23-4 0-15,23 4 12 0,0-1 3 16,-22 0 0-16,22 0 14 0,-20 5 18 16,0-3-12-16,9 1 10 0,2-2 3 15,-1 3 6-15,-5 3 46 0,5-5-44 16,2 2-10-16,-1-1-17 0,2 1-3 0,-3-1-19 15,-6 5 8-15,9-6-8 0,-1-1-1 16,3 1-6-16,0-1-2 0,-4 3-10 16,6-3-11-16,-3 0-109 0,4 0-117 15,0-1-264-15,2-2-280 16,0 5-1399-16,0-6 1238 0,27 0 301 0</inkml:trace>
  <inkml:trace contextRef="#ctx0" brushRef="#br0" timeOffset="30036.2426">10383 1799 1852 0,'0'0'82'16,"0"0"69"-16,0 0 79 0,0 0 414 16,0 0-290-16,0 0-1 0,0 0-39 15,0 0-17-15,0 18-81 0,-19-18 83 16,19 16-215-16,-15-16-6 0,15 17-19 16,-11-7 1-16,0 18 90 0,5-11-63 15,0 5 54-15,2 1 43 0,-2 3 100 0,4 7 58 16,1 39 249-16,1-27-410 0,0 3-81 15,0 5-38-15,0 5-4 0,22 60-7 16,-22-59-43-16,0 0-16 16,0-2-4-16,15-6-28 0,-15-3-63 0,0 22-315 15,0-41 59-15,10-7-40 0,-10-6-3 16,0-5-31-16,5-1-508 0,-5-8 342 16,0-2-111-16,0 0-90 0,0 0 31 15,0-20 129-15</inkml:trace>
  <inkml:trace contextRef="#ctx0" brushRef="#br0" timeOffset="30627.9092">10333 2756 2780 0,'0'0'202'15,"0"-17"15"-15,-12 17 99 0,12 0 10 16,0 0 16-16,-6 0 170 0,6 0-341 16,0 0-53-16,0 0-33 0,0 0-11 15,0 18-36-15,20 5 38 0,-20-10-44 16,0 0 24-16,19 0 25 0,-19-2 13 0,18 11 143 16,-18-14-134-16,0 3 4 0,11-3-1 15,-11 1-6-15,4 2-13 0,1 7 50 16,-5-10-100-16,3 1-12 0,-3-5-22 15,0 1 3-15,3 1 16 0,-3-5-8 16,0 0-6-16,0-1-5 0,0 0 0 16,0 0-3-16,0-20-27 0,-18 20 8 15,18-23-7-15,0 8 4 0,-20-2-4 16,3-17 0-16,17 15 14 0,-18 1 18 16,9 2-4-16,1 3 12 0,1-1 10 0,-3-1 5 15,6 10-25-15,1 1 2 16,1 1-1-16,2 2 12 0,-1 1 46 0,1 0-21 15,0 0 9-15,0 0 12 0,0 0 18 16,20 0 16-16,-2 0 54 0,-18 0-97 16,21 0 1-16,-9 0 22 0,-12 0 11 15,34 0 86-15,-22 0-122 0,-5 0-5 16,3 0-4-16,-3 16 10 0,-1-16 8 16,3 12 39-16,-7-12-59 0,0 0 9 15,1 10 18-15,-2-10 12 0,0 14 33 16,-1-7-93-16,0 3-20 0,0 1 0 0,0 3 0 15,-18 4 0-15,-1 23-7 0,19-21-51 16,-23 0-82-16,23-1-110 0,-18-2-131 16,6 8-772-16,12-17 374 0,0-2-266 15,0-6-295-15,0 0 43 0,34 0 277 16</inkml:trace>
  <inkml:trace contextRef="#ctx0" brushRef="#br0" timeOffset="31584.3237">10933 1977 1503 0,'-18'-7'85'0,"7"-10"303"16,11 6-91-16,-10 3 19 0,10-1 33 16,-12 1 66-16,12 1 52 0,-12-5 398 15,10 7-523-15,0 2-67 0,1 0-23 16,0 1 41-16,1 1 319 0,0 1-310 15,0 0 4-15,0 0 5 0,0 0 20 16,0 29-82-16,18 2-16 0,-18-8-233 16,0 4 0-16,17 5 0 0,-17 2 0 15,10 3 0-15,-10 4 0 0,20 43 0 16,-8-4 0-16,-6-43 0 0,5 26 0 16,-2-17 0-16,-4-28 0 15,7 10 0-15,-8-20-169 16,0-1-179-16,-2-3-251 0,2-4-210 0,0 0-141 15,1 0-1137-15,-3-29 966 0,3 29 192 16,-1-31 307-16</inkml:trace>
  <inkml:trace contextRef="#ctx0" brushRef="#br0" timeOffset="31861.4739">11196 2206 2970 0,'5'-5'301'0,"-5"2"48"16,0 3 133-16,0-2-17 0,0 2 1 0,0 0-49 15,0 0 344-15,0 0-403 0,0 0-31 16,0 22-38-16,0-22 18 0,0 45 192 16,0-23-362-16,0 4-74 0,0 2-63 15,0 2 0-15,17 2 0 0,-17 29 0 16,12-32 0-16,-12-2 0 0,0-3 0 15,7-2 0-15,-7 9-172 0,6-21-119 0,-6-5-206 16,3-1-217-16,-1-4-172 0,-2 0-218 16,0-26-1348-16,0 26 1433 0,0-32 366 15</inkml:trace>
  <inkml:trace contextRef="#ctx0" brushRef="#br0" timeOffset="32183.7791">11184 2302 2972 0,'0'-9'239'16,"-3"4"2"-16,1 2 81 0,0-3 1 15,1 1 5-15,0-3 153 0,1 4-352 16,0-1-53-16,0 0-24 0,0-1-5 0,26 2-13 16,-2-3 52-16,-10 3-24 0,1 3 28 15,2 1 19-15,2 0 36 0,22 0 175 16,-22 17-164-16,2-17-6 0,-3 24-23 15,2-10-2-15,-5 6-17 0,11 13 54 16,-16-15-104-16,-3 2-13 0,-2-2-15 16,-3-2-12-16,-1 15 1 0,-1-16-18 15,0 1 4-15,0-2-2 0,-23 1-8 16,23-3-3-16,-45 11-19 0,22-12-25 16,-3 1-64-16,0-1-104 0,-3-1-127 0,-22 8-548 15,29-11 235-15,3 0-155 0,6-2-283 16,4 0-81-16,9 0 303 0</inkml:trace>
  <inkml:trace contextRef="#ctx0" brushRef="#br0" timeOffset="32985.8198">10588 4188 2785 0,'0'0'110'0,"0"-4"119"16,0 4 141-16,0-2 125 0,0-2 390 16,0 4-528-16,0-3-29 0,-16 2 0 15,16-1 28-15,0 1-31 0,0-2 181 0,0 3-303 16,0-1-20-16,0 1-9 0,0 0-10 15,0 0 99-15,0 0-191 0,0 0-26 16,0 0-34-16,0 25-12 0,0-8 0 16,19 24 0-16,-19-11 0 0,0 6 0 15,15 2 0-15,-15 3 0 0,0 5 0 16,14 0 0-16,-14 5 0 0,9 46 0 16,-3-7 0-16,-6-49 0 15,15 26 0-15,-5-21 0 16,-3-26 0-16,1-6 0 0,4 6-14 0,-9-12-163 15,0-4-146-15,-1-2-200 16,1-2-186-16,-3 0-893 0,0 0 688 16,0 0-98-16,0 0-9 0,0 0 138 0,0 0 271 15</inkml:trace>
  <inkml:trace contextRef="#ctx0" brushRef="#br0" timeOffset="33561.4649">10701 4903 2967 0,'0'-3'87'0,"0"3"60"0,0-4 299 0,-17 4-200 15,17 0 6-15,0 0 18 0,-13 0 0 16,13 0 98-16,0 0-244 0,0 0-34 16,0 0-4-16,0 0 0 0,0 0-5 15,0 20 155-15,0-6-71 0,0-14 19 16,0 15 5-16,0-15 1 0,14 29 148 15,-14-21-185-15,0 1-23 0,0 0-28 16,8 1-11-16,-8 0-21 0,8 5 53 16,-5-8-72-16,-1-3-11 0,0 1-18 15,0-1-4-15,1 0 10 0,-3-4-9 16,0 0 2-16,0 0-4 0,0 0-6 16,0 0-16-16,0 0-34 0,0-23 13 0,0 23-15 15,0-19-28-15,0 19-19 0,-23-38-96 16,6 24 125-16,17 0 17 0,-25 0 16 15,12 2 6-15,1 0 9 0,-7-7 10 16,11 10 0-16,-1 3 2 0,2 2 1 16,1 0 4-16,-1 0 6 0,5 4-4 15,-1 0-6-15,3 0 3 0,0-2 7 16,0 2 8-16,0 0 82 0,0 0-48 16,27 0-4-16,-27 0-19 0,29 0-5 15,8 0 20-15,-15-19-27 0,-1 19-6 0,1 0-5 16,-2-13 1-16,-3 13 5 0,9 0 15 15,-19 0-12-15,-1 0 5 0,-4 0 11 16,0 0 12-16,-2 0 24 0,0 17-54 16,0-17-11-16,-27 20 1 0,27-20-2 15,-24 25 2-15,0 0-4 0,12-11 5 16,12 1-1-16,-20-2 2 0,20 3-12 16,-12 14-140-16,6-18-68 0,6 2-161 15,0-2-184-15,0-4-151 0,0-1-255 16,19-5-1307-16,5-2 1126 0,-7 0 366 15</inkml:trace>
  <inkml:trace contextRef="#ctx0" brushRef="#br0" timeOffset="33923.8065">11158 4300 3758 0,'0'0'312'15,"0"0"119"-15,0 0 153 0,0 18 36 16,-18-18-69-16,18 38 437 0,0-20-596 15,0 0-115-15,0 6-102 0,0 1-72 16,0 29-103-16,22-25 0 0,-22 4 0 16,17 1 0-16,-17 2 0 0,19-2 0 15,-19 0 0-15,16 0 0 0,-2 29 0 16,-14-38 0-16,11-4 0 0,-5-4-208 16,0-5-195-16,-1-2-261 0,8-7-1187 0,-6-3 740 15,2 0-156-15,0-22 108 0,0 22 281 16</inkml:trace>
  <inkml:trace contextRef="#ctx0" brushRef="#br0" timeOffset="34266.4652">11504 4541 4170 0,'0'0'60'15,"0"0"28"-15,0 0 36 0,-26 0 202 16,8 0-165-16,18 17-1 0,-23-17-30 0,23 12-23 15,-17-12-19-15,17 31-14 0,-13-16-51 16,13-1-25-16,0 2 11 16,0 1-15-16,0 16 14 0,0-19-15 0,0-1 9 15,23-2-1-15,-23 0-14 0,18-6 14 16,4 3-24-16,-22-5 37 0,23-3-5 16,-10 0-5-16,-1 0 15 0,14 0 55 15,-15 0 48-15,0 0 43 0,-2 0 41 16,0 0 13-16,-2 0-24 0,5 0 70 15,-8 0-188-15,1 0-27 0,-3 22-14 16,-2-22-14-16,0 43-9 0,0-26-15 16,0 2-1-16,-20-1-6 0,20-2-15 15,-21 1-53-15,-4 9-432 0,8-17 32 16,-1-4-309-16,-2-1-236 0,-1-4-304 0,-19 0-796 16</inkml:trace>
  <inkml:trace contextRef="#ctx0" brushRef="#br0" timeOffset="35366.5006">12330 1777 1231 0,'0'-20'195'0,"0"11"-1"0,0 0 55 16,0 4-25-16,0 0-25 0,-15 1-27 16,15 0 139-16,0 3-133 0,0 1 33 0,0 0 55 15,0 0 79-15,0 0 429 0,0 26-452 16,0-26-45-16,0 25-44 0,0-7 48 15,0 6 40-15,0 30 304 0,13-20-371 16,-13 2-54-16,0 5-47 0,0 7-26 16,15 60 5-16,-5-50-98 0,-5 6-16 15,3 3 9-15,2 2 10 0,-2-1 1 16,17 62 66-16,-11-65-42 0,1-1 11 16,1-4 19-16,0 3 1 0,18 58 31 15,-19-63-109-15,1 8-15 0,-1-1 0 0,-3 2 0 16,-1-1 0-16,8 66 0 0,-11-64 0 15,-1-2 0-15,0 1 0 16,-2 2 0-16,3 58 0 0,-6-63 0 0,-1-1 0 16,0-1 0-16,0-1 0 0,1-5 0 15,0 42 0-15,0-49 0 0,-2-8 0 16,4 0 0-16,-4-4 0 0,0 35 0 16,0-38 0-16,0-1 0 0,2 1-17 15,-2-2-22-15,1-2-27 0,2 24-117 16,-1-31 81-16,-2-1-12 0,0-2-19 15,0 1-32-15,0 11-282 0,0-16 98 16,-23-4-91-16,23-2-46 0,0-3-167 0,-13-1-109 16,13-6-1111-16,-16 0 901 15,16 0 262-15,-11-20 242 0</inkml:trace>
  <inkml:trace contextRef="#ctx0" brushRef="#br0" timeOffset="36108.9435">12535 4524 3515 0,'0'-7'195'0,"0"1"117"0,0 4 47 16,0-2 60-16,-16 1-141 0,16 1 210 15,0 2-248-15,-13 0-39 0,13 0-60 16,0 0-1-16,0 0-22 0,0 0 150 16,0 0-160-16,0 21-8 0,20-21-5 0,-20 15 29 15,12 7 140-15,3-9-140 0,-15 3-3 16,18 1 0-16,-11 4 36 0,2 0-21 15,4 24 21-15,-6-24-147 0,2 1-10 16,-2-3 0-16,-1-2 0 16,5 9 0-16,-7-18 0 0,2-3 0 0,-4-2 0 15,0-3 0-15,-2 0 0 0,0 0 0 16,0-17 0-16,0 17 0 0,0-21 0 16,0 21 0-16,0-43 0 0,0 27-22 15,-16 1-20-15,16-2-7 0,0 1-18 16,-11-11-34-16,11 14 62 0,0-1 20 15,-13 2 10-15,13-2 1 0,-14 0 1 0,3-15-21 16,1 12 18-16,2 1 0 0,-1 0 6 16,0-1 8-16,-7-12 25 0,10 16-1 15,-1 1 14-15,0 2 16 0,3 1 12 16,-1 3 6-16,-2-2 14 0,3 3-72 16,2 2-18-16,0 2 0 0,-1-1 0 15,0 2 0-15,2 0 0 0,1 0 0 16,0 0 0-16,0 0 0 0,0 23 0 0,20-23 0 15,5 17 0-15,-6 0 0 16,2-17 0-16,4 17 0 0,2-17 0 16,2 16 0-16,0-9 0 0,0-1 0 15,23 6 0-15,-11-5 0 16,-28-4 0-16,5 1 0 0,-14-4 0 16,-4 1 0-16,0 5 0 15,0 5 0-15,-26-2 0 0,26 2 0 16,-36 20 0-16,21-13 0 0,0 4 0 15,1 1 0-15,-3-1 0 0,3 1-226 16,3-4-259-16,-4 13-1346 0,7-20 574 16,4-4-216-16,4-4 216 0,0-4 250 15</inkml:trace>
  <inkml:trace contextRef="#ctx0" brushRef="#br0" timeOffset="36768.0465">12849 2928 1880 0,'0'0'52'0,"-10"0"50"0,10 0 66 15,0-17 77-15,0 17 45 0,0-15 442 16,0 2-286-16,0 13-5 0,0-12-38 16,0 12 2-16,0-9 265 0,0 9-330 15,0-5-16-15,0 5-17 0,0 0 10 16,0 0-16-16,0 0 232 0,0 0-376 0,0 0-79 16,0 0-78-16,0 0 0 0,0 23 0 15,0 10 0-15,0-8 0 0,0 7 0 16,24 7 0-16,-24 4 0 0,22 8 0 15,-22 1 0-15,23 2 0 0,2 58 0 16,0-8 0-16,-16-58 0 16,9 31 0-16,-5-21 0 15,-7-35-70-15,4 7-732 0,-6-19 17 16,-1-4-317-16,-1-1-149 0,0-4-202 16,0 0-686-16</inkml:trace>
  <inkml:trace contextRef="#ctx0" brushRef="#br0" timeOffset="37032.2832">13102 3280 4544 0,'0'-5'106'16,"0"-3"61"-16,0 0 117 0,0 3 142 15,0 1 446-15,-17 0-224 0,17 4-223 16,0 0-197-16,0 0-12 0,0 25-65 15,0-25-48-15,23 32-82 0,-3 15-21 16,-20-18 0-16,23 0 0 0,-12 0 0 16,0 1 0-16,10 27 0 0,-12-35 0 15,-1 0-105-15,-1-4-171 0,2-4-200 16,-4-4-257-16,4 0-1006 0,-5-9 723 16,-2-1-94-16,-2 0 13 0,0 0 220 15</inkml:trace>
  <inkml:trace contextRef="#ctx0" brushRef="#br0" timeOffset="37344.6948">13121 3285 3317 0,'0'0'147'0,"0"0"126"0,0 0 110 16,0 0 61-16,0-5 108 0,0 0-424 15,0 1-48-15,0-4-5 0,0-1-8 16,30 0-14-16,5-10 52 0,-14 10-69 15,4-2 30-15,2 5 10 0,-2 0 28 16,22 1 134-16,-25 5-127 0,-1 0-5 16,-4 0 4-16,-3 20 20 0,-5-20-1 15,4 47 51-15,-11-26-132 0,-2 3-18 16,0 1-8-16,0 4 0 0,-26 25-1 16,26-28-5-16,-25 1 0 0,25-1-2 0,-29-2-3 15,13-2-8-15,-14 15-8 0,17-20 0 16,-1-2-11-16,-1-2-38 0,1-4-92 15,-8 4-597-15,8-8 168 0,3-4-259 16,3-1-135-16,-2 0-256 0,6 0 77 16</inkml:trace>
  <inkml:trace contextRef="#ctx0" brushRef="#br0" timeOffset="37646.4681">13587 3146 3815 0,'0'-2'267'0,"-12"2"105"15,12-2 77-15,0-2-3 0,0 3-45 16,0-9 323-16,34 5-440 0,-13 0-64 15,1-2-60-15,7 0-42 0,32-8-22 0,-32 6-98 16,0-1-9-16,-4 4-19 16,-3-2-53-16,-3 3-82 0,5 0-372 0,-19 5 173 15,-5 0-37-15,0 0-117 0,0 19-239 16,-30 5-1160-16,30-24 858 0,-31 26 299 16,13-12 261-16</inkml:trace>
  <inkml:trace contextRef="#ctx0" brushRef="#br0" timeOffset="37798.0329">13602 3401 4935 0,'0'0'102'0,"16"0"144"0,0 0 569 16,-2-19-432-16,-1 19-136 0,5-16-132 0,0 16-89 16,27-21-453-16,-25-1-74 0,0 11-351 15,-1 0-266-15,-2-2-286 0,-1 0 180 16</inkml:trace>
  <inkml:trace contextRef="#ctx0" brushRef="#br0" timeOffset="38162.2222">13887 2646 2867 0,'0'-17'306'0,"0"10"78"0,0 1 148 15,0 0 10-15,0 1 64 0,0 1-22 16,19-2 518-16,-19 4-588 0,0-1-151 16,0 3-129-16,11 0-86 0,0 0-139 15,-2 24-9-15,-2-24 0 16,4 29 0-16,16 16 0 0,-13-17 0 0,2 3 0 15,1 6 0-15,2-1 0 16,0 3 0-16,2 2 0 0,-1-4 0 0,16 35 0 16,-4-14 0-16,-20-33 0 15,9 10 0-15,-7-15 0 16,-8-13-78-16,1-2-707 0,-4-5 1 16,1 0-267-16,-2-20-122 0,6 20-229 15,2-55-781-15</inkml:trace>
  <inkml:trace contextRef="#ctx0" brushRef="#br0" timeOffset="38579.4522">14528 2694 2242 0,'1'0'154'15,"1"-2"111"-15,0 2 125 0,-2 0 68 16,0 0 440-16,0 0-543 0,0 0-84 16,0 0-69-16,0 0 2 0,-20 0-15 0,20 0 215 15,-14 17-236-15,14-17-25 16,-20 14-26-16,11-2-21 0,-13 17 64 0,13-12-105 16,-3 1-12-16,5 3-11 0,1-2-10 15,6 1-11-15,0 13-5 0,0-20-6 16,21-1-8-16,-21-2-1 0,28-3-9 15,15-4-36-15,-23-3 20 0,3 0 11 16,1 0 0-16,-1 0 14 0,0 0 7 16,12-18 20-16,-21 18-6 0,-1 0 20 15,-6 0 24-15,-1 0 31 0,-3 0 96 16,-3 20-121-16,0-20-26 0,0 23-17 0,0-10-9 16,-25 3-5-16,-2 17-11 15,7-14-1-15,0 1-7 0,-5-2-25 0,-1 4-75 16,-27 10-562-16,28-18 102 0,1-4-308 15,-1-1-196-15,0-6-254 0,7-3 141 16</inkml:trace>
  <inkml:trace contextRef="#ctx0" brushRef="#br0" timeOffset="44947.4576">19183 2085 1589 0,'5'0'149'0,"-3"0"-8"15,-2 0 44-15,2 0-7 0,-2-17 23 16,0 17 219-16,0-12-214 0,0 12-7 16,0-10-24-16,0 10 6 0,0-12 2 15,0 0 226-15,0 7-186 0,0 0-10 16,0 0-29-16,0 3-18 0,0-1-41 16,0 2 87-16,0 0-127 0,0 1-1 15,0 0-21-15,0 0 18 0,0 0 76 16,0 0-75-16,0 0 1 0,0 0 5 0,0 0 18 15,0 0 95-15,0 14-130 16,0-14-25-16,0 14-30 0,0-14 0 0,0 16-14 16,-13-7 17-16,13 5-14 0,0-8 3 15,0-1-4-15,0 1 0 0,-7 4 5 16,7-6-15-16,0 0 4 0,0 0 2 16,0 0-3-16,0-2 10 0,0 0-22 15,0-2-26-15,0 0-37 0,0 0-41 16,0 0-13-16,0-20-92 0,16 20 157 15,-16-22 22-15,16 6 23 0,-16-1 9 16,16 0 27-16,-2-17 16 0,-14 22-5 0,7-1-3 16,-7 3-6-16,0 1-3 15,0-4 2-15,0 9 3 0,0 2 2 0,0-3-2 16,0 4-10-16,0-1-1 0,0 1-10 16,0 1 9-16,0 0-5 0,0 0-4 15,0 0 3-15,0 0-2 0,0 0 6 16,0 0 0-16,0 0 38 0,0 0 31 15,0 0 15-15,15 17 63 0,0-17-128 16,-15 0-3-16,24 19-6 0,-10-19-5 16,17 15 1-16,-13-1-10 0,2-14 0 15,1 14-1-15,-1-6 5 0,-3 0 3 16,15 7-8-16,-19-9 2 0,-5 1-3 16,-3 0 3-16,-1-2 7 0,0 4 20 15,-4-6-8-15,0 0-7 0,0-2-4 0,0 0-10 16,0 1 5-16,-18 0-8 0,1-2 8 15,17 1-11-15,-19-1-1 0,6 0 13 16,-14 0-17-16,12 0 12 0,2 0-10 16,-2 0 12-16,3 0-4 0,0 0 5 15,-7 0-13-15,8 0 6 0,3 0-12 16,1 0 7-16,3 0-5 0,-3 0-75 16,4 0 7-16,3 0-39 0,-2 0-46 15,2 0-58-15,0 0-41 0,0 10-456 0,0-10 195 16,0 0-116-16,0 6-116 0,0-6-158 15,0 0 106-15</inkml:trace>
  <inkml:trace contextRef="#ctx0" brushRef="#br0" timeOffset="45878.8507">19341 2101 433 0,'-1'0'53'0,"0"0"-12"0,0 0 16 15,1 0-12-15,-1 0 5 0,0 0 28 16,-2 0 101-16,0 0-55 0,0-17-5 16,2 17 17-16,-1 0 52 0,0 0-5 15,-2-12 183-15,2 12-218 0,2 0-7 16,0 0 0-16,-2 0 6 0,-1 0 131 16,2-6-148-16,0 6 9 0,1 0 10 0,0 0 26 15,-2 0 31-15,2 0 200 0,-1 0-228 16,0 0-34-16,1 0-13 0,-1 0-3 15,0 0-11-15,-1 0 71 0,0 18-110 16,1-18 1-16,-1 16 10 0,0-3 10 16,1 19 117-16,1-13-107 0,-1 6-11 15,1 4-26-15,0 4 13 0,0 1 4 16,0 44 180-16,0-37-114 0,0 2-2 16,0 1-21-16,17-2-5 0,-17 42 58 0,15-43-134 15,-15-3-16-15,10 4-19 16,-10-1-2-16,8 3 10 0,0 44 49 0,-2-39-24 15,-1 1-6-15,1 4-14 0,-1 4-4 16,3 65 2-16,-4-59-14 0,0 3-7 16,-3-1-3-16,2-1 7 0,0-3 14 15,3 46 119-15,-4-58-48 0,3-3-14 16,-2-4-27-16,2-7-23 0,0 35-11 16,-2-36-19-16,-1-1-3 0,0 1-1 15,0-1-2-15,0 0-2 0,4 38-4 16,-2-33 4-16,-2 0 1 0,2 3 2 0,0 0 3 15,3 48 6-15,-6-47-4 0,2 3 6 16,-1 0 3-16,1 0 1 0,-1-2 3 16,3 36 21-16,-4-42 1 0,0-2 8 15,-1-2-2-15,1 0-13 0,-1 27-16 16,0-30-11-16,0 1-3 0,0-2 4 16,0 2-3-16,-16 1 0 0,16 31-11 15,0-29 8-15,0 1 2 0,0 2 2 16,0-3 5-16,0 37-10 0,0-38 7 15,0 2-1-15,0-2 7 0,0-3 0 16,0-2-1-16,0 29 16 0,0-29-15 16,0 0 2-16,0-1-8 0,0 2 3 15,0 29-3-15,-18-30-5 0,18 2 1 16,0-2-1-16,0 0 0 0,0-2 5 16,-12 26 3-16,12-26-7 0,0-2 2 0,0 0 0 15,0-1 1-15,0 25-7 0,0-23 7 16,0-2-2-16,0 1 3 0,0 2 2 15,0-3-4-15,18 24-1 0,-18-27 0 16,0-2-8-16,10 2-43 0,-10-2-71 16,0 15-398-16,6-17 93 0,-6-5-149 0,0 5-140 15,0-5-343-15,0-3-271 16,0 1-1128-16</inkml:trace>
  <inkml:trace contextRef="#ctx0" brushRef="#br0" timeOffset="50246.9986">17948 744 1654 0,'-10'-9'202'0,"3"2"176"15,5 5-198-15,0-7 297 16,-1 9 210-16,2-2-301 0,0 2 289 16,-1 0-196-16,2 0-307 15,-1 0 254-15,1 0 163 16,0 0-309-16,0 0-6 0,0 16 271 16,0-16-255-16,20 20-53 0,-20-3-88 15,14 29-38-15,8-16-111 0,-22 3 0 0,19 5 0 16,-9 3 0-16,-10 4 0 15,16-2 0-15,-5 35 0 0,-6-45 0 16,-1-3 0-16,-1-5 0 0,0-7-58 0,1-3-251 16,-1-6-346-16,7-6-1529 0,-3-3 772 15,5 0 20-15,0-29 294 0</inkml:trace>
  <inkml:trace contextRef="#ctx0" brushRef="#br0" timeOffset="50650.4093">18333 1027 1994 0,'-14'-6'89'15,"14"-6"290"-15,0 5-49 0,0 3 48 16,0-3 76-16,0 2 52 0,0 3-40 16,0-3 212-16,-7 3-388 0,7 2 28 0,0 0 22 15,0 0 19-15,0 0 253 0,0 0-334 16,0 24 0-16,0-24-73 15,20 23-50-15,-20-8-74 0,19 22-80 0,-19-16-1 16,0-1 0-16,13 1 0 0,-13-1 0 16,0 16 0-16,0-24 0 0,0 1-29 15,0-5-165-15,0 0-165 0,0-4-271 16,0-2-1121-16,0-2 630 0,0 0-152 16,0-28 74-16,0 28 276 0</inkml:trace>
  <inkml:trace contextRef="#ctx0" brushRef="#br0" timeOffset="51001.6138">18343 967 2263 0,'-2'-2'110'0,"2"1"42"15,0-3 60-15,0 0 2 0,0-4 224 16,24 3-235-16,-24-1-26 0,21-3-55 0,-21 2-35 16,29 0-34-16,3-6 46 15,-17 9-2-15,1-1 24 0,1 3 11 0,-1 2 15 16,-2 0-8-16,14 0 105 0,-14 24-139 16,-1-24 2-16,-2 21 11 0,-1-6 91 15,6 12 202-15,-11-11-208 0,1 0-51 16,-4 2 1-16,-2-1 2 0,0 2-25 15,-26 21 59-15,26-19-134 0,-32 0-23 16,9 1-20-16,-1-2-16 0,-26 16-57 16,23-19-71-16,0-2-192 0,1-3-150 0,2-2-305 15,4-6-273-15,-5 1-1545 16,15-5 1653-16</inkml:trace>
  <inkml:trace contextRef="#ctx0" brushRef="#br0" timeOffset="53331.872">28164 6856 1464 0,'0'-4'108'0,"0"1"345"0,0 3-127 15,0-3-30-15,0 1-32 0,0 1 4 16,0 1 194-16,0 0-245 0,0 0 5 16,0 0 16-16,0 0 16 0,0 0-25 15,0 0 99-15,0 0-195 0,0 0 10 16,0 0 40-16,0 0 45 0,0 0 236 15,0 0-240-15,0 0-14 0,0 16-10 0,0-16 6 16,16 20-14-16,-16 15 155 16,19-11-189-16,-19 5-14 0,16 6-41 0,-4 0-21 15,11 43-37-15,-10-40-45 0,1 1 0 16,-2 0 0-16,2-5 0 0,-2-5 0 16,13 19 0-16,-15-30 0 0,-1-4 0 15,1-5 0-15,-1-2 0 0,5-2 0 16,-9-5 0-16,4 0 0 0,-1-21 0 15,0 21 0-15,2-34 0 0,5-24 0 16,-9 18 0-16,2-3 0 0,-5-7 0 16,-1-6 0-16,0-55 0 0,-2 58 0 0,0 3 0 15,0 5 0-15,0 9 0 16,0 8 0-16,0-5 0 0,0 24 0 16,0 2 0-16,0 4 0 0,0 3 0 15,0 0 0-15,0 0 0 0,0 27 0 0,0-27-109 16,0 24-167-16,0-9-226 0,0 13-1138 15,0-16 508-15,0-12-245 0,0 17 97 16,0-17 214-16</inkml:trace>
  <inkml:trace contextRef="#ctx0" brushRef="#br0" timeOffset="54598.5133">28828 7165 1618 0,'0'0'91'16,"0"0"64"-16,0-12 71 0,0 12 284 15,0 0-299-15,0 0-32 0,0 0-17 16,0 0 13-16,0 0 186 0,0 0-159 15,0 0 24-15,0 0 13 0,0 0 12 16,0 0-19-16,0 0 146 0,0 0-190 16,0 13 25-16,20-13 22 0,-20 12 37 15,0-12-5-15,13 28 215 0,-13-14-276 0,0 1-17 16,0 0-6-16,0 7 1 16,8 21 102-16,-8-21-205 0,0 2-35 0,0 0-25 15,0-2-10-15,4 0-9 0,2 15-23 16,-5-22-4-16,2-1-63 0,-1-2-99 15,-1-2-131-15,3 1-764 0,-4-8 440 16,1-1-168-16,0-2-85 0,-1 0-240 16,1 0-48-16</inkml:trace>
  <inkml:trace contextRef="#ctx0" brushRef="#br0" timeOffset="55028.8943">28830 7192 2178 0,'0'0'76'0,"0"0"64"16,0 0 45-16,-1 0 260 0,1 0-255 15,0-11-8-15,0 11-32 0,0 0-35 0,0-7-30 16,0 7-82-16,23-8-11 0,-23 8 7 16,30-6 1-16,-11 5-5 0,33-5-9 15,-25 6 11-15,2 0 0 0,-1 0 7 16,0 0 4-16,0 0-6 0,20 20 102 16,-30 2 9-16,-3-7 28 0,-6 0 15 15,-2 5 36-15,-5 21 196 0,-2-19-193 16,0 2-21-16,-25 0-3 0,25-1 10 15,-32 4-14-15,-6 19 125 0,14-24-186 16,-1-1-17-16,0-4-40 0,-1 2-23 16,-22 8-30-16,26-18 4 0,-1 1-11 0,5-5-1 15,2-1-61-15,0-3-127 16,-5-1-585-16,13 0 82 0,2-25-105 0,4 25-206 16,2-23-29-16,21-4-308 0</inkml:trace>
  <inkml:trace contextRef="#ctx0" brushRef="#br0" timeOffset="55470.4915">29526 7035 1809 0,'0'-2'96'15,"0"2"88"-15,0 0 86 0,0 0 82 16,0 0-24-16,-25 24 269 0,4-24-342 16,21 21-34-16,-25-8-49 0,25 2-36 15,-21-1-63-15,3 15-20 0,18-12-43 16,-11-2-1-16,11-4-7 0,0 1-8 0,0 8-1 15,19-12 3-15,-19 0 8 0,27-2 1 16,-10-2 0-16,-1 2 0 0,19 3 16 16,-16-6 19-16,-2 1 52 0,-3 1 33 15,-2-3 0-15,-2 5 19 0,5 7 119 16,-11-6-138-16,-4 3 8 0,0 2 4 16,0 0 18-16,-23 19 117 0,23-17-191 15,-35 3-31-15,13-1-25 0,-4-1-13 16,-3-1-12-16,-29 10-24 0,27-13-5 15,3-5-80-15,-1-1-142 0,4-3-143 16,-18-3-1193-16,25 0 443 0,3 0-40 16,0-21 347-16</inkml:trace>
  <inkml:trace contextRef="#ctx0" brushRef="#br0" timeOffset="69422.7433">3131 8047 1952 0,'-7'0'64'0,"7"0"240"0,0 0-28 0,0 0 82 16,0 0 136-16,0 0 90 0,0 0 453 15,0-15-667-15,0 15-55 0,15 0-13 16,-15 0 7-16,0 0-41 0,0 0 147 16,0 0-247-16,0 0-21 0,0 0-19 15,0 0 2-15,0 0 104 0,0 0-104 16,0 0-33-16,23 17-40 0,-23-17-5 0,33 29-52 15,18 12 0-15,-21-13 0 16,3 2 0-16,-1 1 0 0,1 4 0 0,2 4 0 16,26 33 0-16,-36-33 0 0,1-5 0 15,-5-2 0-15,-1-2 0 0,-4-8 0 16,-4-2 0-16,-1-6 0 16,3 6 0-16,-5-14 0 0,-6-6 0 15,7-26 0-15,3-20 0 16,-4 12 0-16,7-60 0 15,-6-31 0-15,-8 56 0 0,-2-1 0 16,0-70 0-16,0 80 0 0,0 6 0 0,-19 11 0 16,19 10 0-16,0 9 0 15,0 8 0-15,0 6 0 0,-15 7 0 16,15 28 0-16,0-8 0 0,0 32 0 16,0-22-168-16,0 5-278 0,0 0-357 15,0-3-488-15,0 31-1949 0,0-35 1995 16</inkml:trace>
  <inkml:trace contextRef="#ctx0" brushRef="#br0" timeOffset="69731.9181">3962 8431 607 0,'2'0'0'0,"1"0"-13"15,0 0-11-15,0 0-2 0,1 0-12 16,2 0-2-16,-3 0-11 0,1 0-21 16,1-16-47-16,-2 16 13 0</inkml:trace>
  <inkml:trace contextRef="#ctx0" brushRef="#br0" timeOffset="70386.504">4043 8373 772 0,'4'-4'85'0,"-2"0"100"15,3 0 103-15,-2 1 83 0,0-4 281 16,-3 5-382-16,0-2-11 0,0 2 0 15,0-2 11-15,-17-7 201 0,17 5-271 16,0-1-28-16,0 0-35 0,-17-1-4 16,17 0 2-16,0-5 140 0,0 8-143 15,-9 1-39-15,9 3-16 0,0 0 28 0,0 1 26 16,-7 0 289-16,3 0-176 0,-4 0-5 16,0 0-37-16,-5 22 0 0,-19 3 125 15,11-11-179-15,-3 6 3 0,2-1 5 16,-1 6 10-16,0 1 15 0,-9 30 51 15,20-25-181-15,6 0-51 0,4-1 0 16,59 96 0 0,-33-112 0-16,4-3 0 0,4-3 0 15,35-2 0-15,-30-6 0 0,-1 0 0 16,-1 0-51-16,-4 0-87 0,-5 0-63 0,10-20-311 16,-25 20 272-16,-2 0-29 0,-9-15-62 15,0 15-48-15,0-10-334 0,-22 10 372 16,22-9-78-16,-22 9-82 0,22-9-55 15,-20 5 25-15,2-8-263 0,18 4 482 16,-19 0 30-16,19-1 50 0,-14 1 44 16,14-4 75-16,-14-8 106 0,7 13 99 15,3-2 78-15,4 3 71 0,0 1 53 16,0 0 301-16,0 2-315 0,0 0 32 16,0 3 35-16,0 0 1199 15,0 0-1285-15,0 0 90 0,0 0 53 16,0 0 32-16,0 0 229 0,0 0-461 15,26 0-69-15,-26 0-54 0,24 0-28 16,-11 0-34-16,14 0-10 0,-11-22-10 16,-3 22 2-16,-1-20-1 0,0 20 0 15,2-18 15-15,-10 8 42 0,-1 10 61 16,-2 0 35-16,-1 0-14 0,0 0-42 16,0 19-61-16,0-19-36 0,0 25 0 15,0-9 0-15,0 1 0 0,0 2 0 16,0-1 0-16,0 24 0 0,0-19 0 0,0-4 0 15,0 0 0-15,0-1 0 16,0 0 0-16,16-3 0 0,-16-2 0 0,0 6 0 16,11-7 0-16,-1-10-459 15,-10-2-236-15,5 0-377 0,0 0-258 16,-1-22-261-16,5 22 238 0</inkml:trace>
  <inkml:trace contextRef="#ctx0" brushRef="#br0" timeOffset="70890.5869">4655 8228 2148 0,'0'0'71'0,"0"-2"58"16,0 1 288-16,0 1-196 0,0 0 58 15,0 0 69-15,0 0 77 0,0 0-15 16,-25 25 175-16,4-3-459 0,21-8-42 15,-22 3-52-15,22-2-21 0,-19 2 3 16,7 12 10-16,12-15-14 0,0-2 3 16,0 0-8-16,0-4 0 0,0 6-20 15,25-7 16-15,-25-2-2 0,26-2 9 16,-10-1-4-16,2-1-5 0,18 2-6 16,-18-2 32-16,-1 1 24 0,0 1 47 15,-1-1 47-15,9 10 171 0,-16-5-161 16,-1 1 2-16,-2 4-9 0,-4 0-10 15,-2 3-21-15,0 18 26 0,-25-14-85 16,25 1-21-16,-32-1-12 0,12-1-8 0,-23 14-5 16,21-19-9-16,2-2-11 0,-1-2-12 15,0-4-76-15,3-4-196 0,-11-1-995 16,17 0 118-16,2-21-274 0,5 21 223 16</inkml:trace>
  <inkml:trace contextRef="#ctx0" brushRef="#br0" timeOffset="71913.9255">5156 8398 2360 0,'-12'0'110'0,"12"0"69"15,0 13 99-15,0-13 83 0,0 0 78 0,0 0 459 16,0 0-551-16,0 0-69 16,0 0-57-16,0 0-28 0,0 0 92 0,21 0-167 15,-21 0 23-15,31 0 17 0,-10 0 3 16,5 0-27-16,37 0 55 0,-27 0-125 15,2 0-2-15,2 0-2 0,0 0-3 16,33 0 9-16,-41 0-58 0,-4 0-5 16,-5 0-8-16,-6 0-5 0,-7 0-2 15,-3 0-32-15,-7 0 23 0,0 0-20 16,0 0-69-16,-22 0-158 0,-3 18-712 16,25-18 225-16,-28 0-117 0,28 0-174 0,-25 0-127 15,25 0 269-15</inkml:trace>
  <inkml:trace contextRef="#ctx0" brushRef="#br0" timeOffset="72206.9534">5575 8286 2308 0,'-21'0'75'16,"21"0"285"-16,-18 0-44 0,18 0 57 16,0 17 53-16,0-17 67 0,0 0-30 15,0 0 217-15,0 9-460 0,27-9-35 16,-27 8-24-16,39-8-24 0,12 20-3 15,-23-11-123-15,1-4-1 0,0 4-9 16,-2-3 1-16,-2 3-2 0,9 3 23 16,-23-9 0-16,0 2 2 0,-7-1 7 0,-4-1-4 15,0 3 80-15,0-2-49 0,-23 3-3 16,23-1-9-16,-26 2 8 0,9 4 5 16,-23 15 52-16,20-12-79 0,-2 3-12 15,2 0-13-15,4-1-12 0,-12 15-23 16,17-21-33-16,6-3-135 0,5-1-247 15,0-4-345-15,0-3-403 0,28 0-1670 16,-28-30 1901-16</inkml:trace>
  <inkml:trace contextRef="#ctx0" brushRef="#br0" timeOffset="73816.3227">6573 8189 1087 0,'0'-3'97'0,"0"0"65"15,0 2 69-15,0-3 58 0,0 1 166 0,0 1-249 16,0 1 11-16,0-1 26 0,0 0 57 16,0-1 345-16,0 0-334 15,0 1-11-15,0-1-38 0,0 2-2 0,0-2-8 16,0 1 201-16,0 0-218 0,0 2-2 15,0 0 2-15,0 0-7 0,0 0 148 16,0 0-174-16,0 0 55 0,0 25-4 16,28-10-28-16,-10 3-89 0,29 32-95 15,-22-18-41-15,4 2 0 0,1 4 0 16,-2 1 0-16,1-3 0 0,-2-2 0 16,17 31 0-16,-6-16 0 15,-25-34 0-15,-1-3 0 0,6-3 0 16,-9-9 0-16,0 0 0 0,0-28 0 0,1 5 0 15,2-9 0-15,-3-6 0 0,0-13 0 16,0-72 0-16,-9-21 0 16,-23-2 0-16,-4 78 0 0,27 8 0 15,-26 10 0-15,26 10 0 0,-18 13 0 16,18-7 0-16,-13 31 0 0,13 3 0 16,0 0 0-16,0 34 0 0,20 18 0 15,-20-17 0-15,0 6-139 0,21 8-292 16,-21 2-394-16,15-2-544 0,7 44-2017 15,-11-48 2163-15</inkml:trace>
  <inkml:trace contextRef="#ctx0" brushRef="#br0" timeOffset="74233.9391">7249 8369 2402 0,'0'0'16'15,"-12"0"18"-15,12 0 43 0,0-18 280 16,0 18-68-16,0 0 22 0,-6 0-39 16,6 0-53-16,0-11-96 0,0 11 51 15,-3 0-8-15,1 0 77 0,1 0 35 0,-2 16 25 16,-2-16-15-16,-7 17 236 0,5 8-278 16,-1-8-41-16,0 1-31 0,-1 2-23 15,0 19 66-15,9-21-146 0,0 0-20 16,0-1-20-16,0-4-11 0,22-1-12 15,9 4-16-15,-12-13-5 0,5-3-3 16,0 0-4-16,3 0-57 0,27-49-215 16,-32 30 86-16,0-1 15 0,-5-3 19 15,-7-2 6-15,-10 4 52 0,0-23-6 16,0 24 96-16,-34 1 2 0,14 5 13 16,-3 4-6-16,-24 3 31 0,22 7 0 15,1 0 24-15,-1 0 18 0,4 31 53 0,0-15 28 16,-11 27 105-16,20-20-179 0,4-1-36 15,8 0-19-15,0-4-11 0,0 10-60 16,32-18-148-16,-14-10-180 0,5 8-289 16,-1-8-293-16,2 0-208 0,29-21-995 15</inkml:trace>
  <inkml:trace contextRef="#ctx0" brushRef="#br0" timeOffset="74495.5027">7569 8006 3494 0,'0'-8'322'0,"0"1"115"0,0-2 113 15,0 5-11-15,0-2-119 0,0 3 272 16,0 1-435-16,0 2-13 0,0 0 31 16,0 0 38-16,20 26 187 0,-20 6-386 15,13-6-80-15,-13 4-34 0,18 5 0 16,-18 2 0-16,12 36 0 0,-2-34 0 15,-10-1 0-15,9-5 0 0,-6-3 0 16,4 18-195-16,-5-31-139 0,2-3-252 16,0-6-166-16,4-2-185 0,1-6-114 0,16 0-1106 15,-10-28 1204-15,0 8 290 0</inkml:trace>
  <inkml:trace contextRef="#ctx0" brushRef="#br0" timeOffset="74724.5524">7833 7720 3028 0,'0'0'191'16,"0"17"213"-16,0 19 800 0,9-14-574 15,-9 3-65-15,8 5-46 0,-2 6 0 16,10 45 227-16,-6-38-527 0,0 4-97 0,3 0-78 16,0 2-44-16,3 0 0 0,10 35 0 15,-12-45 0-15,-3-6 0 0,-1-3 0 16,-1-4 0-16,2 8-366 0,-6-23-42 15,-2 0-233-15,0-6-44 0,1-3-225 16,-4-2-144-16,0 0-1255 0,0-24 1409 16,0 24 314-16</inkml:trace>
  <inkml:trace contextRef="#ctx0" brushRef="#br0" timeOffset="74881.9796">7710 8211 3146 0,'0'0'140'0,"0"21"176"15,0-21 151-15,29 16 122 0,-29-16-5 0,56 20 335 16,-35 1-608-16,4-11-129 0,1-3-109 16,1 2-60-16,26 1-241 0,-28-6-132 15,-3-4-236-15,-1 0-339 0,0 0-256 16,-3 0-135-16</inkml:trace>
  <inkml:trace contextRef="#ctx0" brushRef="#br0" timeOffset="75293.9241">8314 8329 3087 0,'0'0'51'0,"0"0"115"0,0 0 165 15,-21 0 142-15,21-17 426 0,0 17-607 16,0-14-97-16,0 14-49 0,0 0-40 16,0-16-50-16,0 16-32 0,0 0 45 15,0 0 52-15,0 0 62 0,-20 0 28 16,1 0 159-16,19 18-225 0,-28-18-19 15,11 27-12-15,1-10 4 0,-1 3-27 16,-11 23-2-16,16-22-72 0,4 2-7 16,8-4 0-16,0-3-4 0,0 12-18 15,20-21-7-15,-20-2-61 0,37-5-93 0,-14 0-113 16,4 0-119-16,27-27-425 0,-29-4 503 16,-2 11 67-16,-5-1 45 0,-3 1 14 15,-5-24-40-15,-10 24 201 0,0 0 20 16,0 4 13-16,-23 2-2 0,23 4 14 15,-21 4 218-15,1 6-1 0,20 0 83 16,-15 0 36-16,15 23 47 0,0-23-16 16,-10 51 233-16,10-31-404 0,0 2-60 15,0-1-63-15,21 1-33 0,-2 12-54 0,-19-18-7 16,23-3-9-16,-8-2-111 0,-2-5-236 16,1-3-244-16,15-3-1491 15,-15 0 860-15,4 0 50 0,-1-25 406 0</inkml:trace>
  <inkml:trace contextRef="#ctx0" brushRef="#br0" timeOffset="75608.5217">8594 8279 4399 0,'1'0'0'16,"-1"27"102"-16,0-27 108 0,0 20 672 16,0-2-329-16,0-5 0 0,0 3-87 15,0 1-60-15,0 1-113 0,0 22-6 0,0-18-247 16,20 5-40-16,-20 1 0 15,18 3 0-15,-2 33 0 0,-16-34 0 0,0 2 0 16,13 0 0-16,-13-2 0 0,0-1 0 16,0 17 0-16,0-25 0 0,0-1 0 15,0-6 0-15,0-2 0 0,-21-1 0 16,6 3 0-16,15-7 0 0,-22-3 0 16,8 1 0-16,-5-3 0 0,-18 4 0 15,15-6 0-15,-1 4 0 0,3-3 0 16,0 0 0-16,2 2 0 0,-11 0 0 15,14-1-7-15,4-2-149 0,0 0-159 16,3 0-254-16,-1 0-1233 0,4-26 610 16,4 26-168-16,1-33 157 0,0 10 276 0</inkml:trace>
  <inkml:trace contextRef="#ctx0" brushRef="#br0" timeOffset="75783.4721">8483 8174 4918 0,'0'0'-15'0,"0"18"11"0,0-18 28 15,0 0 14-15,0 0 5 0,0 0-15 16,0 0-189-16,0 0-265 0,0 0-296 16,22 0-382-16,-22 0-22 0,18 15 289 15</inkml:trace>
  <inkml:trace contextRef="#ctx0" brushRef="#br0" timeOffset="76146.3164">8699 8335 4028 0,'0'5'36'15,"0"-2"63"-15,0 1 67 0,0 0 71 16,22 1 171-16,-22-3-286 0,20 1-76 15,-6-1-28-15,2-1-18 0,3-1 4 16,21 0-8-16,-20 0 4 0,-2-20-9 16,-1 20 9-16,-1-15 0 0,6 1 15 15,-16 14 4-15,-3-14 5 0,-1 14 5 16,-2-12-2-16,0 12-12 0,-22-20 17 16,22 11-32-16,-25 2 5 0,25-3-14 15,-30 3 6-15,-3-4 27 0,15 9 29 16,1-1 45-16,0 3 69 0,2 0 67 15,0 0 41-15,-9 25 246 0,13 8-303 16,2-11-21-16,2 1-13 0,5 5 2 16,2 28 69-16,0-30-201 0,0 2-31 0,29 0-25 15,-29-6-14-15,32 0-65 0,5 11-611 16,-15-22-64-16,-1-6-457 0,2-1-344 16,0-4 53-16</inkml:trace>
  <inkml:trace contextRef="#ctx0" brushRef="#br0" timeOffset="76888.5309">9875 8327 855 0,'0'0'72'0,"0"0"101"15,0 0 113-15,0-21 418 16,0 21-409-16,0-15-49 0,0 15-29 0,0 0 29 16,0-10 336-16,0 10-261 0,0 0-2 15,0 0-43-15,0-9-26 0,0 9-38 16,0 0 31-16,0-2-174 0,0 2-15 16,0 0 39-16,0-2 60 0,-20 2 296 15,8 0-206-15,-1 0-10 0,-2 18-43 16,-2-18-27-16,-2 25-39 0,-20 9 52 15,19-11-110-15,4-3-9 0,1 3-3 16,6 2 5-16,5 21 15 0,4-26-60 16,26 1-27-16,-5-4-37 0,9 0-105 15,6-5-170-15,49 0-856 0,-37-11 313 0,-2-1-123 16,1 0-133-16,-5-18-76 0</inkml:trace>
  <inkml:trace contextRef="#ctx0" brushRef="#br0" timeOffset="77229.5674">10193 8365 2708 0,'-15'0'64'0,"15"-2"254"0,-10 0-45 15,10 2 20-15,0 0-25 0,-6 0-3 16,6 0-74-16,0 0 74 0,0 0-180 16,0 22 51-16,0-3-104 15,0-7 14-15,0 2 14 0,0 2 9 0,0 15 16 16,0-16-62-16,24-2-17 15,-24-1-5-15,22-4-1 0,-7-3 0 0,21-5 4 16,-19 0-1-16,-2 0-17 0,2-18-24 16,-4 18-47-16,-2-25-43 0,6-4-178 15,-15 9 126-15,-2 1-32 0,0-3-39 16,0-2-12-16,-31-19-79 0,-3 23 278 16,14 5 52-16,1 4 10 0,-1 4 4 15,2 7 33-15,-12 0 213 0,16 35-34 0,2-16 40 16,4 4-31-16,8 3-39 15,0 3-67-15,0 22-75 0,0-27-80 16,23-4-120-16,-23-3-205 0,38-3-179 0,6-4-1136 16,-18-5 879-16,-2-5 200 0</inkml:trace>
  <inkml:trace contextRef="#ctx0" brushRef="#br0" timeOffset="77942.1333">10524 8351 733 0,'0'0'51'0,"0"0"48"0,14 0 56 15,-14 0 67-15,0 0 13 0,0 0 207 16,0 0-272-16,0 0-40 0,0 0-32 15,0 0-4-15,0 0-11 0,0 0 81 16,0 0-75-16,0 0 16 0,0 0 37 16,0 0 65-16,0 0 353 0,0 0-241 15,0 0-8-15,0 0-24 0,0 0-20 0,0 0-24 16,0 0 170-16,0 0-226 16,0 0-43-16,0 0-35 0,0 0-28 0,0 0-24 15,0 0 97-15,0 0-18 0,0 0 2 16,0 15-17-16,0-15-11 0,0 29 34 15,0-16-77-15,0-1-19 0,0 0-20 16,0-2-11-16,0-1-7 0,0 1-4 16,0-6-6-16,0-4 2 0,0 3 5 15,0-3 0-15,0 0 4 0,0 0-19 16,12-25-5-16,-12 25-9 0,9-24-43 16,-9 8-35-16,21-18-156 0,-12 17 168 0,-1 1 40 15,0 2 13-15,1 4 18 0,9-8-19 16,-8 14 31-16,-2 0-5 0,1 4 5 15,3 0 2-15,6 0 14 0,-9 0-5 16,-1 26 2-16,-1-26-4 0,0 24 4 16,-2-9-2-16,4 12 15 0,-6-12-18 15,0-1 4-15,-1-2-8 0,-2-3-2 16,5 5 9-16,-5-8 0 0,0-6 7 16,0 0-2-16,2 0-8 0,0 0-3 15,4-26-14-15,-3 26-39 0,1-29-57 16,1 9-54-16,1-4-29 0,5-18-59 15,-4 21 210-15,-2 5 25 0,1 0 14 16,-2 7-5-16,0 2-7 0,4 7 14 16,-3 0 41-16,-2 0 61 0,1 22 53 0,1-22 49 15,8 48 201-15,-5-27-261 0,-2 1-40 16,-1 0-46-16,2 0-19 0,-1 0-21 16,9 14-25-16,-10-21-6 0,0-1-44 15,0-4-154-15,2-3-193 0,0 1-1071 16,-5-7 421-16,-1-1-179 0,4 0 128 15,0 0 264-15</inkml:trace>
  <inkml:trace contextRef="#ctx0" brushRef="#br0" timeOffset="78425.9754">11050 8429 2617 0,'0'12'47'0,"0"-12"50"16,0 0 176-16,0 12 268 0,0-12 113 15,0 17 793-15,0-5-920 0,0 5-83 16,0 2-81-16,0 6-18 0,23 33 212 16,-9-26-385-16,-14 7-82 0,14 1-73 15,-14 1-17-15,11 0 0 0,-2 33 0 16,-9-41 0-16,7-1 0 0,-4-4 0 0,-3-4 0 16,2-6 0-16,-1-3 0 0,-1 3 0 15,0-9 0-15,0-9 0 16,0 0 0-16,0-26 0 0,0 26 0 15,0-36 0-15,0 7 0 0,0-7 0 16,0-6 0-16,-17-59 0 0,17 41-17 16,-20-4-57-16,20 1-39 0,-15 1-36 15,15 4-28-15,0-42-104 0,0 58 170 16,0 7 28-16,0 7 20 0,0 5 2 16,24-10-11-16,-1 23 54 0,-23 2 11 15,22 1-1-15,-22 2 3 0,21 4 4 16,1 1 2-16,-22 0 5 0,15 27 4 15,-7-27 6-15,0 31 0 0,3 9 23 0,-10-20-16 16,1 4-1-16,-2 0-3 0,0-1-5 16,0 0-8-16,-19 20-1 0,-3-25-3 15,22 1-4-15,-27-5-10 0,10-3 0 16,-8 6-64-16,13-16-83 0,1-1-224 16,-1 0-206-16,4 0-330 0,3-21-154 15,5-6-1131-15,0 10 1396 0,0 0 269 16</inkml:trace>
  <inkml:trace contextRef="#ctx0" brushRef="#br0" timeOffset="78719.9283">11418 8260 3006 0,'0'0'30'16,"0"17"219"-16,0-17 265 0,0 0 173 15,0 14 823-15,0 7-1013 0,0-7-117 16,0 3-147-16,0 1-67 0,0 0-70 15,0 18-23-15,0-18-60 0,22-2-5 16,-22-2-5-16,22-2 5 0,2 5-2 16,-9-12-6-16,-1-3-8 0,1-2-1 15,1 0-7-15,1 0-18 0,14-27-122 16,-18-4 19-16,-1 12-32 0,-1-3-6 0,-3-2 5 16,0-17-24-16,-8 24 160 0,0 0 24 15,0 5-18-15,0 5-41 0,0 7-57 16,0-6-275-16,0 6 153 0,-16 0-87 15,16 0-166-15,0 22-154 0,-15-5-889 16,3-17 754-16,12 22 97 0,-9-10 181 16</inkml:trace>
  <inkml:trace contextRef="#ctx0" brushRef="#br0" timeOffset="79038.5232">11719 8342 3790 0,'9'0'3'0,"0"0"57"0,-2 0 169 15,6 16 598-15,-6-16-313 0,2 0-101 16,2 11-143-16,2-11-82 0,-1 0-123 16,21 0-75-16,-14 0 5 0,-4 0-2 15,3-20-3-15,0 20-33 0,16-22-127 16,-18-2 41-16,-2 11 6 0,-3-1 22 16,-4 0 28-16,1-8 18 0,-8 10 45 15,0 4-4-15,0 2 12 0,-22-1-11 0,22 5 12 16,-51 2 28-16,32 0-5 0,1 0 49 15,-4 0 49-15,2 26 72 16,-8 0 315-16,17-8-254 0,1 1-28 0,3 2-36 16,7 3-25-16,-9 0-52 0,9 23-18 15,0-21-88-15,20-3-16 0,-20 0-13 16,20-1-92-16,0 14-632 0,-20-23 37 16,25-2-349-16,-12-5-245 0,1-4-115 15,2-2 257-15</inkml:trace>
  <inkml:trace contextRef="#ctx0" brushRef="#br0" timeOffset="79324.3836">12124 8262 4615 0,'9'0'68'16,"-9"0"118"-16,0 0 150 0,0 0 93 16,0 20-24-16,0-20-121 0,0 17-109 15,0 2-166-15,0-9-5 0,0-1-1 16,17 1-3-16,-17 1 4 0,0-4-4 15,0-4 1-15,12-3 1 0,-12 3 16 16,0-3 14-16,0 0 27 0,0 0-50 16,0-22-16-16,0 22 7 0,0-27-12 15,22-2-2-15,-22 15 4 0,0 0 2 0,19 2 0 16,-19 2-3-16,14 10-14 0,-3-10-113 16,-11 10 33-16,8 0 0 0,-8 0-18 15,6 0-63-15,2 0-353 0,-6 17 152 16,0-17-134-16,0 0-111 0,1 20-171 15,-1-20-136-15,0 9-570 0</inkml:trace>
  <inkml:trace contextRef="#ctx0" brushRef="#br0" timeOffset="79638.1219">12460 7878 4008 0,'6'-4'116'0,"-2"-2"128"16,-2 3 123-16,5-1 602 0,-7 3-512 16,0 1-49-16,4 0-50 0,0 0-23 15,4 0-48-15,7 22 168 0,-4 3-334 16,3-4-64-16,-3 3-48 0,5 5-9 16,-3 5 0-16,14 44 0 0,-13-32 0 15,-1 0 0-15,0 1 0 0,1-2 0 16,-2 0 0-16,-1-2 0 0,-2-3 0 15,13 54 0-15,-13-45 0 16,-9-40-68-16,0-4-151 16,0-2-693-16,0-3 210 0,0 0-98 0,-27 0-126 15,27-22-32-15,-36 22-5 0,-13-44-601 16,19 22 1010-16,-5-2 239 0</inkml:trace>
  <inkml:trace contextRef="#ctx0" brushRef="#br0" timeOffset="79781.829">12286 8265 3177 0,'0'-1'227'15,"0"1"151"-15,0 0 123 0,29 0 11 16,-29 0-25-16,63 18 327 0,-34-18-486 16,5 19-81-16,4-19-104 0,4 14-45 0,40-4-64 15,-43-10-53-15,2 11-134 16,-7-11-200-16,-5 8-187 0,1-8-331 0,6 5-1158 16,-18-3 942-16,-5-2 237 0,1 0 282 15</inkml:trace>
  <inkml:trace contextRef="#ctx0" brushRef="#br0" timeOffset="80106.5077">13012 8329 2464 0,'2'0'61'0,"-2"-9"265"0,0 3-15 15,0-2 54-15,0 2 32 0,0 0 1 16,0 1-83-16,-23-5 27 0,23 6-238 0,-13 1-5 16,13 1 26-16,-14 2 56 0,1 0 272 15,1 0-215-15,1 20-34 0,-2-20-57 16,-1 25-14-16,-6 4 45 0,11-12-124 15,5 0-22-15,1-2-20 0,3-1-7 16,0-2-8-16,0 8-4 0,28-13-2 16,-28-2-17-16,21-5-71 0,-21 0-72 15,41 0-324-15,-41 0 256 0,25 0 27 16,-16-27 43-16,-9 27 13 0,17-22 26 16,-7 2-2-16,-10 20 106 0,0-17 28 15,4 17-8-15,-4 0-6 0,3 0 5 16,-1 0 1-16,0 0 8 0,0 18-3 0,0-18-6 15,0 27 5-15,8 3 0 16,-5-14-41-16,-3-2-227 0,2 2-317 0,-2-3-324 16,1-1-284-16,3 3-500 0</inkml:trace>
  <inkml:trace contextRef="#ctx0" brushRef="#br0" timeOffset="80726.019">13393 8264 1342 0,'-4'0'164'0,"2"0"95"0,2 0 98 16,0 0 47-16,-2 0 45 0,-1 0 563 16,3 0-517-16,0 0-55 0,0 0-87 15,0 0 4-15,0 0 301 0,30 0-350 16,-8 0-43-16,0 0-44 0,5 0-14 16,7 0-37-16,41 0 58 0,-37 0-152 15,-3 0-20-15,-4 0-23 0,-3 0-9 16,10 0-66-16,-26 0-14 0,-4 0-8 15,-8 17-25-15,0-17-94 0,0 0-179 16,-31 12-1085-16,-9-12 317 0,15 13-240 0,-4-13 94 16,4 0 228-16</inkml:trace>
  <inkml:trace contextRef="#ctx0" brushRef="#br0" timeOffset="81558.4513">14243 7863 2212 0,'0'-2'143'0,"14"-2"152"0,-14 3 160 16,0-2 146-16,0 3-30 0,0-4 250 15,0 1-572-15,0-1-65 0,0 1-22 16,0-3-43-16,-18-7 25 0,18 4-109 16,-19-2-1-16,19 3-13 0,-17-2 0 0,6 1 14 15,-14-6 41-15,11 10-36 0,-2-1-7 16,-2 4 24-16,1 1 18 0,-22 1 103 16,21 0-108-16,-4 21 3 0,-1-21-6 15,3 27-6-15,-4-8 3 0,-12 26 72 16,19-19-66-16,5 3-7 0,2 3-18 15,8 2-1-15,2 40 39 0,20-36-48 16,-20 5-10-16,32-1-12 0,-12 1 0 16,0-3-9-16,23 39 27 0,-24-42-10 0,-2 0 2 15,-4-4-9-15,1-3-14 0,3 23-13 16,-9-32-6-16,-8-1-37 0,9-3-89 16,-9-3-132-16,4-6-159 0,-4 6-658 15,0-11 379-15,0-1-109 16,0-2-139-16,0 0-107 0,-25-19-412 15</inkml:trace>
  <inkml:trace contextRef="#ctx0" brushRef="#br0" timeOffset="81749.9702">13951 8282 2606 0,'0'-3'106'0,"0"2"113"15,0 1 143-15,18 0 166 0,0 0 508 16,-18 0-578-16,25 0-70 0,-8 0-60 15,2 0-40-15,4 15-105 0,18-15-80 16,-25 0-116-16,2 13-80 0,0-13-146 16,-6 0-145-16,8 9-948 0,-11-4 490 15,-1-2-216-15,-1 3 16 0,3-3 216 16</inkml:trace>
  <inkml:trace contextRef="#ctx0" brushRef="#br0" timeOffset="82016.3073">14385 8318 2736 0,'0'0'55'0,"0"14"142"16,0-14 740-16,0 15-341 0,-16-15-28 0,16 17-103 15,0-7-51-15,0 14 156 0,0-12-430 16,27 0-55-16,-27-3-41 0,22-1-11 16,-22-2-16-16,43 0-8 0,-27-6-14 15,1 0 2-15,0 0-1 0,-1-23-11 16,11-5-3-16,-17 11-1 0,-3-1 8 15,-3-3-2-15,-2 3-7 0,-2 0 1 16,0-8-37-16,0 15 19 0,0 3-30 16,0 8-13-16,0 0-54 0,-23 0-376 0,23 0 148 15,-18 28-143-15,18-28-124 0,-13 27-124 16,13-10-157-16,0 11-802 0,0-17 1131 16</inkml:trace>
  <inkml:trace contextRef="#ctx0" brushRef="#br0" timeOffset="82329.9407">14693 8325 3348 0,'1'0'71'0,"-1"0"90"15,0 0 100-15,0 0 130 0,0 0 42 16,0 0 459-16,0 0-555 0,0 0-108 0,0 0-129 16,23 0-47-16,0 0-52 0,-8 0-11 15,1 0-2-15,1 0 0 0,2-17 1 16,-3 17-14-16,13-18-106 0,-18-1 30 15,-4 19 10-15,-1-19 22 0,-6 10 31 16,0-6-5-16,0 10 38 0,-29-1-5 16,29 6 11-16,-33 0 9 0,12 0-1 15,-21 0 47-15,19 19-6 0,5-19 71 16,0 25 69-16,2-8 56 0,-3 23 223 16,19-21-326-16,-7 5-57 0,7-2-46 15,0 2-23-15,0-2-18 0,26 17-37 16,3-22-94-16,-12-3-214 0,-2-5-224 0,5-2-397 15,18-4-1520-15,-19-3 1280 16,1 0 407-16</inkml:trace>
  <inkml:trace contextRef="#ctx0" brushRef="#br0" timeOffset="82669.5219">14973 8269 3249 0,'0'0'159'16,"0"0"232"-16,0 17 153 0,0-17 796 0,0 22-838 15,0-22-87-15,0 21-116 16,0-9-77-16,0-2-90 0,0 10-31 0,20-10-91 16,-20-1-2-16,0-4-3 0,13 0-3 15,-13 1 5-15,0-5 5 0,10-1-8 16,-10 0-6-16,6 0 0 0,6-22-22 16,-4 22 13-16,0-24 3 0,0 10 1 15,2-4-2-15,1 4 5 0,3-16 3 16,-8 17 6-16,-1 2 6 0,0 3-6 15,-1 8-7-15,0-8-12 0,-1 8 8 16,1 0 3-16,0 0 6 0,3 18 5 16,0-18 23-16,9 40 131 0,-7-23-77 15,2 2-25-15,-2 0-51 0,2-1-20 16,7 17-35-16,-9-20-69 0,-2-2-149 0,-1-1-227 16,-1-4-228-16,2-4-303 0,8-4-1387 15,-6 0 1231-15,6-27 397 0</inkml:trace>
  <inkml:trace contextRef="#ctx0" brushRef="#br0" timeOffset="82929.9207">15306 7587 3068 0,'-12'-4'96'0,"5"3"656"0,1 1-118 15,6 0 84-15,-4 28-43 0,-1-13-27 0,5 34 443 16,0-20-780-16,0 9-135 15,23 4-154-15,-23 6-22 0,29 3 0 16,-9 7 0-16,18 58 0 0,-3 0 0 16,-20-62 0-16,-1-6 0 0,5 35 0 15,-8-50 0-15,-6-4 0 0,0-5 0 16,-1-2 0-16,-2-5-44 0,-2-6-162 16,3 3-715-16,-3-11 190 0,0-3-124 15,0 0-137-15,0 0-94 0,0-21-987 0,-19-7 1396 16,19 9 258-16</inkml:trace>
  <inkml:trace contextRef="#ctx0" brushRef="#br0" timeOffset="83087.869">15182 8242 4124 0,'0'0'264'0,"22"15"91"16,-22-15 119-16,30 18 3 0,-14-18-84 15,21 18 159-15,-18-4-449 0,3-14-76 16,-1 13-41-16,0-13-140 0,17 6-732 15,-23-6-37-15,-1 0-237 0,-2 0-160 0,-1 0 150 16,-2 0 416-16</inkml:trace>
  <inkml:trace contextRef="#ctx0" brushRef="#br0" timeOffset="83454.544">15612 8381 3473 0,'7'0'65'0,"-2"0"52"16,8 0 267-16,-3 0-155 0,1-16-11 16,1 16-21-16,2 0-54 0,17-11-44 15,-17 11-94-15,3 0 0 0,-3-11 0 0,1 4-10 16,-1 3 0-16,9-10 0 0,-12 4 9 16,-1 3-9-16,-3-2-6 0,0 0-24 15,-2 0-5-15,0-8-39 0,-4 8 45 16,-1 1 10-16,0-1 8 0,0 1-3 15,0-8 8-15,-25 12 1 0,25-2 5 16,-24 3 15-16,9 3 1 0,-2 0 69 16,-17 0 219-16,15 22-38 0,1-22 69 15,0 27 55-15,1-7 32 0,-11 27 284 16,15-21-437-16,3 3-32 0,1 1-33 16,3-1-26-16,3 3-61 0,3 22-35 0,0-29-77 15,25-3-6-15,-25-3-10 0,36-2-93 16,15 3-614-16,-22-16-20 0,-1-4-325 15,2 0-222-15,-3 0-246 0,0-19 248 16</inkml:trace>
  <inkml:trace contextRef="#ctx0" brushRef="#br0" timeOffset="91372.6215">3735 9699 2638 0,'3'-5'91'16,"-1"3"109"-16,-1-1 132 0,-1-1 124 16,0 1 418-16,0 2-522 0,0 0-65 0,0-1-39 15,0 2 32-15,0 0 31 0,0 0 365 16,0 23-354-16,0-23-20 16,21 31 0-16,-21-9-47 0,23 34 10 0,4-26-265 15,-12 5 0-15,-1 4 0 0,0 0 0 16,-1 2 0-16,-1 0 0 0,6 39 0 15,-12-8 0-15,-1-40 0 16,-5-3 0-16,0 9 0 0,0-25-183 16,0-3-209-16,0-4-302 0,0-2-400 15,-16-4-1735-15,16 0 1476 0,0-34 400 16</inkml:trace>
  <inkml:trace contextRef="#ctx0" brushRef="#br0" timeOffset="91656.5674">4067 9982 2766 0,'0'-1'165'16,"0"1"148"-16,0 0 153 0,0 0 43 0,0 0 337 15,0 0-542-15,0 0 48 16,0 0 22-16,0 21 2 0,0-21-38 0,0 46 107 15,0-25-261-15,0 8-30 16,0 1-53-16,18 0-38 0,-18 34-33 16,0-38-30-16,0-1-5 0,0-4-12 0,0 0-15 15,0-5-13-15,9 5-350 0,-9-13-47 16,0-3-180-16,0-2-195 0,0-3-264 16,0 0-1356-16,0-25 1469 0,0 25 358 15</inkml:trace>
  <inkml:trace contextRef="#ctx0" brushRef="#br0" timeOffset="91955.5226">4067 9985 2320 0,'-1'-8'25'0,"-1"1"46"0,2-1 53 15,0-1 54-15,0-8 185 0,0 9-231 16,23 2-41-16,-23 1-26 0,28 2 9 15,10 2 108-15,-19 1-70 0,3 0 12 16,2 21 37-16,-2-21 42 0,0 24 31 16,17 7 220-16,-23-13-243 0,0 1-8 15,-4 2 17-15,-5 1 24 0,-2-1 12 16,-5 24 183-16,0-20-289 0,-32 0-63 16,32-2-40-16,-37 2-16 0,-11 18-18 0,20-25-18 15,0-2-15-15,0-2-2 0,4-7-71 16,-2-3-179-16,-12-4-809 0,26 0 138 15,2 0-162-15,5 0-138 0,5-21 199 16</inkml:trace>
  <inkml:trace contextRef="#ctx0" brushRef="#br0" timeOffset="92432.2144">3684 11047 3773 0,'0'0'94'15,"0"0"170"-15,0 0 157 0,0 0 150 16,0 22 593-16,0-1-707 0,-17-1-93 16,17 2-68-16,0 6-8 0,0 4-56 15,0 38 7-15,0-29-211 0,0-1-28 0,0-2 0 16,0-1 0-16,17 25 0 0,-17-38 0 16,0-2-151-16,22-5-184 0,-22-5-289 15,20-3-303-15,5-6-1606 0,-13-3 1133 16,5-21 279-16,1 21 447 0</inkml:trace>
  <inkml:trace contextRef="#ctx0" brushRef="#br0" timeOffset="92779.5239">4127 11084 3635 0,'0'-4'-8'0,"-25"4"25"0,25 0 108 15,-20 0 110-15,20 0 68 0,-26 20-7 16,26-20-88-16,-22 35-19 0,6-19-158 16,16 2-1-16,-8 3-22 0,8 0 11 15,0 0 13-15,0 16 26 0,22-22-34 16,-22-5-19-16,26-1-5 0,-9-4 5 16,20-3 9-16,-17-2 0 0,-1 0 6 15,-3 0 29-15,2 0 21 0,-6 0 28 0,8 0 154 16,-16 0-111-16,-4 0-8 15,0 25-13-15,0-25-16 0,0 38 31 0,-27-21-95 16,27 0-15-16,-34 2-11 0,15-1-10 16,0 1-5-16,-18 8-14 0,18-17 4 15,2-2-8-15,2-4-50 0,2-4-146 16,-8 0-682-16,11 0 66 0,3-21-198 16,-1 21-139-16,3-18 106 0,2 18 357 15</inkml:trace>
  <inkml:trace contextRef="#ctx0" brushRef="#br0" timeOffset="94007.5843">4764 10048 2297 0,'0'0'12'0,"0"0"36"0,-15 0 75 0,15 0 114 16,0-15 522-16,0 15-339 0,0 0-44 16,0 0-96-16,0-15-51 0,0 15-50 15,0-8 80-15,0-1-117 0,21 5 8 16,-21 4 44-16,29 0 20 0,9 0 187 16,-16 0-252-16,4 21-24 0,0-21-24 15,4 22-10-15,0-22-25 0,27 25-1 16,-26-4-56-16,0-21-2 0,-3 15-5 15,0-15-2-15,19 11 0 0,-28-11-9 16,-4 6-18-16,-4-6-25 0,-4 0-35 0,-5 0-66 16,-2 0-458-16,0 0 149 0,-24 0-193 15,24 0-147-15,-29 0-223 0,-4-17-1068 16,16 17 1455-16</inkml:trace>
  <inkml:trace contextRef="#ctx0" brushRef="#br0" timeOffset="94324.0174">5129 9990 2959 0,'-17'0'39'16,"17"0"76"-16,0 0 118 0,0 0 126 0,0 0 57 16,0 0 321-16,0 0-515 0,28 21-84 15,-11-21-66-15,1 17-22 0,28 3-18 16,-20-20-27-16,-1 19-9 0,-1-10 2 15,2-1 2-15,-1-1-7 0,19 3 7 16,-26-5 0-16,-3-1 4 0,-5-2-9 16,-3-1 10-16,-2 1 32 0,-5 1 17 15,0-3 9-15,0 4 9 0,-24 1-12 0,24 3 8 16,-46 9 91-16,26-4-70 0,-2 3-7 16,-2 2-25-16,2 2-7 15,-17 17-21-15,23-20-35 0,1-1-21 0,5-5-69 16,3-1-159-16,3-4-347 0,4-4-1742 15,0-2 1052-15,28 0 355 0</inkml:trace>
  <inkml:trace contextRef="#ctx0" brushRef="#br0" timeOffset="94898.3491">4740 11180 1880 0,'-6'5'81'0,"3"0"87"15,-2-1 466-15,5-1-176 16,-2-3 79-16,2 1 10 0,0-1-31 0,0 0-90 16,0 0 229-16,25 0-338 0,-25 2-14 15,35-2-41-15,-12 1-12 0,6 4-40 16,40 3 76-16,-32-4-213 0,4 0-39 15,2 0-29-15,0-1-10 0,39 2-17 16,-47-3-8-16,-4 1-34 16,-3-3-65-16,-7 1-71 0,-4-1-80 0,2 3-420 15,-16-3 345-15,-2 0-16 0,-1 0-93 16,0 0-208-16,-22 0-1044 0,-4 0 803 16,26-23 161-16,-31 23 228 0</inkml:trace>
  <inkml:trace contextRef="#ctx0" brushRef="#br0" timeOffset="95162.5456">5194 11064 2299 0,'0'0'80'0,"0"-3"82"0,0 3 117 15,10 0 147-15,-10 0 58 0,19 0 461 16,-9 0-613-16,1 15-91 0,2-15-85 16,2 0 1-16,15 17 102 0,-17-17-144 0,1 15-15 15,-3-15-16-15,0 11-5 16,0-11-18-16,3 11-11 0,-9-4-43 0,-1-2-9 15,-2-4-4-15,0 0 8 0,-2 1 6 16,0-1 10-16,0 0-9 16,0 2 6-16,-23 2-5 0,23 4-9 0,-40 11 11 15,24-7-7-15,-2 3 2 16,4 0-5-16,0 0-13 0,2 13-218 16,-2-20-103-16,14 0-310 0,0-4-352 0,0-3-363 15,0-2 89-15</inkml:trace>
  <inkml:trace contextRef="#ctx0" brushRef="#br0" timeOffset="95768.9181">6443 9822 2490 0,'0'-4'101'0,"0"1"368"16,0 2-93-16,0-2-6 0,0 2 15 16,-17 1 21-16,17-2-51 0,-20 2 291 15,-2 0-355-15,7 0 23 0,0 0-13 16,-2 21 0-16,-16 10 215 0,15-10-302 15,2 4-18-15,0 3-17 0,6 3-36 16,0 1-51-16,8 36-46 0,2-34-46 0,22-2 0 16,-2-3 0-16,8-2-40 0,41 15-425 15,-28-28-37-15,7-4-224 0,4-5-237 16,2-5-256-16,-1 0-190 0,47-22-777 16</inkml:trace>
  <inkml:trace contextRef="#ctx0" brushRef="#br0" timeOffset="96103.7097">6722 10042 2891 0,'-14'-2'105'15,"5"1"115"-15,-2-2 148 0,4 2 73 0,2 1-30 16,-2 0 97-16,5 0-407 16,2 0 24-16,0 0 30 0,0 0 10 15,0 21 100-15,0 0-175 0,19-6-11 0,-19 1-2 16,16 1-12-16,4 14-8 0,-20-19-47 15,23 1 1-15,-11-4-10 0,0-2-7 16,3-7 5-16,15 0-28 0,-16 0 15 16,-1 0-30-16,2-19-56 0,-4 19-47 15,2-25-200-15,-12-3 212 0,-1 9 15 0,0-1 17 16,-25 1 7-16,25 2 25 0,-27-14 22 16,-4 20 40-16,15 2 13 15,2 9 5-15,-1 0 4 0,4 0 4 0,-13 25 106 16,13-25-21-16,3 28 9 0,1-11-39 15,7 0-35-15,0 15-28 0,0-15-22 16,19-1-103-16,-19-3-283 0,33-2-330 16,-13-5-413-16,25 0-1031 0</inkml:trace>
  <inkml:trace contextRef="#ctx0" brushRef="#br0" timeOffset="96402.9124">7067 10031 2958 0,'0'0'47'16,"-16"19"180"-16,16-19 240 0,0 15 734 16,0-15-719-16,0 17-204 0,0-5-115 15,0 2-38-15,21 16 13 0,-4-16-100 16,-17 2-23-16,14-3-17 0,-14-4-4 16,0-2-3-16,10 3 16 0,-10-9 17 15,0-1 9-15,0 0-3 0,0 0-3 16,0-21-19-16,0-6-7 0,-16 10-9 15,16-2 4-15,0-2-1 0,0 2-2 16,0-13 3-16,0 18-1 0,0 4-6 0,0 3-6 16,0 7-3-16,20 0-14 15,-20 0 12-15,0 0-23 0,20 0-94 0,-20 23-109 16,11-23-151-16,2 40-995 16,-13-26 390-16,10 3-117 0,-4-6 279 0</inkml:trace>
  <inkml:trace contextRef="#ctx0" brushRef="#br0" timeOffset="96709.6262">7359 10038 4091 0,'3'0'55'15,"-2"0"53"-15,0 0 113 0,-1 0 592 0,2 0-287 16,0 0-25-16,2 0-107 0,1 0-75 16,2 0-116-16,8 24 31 0,-8 0-160 15,-2-24-28-15,-1 26-15 0,0-12-11 16,1 9-1-16,-3-23-18 0,-2 15 4 15,0-15 3-15,0 5 5 0,0-5 7 16,0 0-6-16,0 0-19 0,0-18-9 16,1 18 9-16,0-24-2 0,4-8-4 15,-2 14-1-15,1-1-3 0,-1 4-6 16,2 0 1-16,1 1-5 0,5-6-18 16,-6 13 3-16,1 7 5 0,2-6 4 15,0 6 0-15,6 0-58 0,-6 0-37 0,1 0-88 16,-2 24-122-16,1-24-149 0,-1 16-154 15,5-4-1170-15,-5-12 694 0,0 12 30 16,3-12 340-16</inkml:trace>
  <inkml:trace contextRef="#ctx0" brushRef="#br0" timeOffset="96921.9299">7672 9965 3103 0,'0'0'63'0,"0"0"167"16,0 0 210-16,0 17 149 0,0-17 630 15,0 15-757-15,0-15-56 0,22 19-37 16,-22-4-8-16,26 12 174 0,-2-11-391 16,-24 0-78-16,18 0-52 0,-18-3-24 0,10 0-11 15,-10 7-120-15,0-12-26 0,6-4-131 16,-6 0-206-16,0-4-203 0,0 0-1214 16,0-19 1008-16,0 19 70 0,0-30 163 15,0 12 91-15,0-6 109 0,0-30-81 16</inkml:trace>
  <inkml:trace contextRef="#ctx0" brushRef="#br0" timeOffset="97041.5291">7693 9868 2495 0,'0'-12'83'16,"-18"3"48"-16,18 4 45 0,0 5 114 16,-12 0 117-16,12 0 618 0,-5 0-572 0,5 22-150 15,0-22-141-15,0 17-52 0,0 3-44 16,0-20-88-16,0 21 1 0,0-11-109 16,0 0-213-16,0-1-349 15,-19 8-1563-15,19-11 1181 0,0-1 359 0</inkml:trace>
  <inkml:trace contextRef="#ctx0" brushRef="#br0" timeOffset="97376.5103">7828 10098 3184 0,'7'0'9'0,"-1"8"82"16,7-8 593-16,-7 0-165 15,6 0-22-15,3 0-150 0,0 0-127 0,24 0-79 16,-20 0-120-16,3 0 14 0,-3-17-6 15,-1 17-4-15,-1 0-13 0,9-15-22 16,-15 2 8-16,-3 13-9 0,-3-14 11 16,0 6-4-16,-2-10-16 0,-3 8-13 15,0 0-23-15,0 0-17 0,0 0-17 16,-21 1 12-16,2-5-8 0,19 9 76 16,-21 3 9-16,8 2 1 0,1 0 5 15,-17 25 12-15,16-25 8 0,-1 29 38 16,2-10 64-16,0 1 66 0,2 3 60 0,1 21 229 15,6-20-315-15,3-1-75 0,0 0-44 16,0-4-22-16,21 15-38 0,0-20-69 16,-21-4-197-16,27-3-218 0,-12-4-365 15,1-2-250-15,18-1-1391 0,-18-21 1662 16</inkml:trace>
  <inkml:trace contextRef="#ctx0" brushRef="#br0" timeOffset="97698.3264">8206 9982 3685 0,'3'-4'12'0,"1"2"76"16,-1 1 561-16,0 1-116 0,2 0 80 0,-3 0-91 16,5 0-35-16,9 22 99 0,-7-1-422 15,1-21-35-15,0 27-28 0,-2-12-18 16,-1-1-30-16,3 13-21 0,-6-17-32 16,-1-2-4-16,1-1 3 0,-2-2 6 15,1-1-9-15,1-4-11 0,-2 0-30 16,1 0-40-16,3-29-52 0,-1 29-55 15,7-50-311-15,-4 29 236 0,0 0 14 16,-1 0 71-16,0 2 51 0,9-13 43 16,-9 22 78-16,0 0-7 0,2 10 5 15,1-7 16-15,-1 7 2 0,9 0 65 16,-8 28 9-16,0-28 36 0,1 31 10 16,-1-12-11-16,13 19-12 0,-12-19-98 0,0 0-8 15,1 1-18-15,-2-3-32 0,0 0-181 16,8 7-863-16,-12-15 132 0,2-5-225 15,2-4 17-15,0 0 250 0</inkml:trace>
  <inkml:trace contextRef="#ctx0" brushRef="#br0" timeOffset="97951.5337">8668 9269 2665 0,'0'-3'152'16,"0"3"262"-16,0 0 216 15,0 0 180-15,0 24 736 0,0 5-936 0,0-6-48 16,20 4-187-16,-20 5-100 0,26 6-132 16,10 48-134-16,-18-35-9 0,-1 4 0 15,4 3 0-15,-2 1 0 16,-2 3 0-16,-1 1 0 0,11 56 0 16,-6-12 0-16,-13-59 0 0,1 29 0 15,-7-50-156-15,-2-3-159 0,1-6-228 0,-1-5-221 16,0 1-1166-16,0-12 774 15,0-2-74-15,0 0 254 0,-18-28 257 16</inkml:trace>
  <inkml:trace contextRef="#ctx0" brushRef="#br0" timeOffset="98118.9971">8585 9844 3376 0,'0'0'164'0,"22"20"706"16,-3 1-216-16,-19-21-25 0,26 22-156 15,-9-10-91-15,21 14-95 0,-20-15-284 16,2-2-27-16,0-2-143 0,-2-2-212 0,-2-5-240 16,13 4-1553-16,-15-4 862 15,3 0 229-15,-3-25 418 0</inkml:trace>
  <inkml:trace contextRef="#ctx0" brushRef="#br0" timeOffset="98467.5563">9040 9953 2224 0,'0'9'164'16,"0"-9"82"-16,0 0 174 0,0 6 72 15,0-6 8-15,0 6 121 0,18-3-524 0,-18-1-55 16,21 0-32-16,-21-1-15 0,23 2-4 16,-4-3-5-16,-19 0 19 0,18 0 8 15,-18 0-18-15,12 0 1 0,-5 0-1 16,7-17 24-16,-9 17-23 0,0-17 18 15,-1 17-19-15,0-11-8 0,-2 11 12 16,-2-8-46-16,0 8 56 0,0 0 10 16,-19 0 20-16,19 0 14 0,-25 17 102 15,-5-17-58-15,13 16 22 0,1-16 11 16,2 24 40-16,2-11 45 0,3 20 256 16,1-16-255-16,8 3-44 0,0 1-39 15,0 1-25-15,22 21 3 0,7-20-101 0,-10-2-15 16,3-1-13-16,4-3-20 15,0-5-196-15,28 6-1012 0,-29-12 55 0,1-6-273 16,0 0 212-16,-5 0 280 0</inkml:trace>
  <inkml:trace contextRef="#ctx0" brushRef="#br0" timeOffset="99514.4787">10162 9382 581 0,'0'0'49'0,"0"-5"232"0,0 4-13 15,0-3 54-15,0 1 28 0,0 1 44 16,0 0 14-16,0-3 412 0,0 3-412 16,0 0-32-16,0-1-41 0,0 3-21 15,0-2 203-15,0 2-271 0,0 0 19 16,0 0-9-16,0 0 10 0,0-2-27 15,0 2 153-15,0 0-209 0,0 0-8 16,0 0 2-16,0 0 38 0,0 19 68 16,0-19-212-16,0 37-71 0,26-10 0 0,-26 10 0 15,23 9 0-15,9 65 0 16,-1 16 0-16,-18-63 0 0,-4 0 0 16,0 52 0-16,2-65 0 0,-11-1 0 15,4-8 0-15,-4-4 0 0,3-4 0 16,-1-7 0-16,-2-8 0 0,3 8 0 15,-2-18 0-15,-1-9 0 16,0-23 0-16,0-9 0 16,0 10 0-16,-19-27 0 0,2 3 0 15,-7 25 0-15,10 4 0 16,-18-10 0-16,-1 9 0 0,-5 10 0 16,7 8 0-16,18 0 0 15,-13 0 0-15,11 29 0 16,10-3 0-16,2 12 0 15,3 6 0-15,0-19 0 0,19 1 0 16,6 23 0-16,-25-27 0 0,28-2 0 16,-10-4 0-16,7-2 0 0,3-7-164 15,4-5-277-15,39-2-1375 0,-31-21 512 16,1 3-174-16,1-7 205 0,-4-2 268 0</inkml:trace>
  <inkml:trace contextRef="#ctx0" brushRef="#br0" timeOffset="99835.5404">10574 10011 3970 0,'-11'0'102'15,"11"0"99"-15,0 0 130 0,0 0 109 16,0 0 80-16,0 11 411 0,0 2-618 16,22-5-106-16,-22 4-39 0,23 0 6 15,-23 2 13-15,28 17 156 0,-7-15-210 16,-21-1-43-16,16 0-45 0,-16-3-17 15,8 8-20-15,-8-17-8 0,0 3 0 16,0-3 0-16,0-3 0 0,0 0 0 0,0 0 0 16,0-20 0-16,-17 20 0 0,17-31 0 15,0 11 0-15,-12-27 0 0,12 23 0 16,0-1-2-16,0 4-4 0,0 1-5 16,21-6-21-16,-21 18 15 0,0 4 5 15,21 4 4-15,-21 0-7 0,19 0-35 16,-4 0-336-16,-15 25-1 0,15-25-204 15,-15 21-133-15,11-21-310 0,-3 24-1509 16,-5-3 1393-16,-1-21 398 0</inkml:trace>
  <inkml:trace contextRef="#ctx0" brushRef="#br0" timeOffset="100144.2824">10949 9965 3084 0,'0'0'15'0,"0"0"113"15,0 20 552-15,0-20-218 0,0 0-88 16,0 0-163-16,21 9-100 0,-21-9-92 16,51 0-23-16,-33 0 4 0,0-18 0 15,-3 18 0-15,-3 0-25 0,8-23-124 16,-20 6 39-16,0 17-2 0,0-19 38 16,0 9 15-16,-22 1 23 0,-3-4 33 15,8 9 2-15,1 4 1 0,1 0-10 0,-1 0 29 16,1 0 51-16,-17 24 279 0,17-24-99 15,3 30 50-15,3-12 17 0,4 3 19 16,5 24 182-16,0-21-386 0,0-2-70 16,26 2-38-16,-26-2-18 0,30-2-14 15,5 14-88-15,-17-18-175 0,-1-4-222 16,2-3-384-16,0-4-283 0,18-2-1437 16,-19-3 1774-16</inkml:trace>
  <inkml:trace contextRef="#ctx0" brushRef="#br0" timeOffset="100478.5313">11250 9895 3635 0,'0'0'97'0,"-16"0"177"15,16 0 153-15,0 0 129 0,0 0 56 16,0 16 322-16,23 1-612 0,-23-17-109 16,19 23-59-16,-19-6-25 0,22 12 51 15,-5-15-129-15,-17-1-19 0,11-2-18 16,-11-3-8-16,0-1 0 0,7 0 11 15,-7-7-13-15,0 0-8 0,0 0-3 16,0 0-2-16,7-26-21 0,-5-4 9 16,1 14-18-16,1-4-37 0,0-2-7 0,2 3 1 15,8-15-12-15,-7 20 78 0,0 5 8 16,0 1 3-16,2 8 1 16,8 0 12-16,-9 0-1 0,0 0 4 0,1 26 4 15,-2-26 1-15,2 30 4 0,6 6 15 16,-8-19-18-16,-2 4-15 0,4-2-5 15,-4-1-14-15,6 12-279 0,-5-21-163 16,2 0-261-16,2-9-312 0,2 0-162 16,4 0-46-16,27-24-562 0</inkml:trace>
  <inkml:trace contextRef="#ctx0" brushRef="#br0" timeOffset="100840.5385">11902 9841 2862 0,'2'0'55'0,"-2"-6"87"16,0 6 137-16,0 0 169 0,-26-3 507 15,26 3-573-15,-25 0-98 0,10 0-26 16,-1 0 30-16,-22 0 269 0,15 19-326 16,1-19-37-16,0 18-25 0,1-18 2 15,4 24-23-15,-16 5 83 0,19-12-162 16,4 0-16-16,2 0-14 0,2 1-6 16,4 15 12-16,2-17-41 0,0-3-11 0,26 1-7 15,-26-3-12-15,34-3-26 0,9 4-280 16,-21-12 36-16,2 0-111 0,-3 0-29 15,-1 0 5-15,11-21-188 0,-21 1 461 16,-2 20 40-16,-1-26 30 0,-7 11 24 16,0 0 35-16,0-16 24 0,0 19 10 15,0 1-9-15,0 0 19 0,0 6 14 16,-18 5 20-16,18-7 77 0,0 7-24 16,0 0 12-16,0 0 15 0,0 0 20 15,0 25 56-15,19-6-145 0,-19-19-37 16,0 26-24-16,17-14-9 0,-4 8-79 15,-13-10-121-15,18-10-312 0,-6 12-302 0,2-12-282 16,2 0-98-16,25 0-336 16</inkml:trace>
  <inkml:trace contextRef="#ctx0" brushRef="#br0" timeOffset="101294.808">12194 9911 3415 0,'2'-4'86'15,"0"-1"98"-15,-2-2 132 0,2 2 75 16,-1-10 342-16,0 8-493 0,-1 0-55 15,0 2-12-15,0-1-11 0,0 2-6 0,0-2 126 16,0 5-125-16,0 1 11 16,0 0-12-16,0 0 4 0,-22 0 101 0,-1 17-128 15,23-17-1-15,-26 20-10 0,12-20-12 16,1 27-32-16,-8 6-7 0,12-16-59 16,9 0-7-16,-12 3-8 0,12-3 0 15,0 14-5-15,0-21-4 0,21-1-5 16,-21-2-70-16,28-6-78 0,-8-1-83 15,20-18-409-15,-19 18 324 0,1-29 11 16,-2 8 20-16,-1 1 23 0,4-29-154 16,-13 23 250-16,-10-7-4 0,6-1-9 15,-6-6 10-15,0-6 39 0,-22-55-34 16,22 46 151-16,-18 2 21 0,18 2 17 0,-22 5 117 16,22 6 107-16,-17-10 400 15,17 33-378-15,-13 7-65 0,13 5-42 16,0 3 91-16,0 2 380 0,0 20-295 0,0-20-66 15,0 33-59-15,0-9 18 0,0 32 219 16,0-22-244-16,0 5-62 0,0 1-60 16,0 5-39-16,21-2-30 0,-6 47 0 15,-15-42 0-15,16-4 0 0,-16-1 0 16,13-6 0-16,-2 24-242 0,-11-38-151 0,7-4-302 16,-2-4-260-16,1-8-281 0,4-4-148 15,17-3-959-15,-9-24 1713 16</inkml:trace>
  <inkml:trace contextRef="#ctx0" brushRef="#br0" timeOffset="101633.5447">12487 9785 2840 0,'0'-4'215'16,"0"3"20"-16,0-1 76 0,0 2 5 16,0 0 23-16,0 0-12 0,0 0 236 15,-13 22-329-15,13-22-15 0,0 24 37 16,0-6 33-16,-6 23 211 0,6-19-349 15,0 1-53-15,0 0-48 0,0 0-15 16,0-3-21-16,22 12-17 0,3-18-2 0,-7-6-4 16,-1-3-3-16,0-1-8 0,19-4-170 15,-21 0-3-15,-2-24-78 0,1 24-22 16,-3-26-12-16,-4 10 18 0,-3-24-286 16,-4 17 215-16,0-2-34 0,0 0 32 15,-31-1 74-15,0-20 66 0,15 29 207 16,-2 2 8-16,3 6 1 0,-2 4 8 15,4 5 48-15,-12 0 222 0,12 25-55 16,4-25 12-16,-2 26-49 0,3-26-30 16,-2 48-50-16,7-32-106 0,-1 1-14 15,2-1-39-15,-1 1-267 0,3 0-314 16,-1 9-1429-16,1-16 1290 0</inkml:trace>
  <inkml:trace contextRef="#ctx0" brushRef="#br0" timeOffset="101935.6387">12805 9846 3320 0,'2'15'224'16,"3"-15"200"-16,-1 14 136 0,0-14 84 0,0 15-44 16,8 6 216-16,-5-7-596 15,-1 0-92-15,2-2-44 0,-4 1-18 0,5 8 33 16,-5-13-74-16,-2-2 2 0,-1 0-4 15,1-2 5-15,-2-2 5 0,0-2 10 16,0 0-34-16,2 0-11 0,2-26-4 16,1 26 0-16,9-45-3 0,-3 27 11 15,2-1-8-15,0 2-2 0,6 0 0 16,17-9-11-16,0 11 9 16,-1 11-42-16,-19 4-95 0,-5 0-168 15,-1 0-187-15,-4 0-229 0,-1 0-252 16,-3 20-1469-16,-2-20 1395 0,0 17 361 0</inkml:trace>
  <inkml:trace contextRef="#ctx0" brushRef="#br0" timeOffset="103751.9122">6672 11028 1895 0,'0'0'90'0,"0"0"68"0,0 0 59 16,0-18 289-16,0 18-273 0,0 0 12 15,0 0-2-15,0 0 14 0,0 0 5 16,0 0 235-16,0 0-264 0,0 0-44 16,-22 0-23-16,22 0 30 0,-22 12 223 15,2-12-198-15,8 8-16 0,0 2-12 0,1 0-1 16,-1 4-31-16,-10 20 63 15,12-10-158-15,0 2-25 0,3 2-16 16,-1 3-10-16,3 30-17 0,5-35-11 0,0 2-66 16,0-6-174-16,32-2-250 0,-13-5-345 15,35-9-1603-15,-20-6 1170 0,5 0 354 16</inkml:trace>
  <inkml:trace contextRef="#ctx0" brushRef="#br0" timeOffset="104117.5506">6950 11067 2949 0,'-15'0'45'15,"2"15"54"-15,-2-15 63 0,-17 15 460 16,24-15-426-16,2 0 5 0,6 16-10 16,-5 4 81-16,5-6-224 0,0 4-7 15,0 2-4-15,21 2 9 0,-4 24 38 16,-17-24-59-16,23-4-6 0,-11-3 5 15,3-5-20-15,0-5 1 0,15-3-24 16,-13-2 15-16,-3 0-6 0,1-29 5 16,-3 29 9-16,0-34-54 0,0-6-216 15,-9 18 28-15,-3 0-32 0,0 0 4 0,0 1-2 16,-29-21-57-16,-1 25 255 0,11 2 47 16,2 4 14-16,-1 3-2 0,1 8 14 15,-13 0 142-15,15 19 56 0,2 0 97 16,1 2 42-16,3 4-9 0,2 2-77 15,7 30-3-15,0-28-222 16,54 58-131-16,-22-65-697 16,-15-15 23-16,1-7-309 0,2 0 113 15</inkml:trace>
  <inkml:trace contextRef="#ctx0" brushRef="#br0" timeOffset="104406.4167">7317 11130 2358 0,'0'0'102'16,"0"23"578"-16,0-23-77 0,0 19 17 16,0-9-80-16,-15 2-82 0,15 20 29 15,0 9-220 1,0-19-176-16,0-14-61 0,15-4 5 16,-15 0 23-16,0-1 138 15,0-3 182-15,0-22-324 16,0 22-61-16,10-85 0 15,11 35 1-15,-5 29 0 16,-7 13 3-16,2 8-5 0,2-6 3 16,-1 6 1-16,2 0-2 0,12 23-5 15,-14-23-4-15,-2 26-23 16,-2-9-163-16,2-2-202 0,3 11-1063 16,-8-26 509-16,2 20-165 0,0-20 41 0,2 0 229 15</inkml:trace>
  <inkml:trace contextRef="#ctx0" brushRef="#br0" timeOffset="104685.1005">7623 11142 2856 0,'0'0'11'0,"0"0"86"15,0 18 193-15,0-18 197 0,0 13 1140 16,0 11-981-16,48 47 697 31,-48-64-1241-31,0-5-4 0,0 2-14 16,0-1-23-16,0-2-24 0,0 0 16 15,0-1-46-15,0 0-6 0,0 0-11 16,0-22-8-16,19-4 3 0,-19 7 4 16,0 0-8-16,24-1-13 0,-24 1-37 15,21 4-10-15,-1-9-92 0,-20 12 118 16,17 12-22-16,-10-9-39 0,-1 9-31 16,6 0-202-16,-7 0 146 0,-1 0-63 15,-1 0-102-15,1 24-180 0,2-24-232 16,3 19-1254-16,-4 4 977 0,2-23 316 15</inkml:trace>
  <inkml:trace contextRef="#ctx0" brushRef="#br0" timeOffset="104876.5992">7991 11125 3462 0,'0'0'43'0,"0"0"64"0,0 0 191 15,0 0 653-15,0 14-334 0,0-14-54 16,22 12-61-16,-22-4-34 0,20 1-146 15,3 13-30-15,-23-12-258 0,19 0-34 0,-19-2-13 16,12 0-9-16,-12 0-96 0,9-4-90 16,-9-4-221-16,0 0-269 0,0 0-373 15,0 0-222-15,0-24-1261 0,0-5 1793 16</inkml:trace>
  <inkml:trace contextRef="#ctx0" brushRef="#br0" timeOffset="105012.5759">8033 10902 2674 0,'0'28'111'16,"0"2"531"-16,-7-12-121 0,7-1-49 16,0 2-145-16,0-1-123 0,0 1-130 15,21 12-80-15,-21-16-111 0,20-2-302 0,-20 2-273 16,17-1-401-16,1 8-886 0</inkml:trace>
  <inkml:trace contextRef="#ctx0" brushRef="#br0" timeOffset="105370.5459">8273 11272 2702 0,'0'0'13'0,"0"8"36"0,0-8 113 16,0 0 575-16,0 6-244 0,19-6-73 16,-19 3-146-16,34-3-118 0,-12 0-106 15,27 0-50-15,-25 0 5 0,2 0-10 0,-3 0 15 16,0-20-5-16,16 3-5 15,-24 17-15-15,-2-19 10 0,-3 19-15 0,-2-19 9 16,-3 19 11-16,-5-28-17 0,0 18-4 16,0 1-1-16,0-2-10 0,0 1 20 15,-26-6-11-15,4 11 22 0,22-2-15 16,-22 4 16-16,11 1-10 0,11 2 26 16,-29 0 113-16,22 0 14 0,0 29 45 15,-1-29 51-15,1 31 57 0,-2 13 291 16,8-21-338-16,1 1-60 0,0-2-48 15,0 2-42-15,0-2-41 0,23 15-33 0,-2-20-34 16,-21-3-17-16,27-3-135 0,-11 0-248 16,21-7-1205-16,-20-4 445 0,6 0-133 15,1 0 174-15,0-32 291 0</inkml:trace>
  <inkml:trace contextRef="#ctx0" brushRef="#br0" timeOffset="105699.1905">8767 11119 3722 0,'0'0'69'0,"0"0"212"16,0 0 148-16,0 0 148 0,0 23 497 16,0-7-708-16,0-16-119 0,0 20-102 0,17-9-48 15,-17-2-52-15,0 8-20 0,13-10-16 16,-13-3-8-16,0-4 1 0,0 5 7 16,7-5-14-16,-7 0 0 0,0 0-5 15,6-29-1-15,-3 29 4 0,0-29-1 16,7-1-8-16,-6 16 7 0,0 1 7 15,0 2 2-15,0 11-6 0,4-12-3 16,-3 12 4-16,0-4 4 0,1 4 4 16,1 0 3-16,2 0 5 0,10 23 12 15,10 16 106 1,-12-8-23-16,-10-15-75 0,-2 1-17 0,0 1-15 16,3 13-21-16,-4-19 7 15,-1-2-20-15,-1 0-116 0,3-5-249 16,4-5-1063-16,-1 0 425 0,0-26-50 0,5 6-4 15,3-5 137-15,-2-5 321 0</inkml:trace>
  <inkml:trace contextRef="#ctx0" brushRef="#br0" timeOffset="105905.803">9020 10505 3185 0,'0'-15'185'0,"0"14"111"15,0 1 194-15,0 0 92 0,0 0 122 16,0 22-47-16,23 9 422 0,-23-13-654 0,19 7-126 15,-19 1-117-15,25 6-75 0,2 35-107 16,2 6 0-16,-14-32 0 16,6 36 0-16,-5-1 0 15,-12-40 0-15,1-5 0 0,0 26-14 16,-4-36-236-16,0-1-321 0,0-7-330 16,1-5-465-16,1-3-1751 0,-3-5 1970 15</inkml:trace>
  <inkml:trace contextRef="#ctx0" brushRef="#br0" timeOffset="106072.2884">8944 10924 4370 0,'0'0'44'0,"0"19"74"0,0-19 124 0,17 24 536 16,-17-5-335-16,20-7-103 0,-20 3-125 15,29-3-91-15,10 12-157 0,-17-15-188 16,0 0-189-16,1-4-343 0,-1-1-378 15,0-4-249-15,15 0-785 0</inkml:trace>
  <inkml:trace contextRef="#ctx0" brushRef="#br0" timeOffset="106409.6745">9353 11073 3251 0,'0'0'0'0,"0"7"58"15,0-2 67-15,0-5 109 0,0 5 64 16,0-2-27-16,19 3 18 0,2-3-258 16,-21 0-26-16,25-3 6 0,-10 0 5 15,-2 0 17-15,10 0 65 0,-14 0-34 16,-2-22-30-16,0 22-17 0,-4-14-20 16,-3 14-7-16,0-18-22 0,0-3 28 15,0 10-24-15,-19 0-1 0,19-2 6 0,-25-5-16 16,-4 10 34-16,11 6 13 0,2 2 6 15,0 0 25-15,1 0 38 0,-6 22 218 16,11 14-77-16,10-17 30 0,-8 4 12 16,8 3 18-16,0 27 162 0,0-28-309 15,25 1-55-15,-25-3-53 0,28 0-21 16,-9-3-18-16,25 11-226 0,-21-20-152 16,0-2-387-16,4-5-420 0,-2-4-307 15,-1 0 215-15</inkml:trace>
  <inkml:trace contextRef="#ctx0" brushRef="#br0" timeOffset="107191.935">10577 10626 2390 0,'10'0'71'0,"-2"0"92"16,-1 0 151-16,2 17 733 0,-6-17-469 15,-3 0-35-15,0 0-84 0,0 0-35 0,0 0-78 16,0 0 53-16,0 0-306 0,0 0-33 16,0 0-17-16,0 0-8 0,-20 0-24 15,3-19-9-15,5 19-1 0,-1-16 1 16,-2 16-4-16,0-14 1 0,-17 14 8 16,15 0-1-16,1 0 0 0,0 0 4 15,0 20 10-15,-14 6 32 0,19-9-15 16,-1 2 24-16,1 6 16 0,2 0 4 15,6 1-12-15,1 32-21 0,2-26-40 0,0-1-1 16,27 1-6-16,-27 1 3 0,47 32-1 16,-29-32 25-16,-1 3 29 0,-1 0 18 15,-3 0 10-15,-1 0-17 0,3 32-10 16,-15-35-52-16,8-4-11 0,-8 0-10 16,0-6-16-16,0 15-260 0,4-25-23 15,-4-4-174-15,0-1-124 0,0-5-289 16,0-3-194-16,0-19-1366 0,0 19 1589 15,0-35 331-15</inkml:trace>
  <inkml:trace contextRef="#ctx0" brushRef="#br0" timeOffset="107368.3291">10333 11081 3397 0,'-7'-1'113'0,"2"1"115"0,1 0 137 15,4 0 131-15,0 0 38 0,30 18 521 16,-11-18-607-16,7 0-89 0,3 18-118 15,6-18-83-15,38 11-71 0,-41-1-112 16,1-3-60-16,-4 0-128 0,-4 1-230 16,-5 0-221-16,10 3-1366 0,-16-4 818 0,-5-2 25 15,-1-3 378-15</inkml:trace>
  <inkml:trace contextRef="#ctx0" brushRef="#br0" timeOffset="107606.579">10806 11125 3250 0,'0'0'285'0,"0"26"182"0,0-26 131 16,0 22 65-16,-18 10 363 0,18-15-669 16,0 1-125-16,0-1-103 0,0 1-54 15,25-1-38-15,1 9-16 0,-11-16-18 16,0-3-7-16,4-3-4 0,-2-4-6 16,23-18-10-16,-25 18 9 0,3-36-2 15,-6 13-28-15,-2-4-44 0,0-1-35 16,0-24-197-16,-9 27 162 0,-1 5-6 0,2 3-20 15,-2 6-65-15,0 2-280 0,0 9 217 16,0 0-97-16,0 0-138 0,0 24-177 16,0-24-202-16,0 22-687 0</inkml:trace>
  <inkml:trace contextRef="#ctx0" brushRef="#br0" timeOffset="107917.916">11219 11172 2961 0,'2'0'10'0,"0"0"101"0,1 0 564 16,1 0-158-16,0 0-52 0,6 0-129 0,0 0-105 15,2 0-136-15,17 10-31 0,-14-10-74 16,-1 0 6-16,-2 0-9 0,0 0 4 16,-2-21 5-16,5 4-82 0,-10 17-1 15,-2-19-38-15,-3 7-15 0,0 0-13 16,0-16-123-16,0 15 176 0,-28 0 38 15,28-2 16-15,-24 5 27 0,24 3 12 16,-25 2 5-16,2 5 16 0,11 0 31 16,1 23 80-16,1-23 69 0,-8 60 273 0,13-31-282 15,-2 0-52-15,2 2-53 16,5-1-37-16,0 1-37 0,0 27-40 0,19-33-88 16,-19-3-202-16,25-3-327 15,-8-7-330-15,21-5-1373 0,-16-7 1613 0</inkml:trace>
  <inkml:trace contextRef="#ctx0" brushRef="#br0" timeOffset="108248.5627">11587 11131 2945 0,'0'25'74'0,"0"-25"177"16,0 19 192-16,0-19 134 0,-18 32 549 0,18-19-763 15,0 1-131-15,0-1-115 0,0 0-64 16,0-4-54-16,0 8-5 0,20-10 5 15,-20-7-4-15,0 3 2 0,14-3-2 16,-2-21-12-16,-12 21-4 0,12-29-24 16,-12 9-32-16,15-1-13 0,-15-2-12 15,16-13-19-15,-11 17 95 0,0 5 22 16,1 2 6-16,1 12-21 0,5-11-6 16,-7 11 17-16,3 0 17 0,-1 0 13 15,0 0 35-15,1 18 8 0,6 6 105 16,-7-24-103-16,1 29-18 0,-1-14-21 15,-2 2-11-15,6 16-31 0,-7-20-7 16,0-1-30-16,-1-3-106 0,2-9-144 0,1 8-237 16,10-8-1080-16,-6 0 683 0,1-32 71 15,3 11 184-15,3-2 145 0</inkml:trace>
  <inkml:trace contextRef="#ctx0" brushRef="#br0" timeOffset="108471.6056">11901 10638 3126 0,'0'-3'46'16,"0"2"112"-16,0 1 662 0,0 0-268 0,0 0 27 16,0 19-73-16,0-19-30 15,0 21-41-15,26 8 295 0,5-10-411 16,-13 2-87-16,-5 4-96 0,6 1-60 0,14 34-76 16,-4 8 0-1,-16-32 0-15,-2-1 0 0,8 33 0 0,-13-36 0 16,-1-3 0-16,0-4 0 0,-3-3 0 15,0-3-169-15,1 5-710 0,-2-18 115 16,1-2-181-16,-2-4-158 0,1 0-216 16,-1 0 36-16</inkml:trace>
  <inkml:trace contextRef="#ctx0" brushRef="#br0" timeOffset="108628.532">11888 10957 3832 0,'-5'0'34'16,"5"0"96"-16,0 0 144 0,0 22 526 15,21-22-410-15,-21 17-82 0,29-17-92 16,-11 18-57-16,26 0-59 0,-21-18-121 16,0 18-35-16,-2-9-174 0,1-1-221 15,0 0-367-15,16 0-1611 0,-20-8 1325 16,-2 2 380-16</inkml:trace>
  <inkml:trace contextRef="#ctx0" brushRef="#br0" timeOffset="108978.4024">12349 11102 3062 0,'0'8'187'15,"0"-1"157"-15,0-2 164 0,0 0 28 16,0 2-48-16,0 9-30 0,19-8-390 16,-19-1-47-16,28-1-25 0,-10-4-1 15,2-2 1-15,18 0-3 0,-15 0 4 16,-5-19 1-16,4 19-2 0,-6-23-17 15,16-3-74-15,-21 10 12 0,-2 0-6 0,-5 1 0 16,0-3 2-16,-4 0 17 0,0-15-35 16,-26 18 79-16,26 1 16 0,-31 2 10 15,15 4-5-15,-16 3 9 0,13 5 6 16,0 0 22-16,-1 25 58 0,1-8 52 16,-1 5 107-16,-13 31 411 0,15-21-333 15,6 3-50-15,5 2-53 0,1 0-25 16,4 30 52-16,2-35-196 0,0-3-23 15,29-3-21-15,-29-4-14 0,35-3-17 16,8 4-364-16,-21-16-186 0,-1-3-402 16,-3-3-343-16,-2-1-303 0</inkml:trace>
  <inkml:trace contextRef="#ctx0" brushRef="#br0" timeOffset="112715.9523">3095 12340 2593 0,'0'0'106'0,"0"0"69"0,0 0 105 16,0 0 70-16,0 0 432 0,0 0-441 15,0 0-90-15,0 0-81 0,0 0-35 16,0 0-11-16,0 0 292 0,0 15-75 16,0-15 72-16,0 13 33 0,21-1 62 15,-6 22 114-15,-15-8-484 0,16 4-138 16,-16 4 0-16,12 4 0 0,-12 3 0 16,0 1 0-16,0 1 0 0,0 40 0 15,0-43 0-15,0-5 0 0,-22-4 0 16,22-3 0-16,0-5 0 0,0-6 0 15,-13 8-519-15,13-20-218 0,0-1-493 0,0-4-333 16,0 0-138-16,0 0 390 0</inkml:trace>
  <inkml:trace contextRef="#ctx0" brushRef="#br0" timeOffset="113014.2674">3390 12610 3075 0,'0'0'140'0,"0"0"177"0,0 0 172 16,0 0 78-16,0 0 69 0,0 15 436 16,0-15-613-16,0 22-52 0,0-22-22 15,0 27-69-15,0 16 12 16,0-17-328-16,0 3 0 0,0 2 0 0,0 0 0 15,0 3 0-15,0-2 0 0,0-2 0 16,0 24 0-16,15-12 0 16,-15-25 0-16,18 0-149 0,-7-12-221 0,-11-3-298 15,0-2-351-15,10 0-261 0,-2-19-1548 16,-5 19 1800-16,-1-25 408 0</inkml:trace>
  <inkml:trace contextRef="#ctx0" brushRef="#br0" timeOffset="113348.5866">3370 12682 4122 0,'-3'-2'71'0,"1"-2"76"0,0 4 91 16,2-1 54-16,-2 1 265 0,2 0-382 0,0 0-48 15,0 0-70-15,18 0-57 16,12 0 2-16,-9 0-2 0,2 0-7 0,2 0-7 15,2 0 10-15,1 0-1 0,22 0 13 16,-30 0-12-16,-4 18 28 0,-1-18 61 16,-5 16 73-16,-2 7 312 0,-8-8-223 15,0 4-26-15,0 4-24 0,-28 4-12 16,11 3-32-16,-28 32 66 0,17-31-153 16,2 1-21-16,-1-2-16 0,3-2-16 15,-20 15-23-15,30-26-4 0,-2-5-3 16,5-3-8-16,2-3-14 0,3-4-97 0,-6-2-597 15,8 0 62-15,1-22-232 0,3 22-149 16,0-28-169-16,0-7-905 0,0 14 1511 16</inkml:trace>
  <inkml:trace contextRef="#ctx0" brushRef="#br0" timeOffset="113750.0577">3986 12622 3644 0,'4'-7'36'0,"0"0"23"0,-3 1 61 0,-1-3 359 15,0 4-176-15,0 4-10 0,0-3-82 16,0 2-69-16,-21 1 34 0,21 1-67 16,0 0 49-16,-20 0 25 0,20 0 31 15,-21 27-19-15,-6 0 57 0,10-10-192 16,3 0-33-16,1 5-12 0,1-3-14 15,-7 24-1-15,14-23-5 0,3-3 5 16,2-2-6-16,0-1-10 0,0-2-17 0,26 1-135 16,5-9 56-16,-12-1 9 0,2-3 40 15,0 1 21-15,18-1 35 16,-22 3 12-16,-1-2 4 0,-2 3-4 0,-3 2 3 16,-4 3 3-16,-2 15 68 0,-5-10 15 15,0 3 37-15,0 3 0 0,-21 2-14 16,-13 24 17-16,13-23-103 0,-3 1-18 15,-2 1-10-15,1-6 2 0,-1 0-10 16,-17 10-14-16,24-19-4 0,3-5-88 16,4-4-208-16,2-1-229 0,3-25-1480 15,3 25 758-15,4-39 101 0,0 15 416 16</inkml:trace>
  <inkml:trace contextRef="#ctx0" brushRef="#br0" timeOffset="114075.9184">4425 12613 3377 0,'0'-1'6'0,"-26"1"-3"0,26 0-1 16,-45 0 136-16,28 19 64 0,-3-19 61 16,2 22-2-16,4-22-59 0,-7 44-46 15,21-25-145-15,-7 2-2 0,7-3-3 16,0 2 3-16,20-1 21 0,9 19 33 15,-12-23-11-15,7-3 1 0,1 0 38 16,1-4-5-16,25 6 140 0,-29-8-108 0,1 0 32 16,-5 1-1-16,-3 1 17 0,-3 1 16 15,-1 12 161-15,-11-8-213 0,0 0-41 16,0 3-41-16,-22 3-17 0,-14 19-19 16,11-19-13-16,-3 0-8 0,-1-2-5 15,-2 0-8-15,-1-3-85 0,-23 7-469 16,32-16 92-16,4-2-224 0,3-3-148 15,7 0-262-15,4 0-26 0,5-34-262 16</inkml:trace>
  <inkml:trace contextRef="#ctx0" brushRef="#br0" timeOffset="114383.011">4968 12896 3959 0,'0'0'46'0,"0"0"203"16,0 0 43-16,-23 0 55 0,6 0 814 15,17 0-870-15,0 0-83 0,0 0-40 16,0 0 58-16,0 0-136 16,0 0-14-16,0 0-24 0,22 0-6 0,-22 14-28 15,46-14-9-15,-28 0-13 0,4 0-3 16,2 0 1-16,-2 0-1 0,23 0-2 15,-26 0-3-15,-5 0-7 0,0-13-26 16,-4 13-53-16,-5 0-67 0,-1 0-434 16,-4 0 182-16,0 0-145 0,0 0-211 15,-21 0-184-15,5 0-1224 0,16 0 1441 16,-20-17 270-16</inkml:trace>
  <inkml:trace contextRef="#ctx0" brushRef="#br0" timeOffset="114651.9733">5138 12701 3411 0,'-19'0'61'0,"19"0"29"16,0 20 56-16,-15-20 56 0,15 18 281 15,0-18-303-15,0 16-93 0,0-16-84 16,20 14-11-16,-20-14-14 0,56 20-138 16,-34-15-5-16,1-1-55 0,2-1 17 15,-3 0 38-15,11 2 36 0,-21-2 119 16,-5-1 3-16,-7 0 50 0,0 1 72 15,0 3 79-15,-20 4 316 0,20-3-283 0,-26 1-34 16,26 1-22-16,-34-1-1 0,-2 16 160 16,20-13-180-16,-2 3-46 15,1 0-40-15,0 2-31 0,3-3-38 16,-8 13-46-16,13-14-106 0,2-3-256 16,2-3-446-16,2-1-484 0,3-3-1014 0</inkml:trace>
  <inkml:trace contextRef="#ctx0" brushRef="#br0" timeOffset="115755.5416">6593 12656 2241 0,'0'-10'50'15,"0"10"48"-15,0 0 63 0,0 0 285 16,0-6-194-16,0 6 21 0,0 0-14 0,0-4-12 15,0 2-37-15,0-7 60 0,0 3-136 16,0 0-12-16,0 1 21 0,0-1 20 16,0 4-13-16,0-2 132 0,0 4-165 15,0 0 12-15,0 0 18 0,0 0 55 16,-19 0 235-16,4 0-251 0,15 0-37 16,-27 0-21-16,9 18 10 0,-3-18 19 15,-27 45 161-15,25-21-180 0,0 2-32 16,2 4-27-16,4 2-4 0,-5 30 21 15,20-28-63-15,2-2-17 0,0-1-7 16,21-5-12-16,-1-2-17 0,35 11-238 16,-20-22-38-16,3-7-205 0,4 0-172 0,1-6-263 15,37 0-1346-15,-45-19 1106 0,0 19 237 16,-5-21 334-16</inkml:trace>
  <inkml:trace contextRef="#ctx0" brushRef="#br0" timeOffset="116105.9096">6937 12825 3160 0,'0'-6'24'0,"0"3"44"15,0 0 97-15,0 2 112 0,0 0 422 0,-20 1-377 16,20 0-87-16,0 0-63 0,-16 0-19 16,2 22 15-16,14-4-119 15,-12-4 4-15,12 2-6 0,0 1-10 0,0 0-5 16,0 15-16-16,0-17-11 0,32-5-5 15,-13 0-5-15,3-5-9 0,24-5-46 16,-23 0-4-16,0 0-19 0,-4-24-10 16,-2 24 5-16,-4-26 30 0,1-3-18 15,-14 12 52-15,0-2 11 0,0 2 8 16,-20-4-4-16,-14-21-26 0,14 22 10 0,-2 2 15 16,-1 3 15-16,1 2 1 15,1 5 4-15,-16 8 0 0,22 0-10 0,3 25 19 16,3-5 0-16,2 1-5 0,7 30 22 15,0-24-28-15,0 0-8 0,32-2-52 16,-11-3-224-16,3-5-313 0,27 7-1527 16,-24-24 1098-16,1 10 321 0</inkml:trace>
  <inkml:trace contextRef="#ctx0" brushRef="#br0" timeOffset="116397.9043">7231 12815 3097 0,'0'0'-2'0,"0"0"96"16,-11 15 697-16,11-15-208 0,0 20-13 16,0-20-190-16,0 22-121 0,23 6-17 15,-23-15-167-15,0 1 11 0,22 0 0 16,-22-1 2-16,0-1-31 0,15 2 1 16,-15-10-46-16,0-1 27 0,0-3 28 15,0 0 0-15,0 0 32 0,0-25-99 16,0 25-4-16,0-32 3 0,0 11-7 15,0-2 5-15,0-23-17 0,0 25 12 0,0 3-6 16,0 3 5-16,17 4 4 0,-2 1-5 16,-15 3 6-16,15 7-9 15,-15 0-2-15,16 0-44 0,-16 17-136 16,23 4-644-16,-17-21 69 0,-1 23-164 16,2-23-234-16,0 24-3 0</inkml:trace>
  <inkml:trace contextRef="#ctx0" brushRef="#br0" timeOffset="116681.5697">7541 12765 3454 0,'0'0'-3'15,"0"0"358"-15,0 0 99 0,0 17 161 0,0-17 36 16,0 15-86-16,0-15-160 0,25 33 35 16,-3-20-343-16,-22-1-27 0,18-3-36 15,-18 1-12-15,14 7-11 0,-14-12-11 16,0-3 5-16,0-1 6 0,0-1-1 15,0 0-7-15,0-23-13 0,0 23 2 16,0-28-1-16,0 10 0 0,0-4 1 16,0-21-6-16,0 25 11 0,0 1-9 15,23 4 1-15,-23 3-3 0,18 10-2 16,3-10-7-16,-21 10 13 0,20 0-1 16,-20 0-58-16,16 0-104 0,-2 24-583 15,-9-24 240-15,-1 20-209 0,1-20-135 0,0 19-291 16,1-19-30-16</inkml:trace>
  <inkml:trace contextRef="#ctx0" brushRef="#br0" timeOffset="116886.5467">7868 12684 2622 0,'0'16'200'0,"0"-16"259"15,0 14 196-15,0-14 109 0,23 17 11 16,-3 7 376-16,-20-7-711 0,22-3-102 0,-9 1-96 15,-2-2-50-15,8 13-44 0,-13-15-136 16,0 0-16-16,-1-4-10 0,-2 0-6 16,-1-7-32-16,1 3-472 0,-3-3-103 15,0 0-265-15,0-24-228 0,0 24-180 16,0-47-1005-16,0 25 1628 0</inkml:trace>
  <inkml:trace contextRef="#ctx0" brushRef="#br0" timeOffset="117019.4649">7959 12524 3235 0,'0'0'156'0,"-10"19"179"16,10-19 149-16,0 21 109 0,-6-4 291 16,6-17-671-16,0 23-112 0,0-13-90 0,0-10-39 15,0 18-56-15,0-2-692 0,0-10-137 16,0 1-403-16,0 0 79 0,0-2 250 16</inkml:trace>
  <inkml:trace contextRef="#ctx0" brushRef="#br0" timeOffset="117356.7646">8078 12828 4081 0,'0'2'70'16,"0"0"71"-16,0-1 97 0,0-1 451 16,24 0-306-16,-24 0-54 0,30 0-96 15,-9 0-93-15,1-15-100 0,25 15-54 16,-22-17 10-16,-2 17-2 0,1-17-4 0,-2 8-1 15,12-11-34-15,-22 11-55 0,-2-2-34 16,-3 2-13-16,-6 1 14 0,-1 4 70 16,0-5 39-16,-30 6 23 0,30 1-5 15,-32 2-1-15,10 0 6 0,-18 0-11 16,20 0 1-16,0 0 5 0,2 0 19 0,3 21 0 16,0-21 4-16,-1 20 56 0,8 6 30 15,8-11 59-15,0 0 38 16,0 2 7-16,0 16 42 0,24-16-207 0,-24-1-24 15,27 0-24-15,-12-3-8 0,2 0-31 16,19 10-580-16,-19-14-118 0,-1-4-394 16,4-1-253-16,-4-4 100 0</inkml:trace>
  <inkml:trace contextRef="#ctx0" brushRef="#br0" timeOffset="117692.6033">8452 12695 4536 0,'0'-2'-10'15,"0"2"148"-15,0 0 124 16,0 0 208-16,0 0 111 0,0 0-33 0,16 0-112 16,-1 24-43-16,-5 0-301 0,0-24-21 15,-1 31-21-15,1-16-12 0,5 13-21 16,-11-17-16-16,2-2-3 0,-6-9 1 16,3 11-1-16,-2-11-3 0,-1 0 1 15,0 0 2-15,0 0-2 0,0-20-15 16,0 20-44-16,0-49-224 0,0 32 94 15,0 0 38-15,0 0 66 0,0 0 31 16,21 5 40-16,-5 0 3 0,-16 1 19 0,17 11-4 16,-17-6 8-16,19 6 8 15,-1 0 31-15,-9 0-8 0,-1 25 12 16,2-25 1-16,-1 24-6 0,-1-24-20 0,6 43-20 16,-7-26-10-16,-3-2-5 15,1 2-6-15,0-5-31 0,7 10-586 0,-8-15-28 16,0-2-419-16,1-5-263 0,2 0-3 15,1-20 270-15</inkml:trace>
  <inkml:trace contextRef="#ctx0" brushRef="#br0" timeOffset="117923.5572">8804 12075 4201 0,'20'-2'49'0,"-20"2"462"16,0 0-41-16,0 19 82 0,10-19-59 15,-10 30-27-15,16 18 161 16,-7-20-410-16,0 7-27 0,1 3-22 0,3 4-39 16,1 3-49-16,15 54-42 0,-14-48-38 15,-3 0 0-15,3-2 0 0,-5-1 0 16,9 35 0-16,-12-50 0 0,-2-4-119 16,-3-5-177-16,1-6-250 0,-3-2-244 15,2-4-1342-15,-2-12 870 0,0 0 5 0,0 0 354 16</inkml:trace>
  <inkml:trace contextRef="#ctx0" brushRef="#br0" timeOffset="118088.0245">8741 12496 3882 0,'0'0'89'16,"0"26"515"-16,19-1-110 0,-19-25 51 15,18 24-99-15,-18-12-74 0,24 2-149 16,7 8-136-16,-14-11-109 0,2-2-102 15,1 0-243-15,-3-3-333 0,20-1-1850 16,-19-5 1228-16,-2 0 343 0</inkml:trace>
  <inkml:trace contextRef="#ctx0" brushRef="#br0" timeOffset="118423.5792">9089 12657 3966 0,'-13'7'57'0,"13"-7"-3"0,0 7 83 16,0-7 77-16,0 0 29 0,25 0-4 16,2 0 4-16,-12 0-227 0,5 0-1 15,1 0-15-15,-1 0-5 0,18 0-1 0,-21-17-5 16,-1 17 5-16,-2-14 0 16,-5 14-15-16,0-18-11 0,-4-4-78 0,-5 11 53 15,0 0 0-15,0 0 10 0,0 2 7 16,-25 1 15-16,-2-3 1 0,9 9 14 15,-1 2 0-15,0 0-1 0,1 0 19 16,-12 23 72-16,18-23 18 0,3 29 30 16,9-9 31-16,0 0 10 0,0 2 12 15,21 25 138-15,-21-21-224 0,33-4-52 16,-11-1-42-16,1-4-4 0,25 17-27 16,-24-20-1-16,-2-1-129 0,1-6-188 15,-2 0-384-15,-2-2-335 0,14-4-1378 16,-22-1 1695-16</inkml:trace>
  <inkml:trace contextRef="#ctx0" brushRef="#br0" timeOffset="119750.5506">9992 12712 834 0,'0'0'161'0,"0"14"15"0,0-14 82 0,0 0 12 15,0 0 29-15,0 0-20 0,0 0 246 16,0 0-246-16,0 0 50 0,0 0 41 16,0 0 51-16,0 0 315 0,0 0-451 15,0 0-43-15,0 0-3 0,0 0 26 16,0 0-5-16,0 0 192 0,0-17-285 16,0 17-32-16,0 0-35 0,0 0-15 15,0 0 2-15,0 0-73 0,0 0-10 16,0 0-6-16,0 0 0 15,0 0 2-15,0 0 2 0,0 0-2 0,0 0 2 16,0 0-4-16,0 0-2 0,0 0 0 16,0 0 2-16,0 0 6 0,0 0 4 0,0 0 21 15,0 0 4-15,0 0 38 0,0 0-56 16,0 0 6-16,0 0-15 0,0 0 2 16,0 0-10-16,0 0 2 0,0 0-7 15,0 0 8-15,0 0-8 0,0 0 5 16,0 0-5-16,0 0 8 0,0 0-1 15,0 0 2-15,0 0-2 0,0 0 2 16,0 0-1-16,0 0-3 0,0 0 0 16,0 0 3-16,0 0 2 0,0 0 6 0,0 0-18 15,0 0-2-15,0 0-2 16,-17-12 0-16,17 12 2 0,-17-15 7 16,17 15 1-16,-17-14 3 0,17 5-3 0,-14 1 3 15,-3-3-2-15,8 11 2 0,-1-6 1 16,-1 6-1-16,0 0 4 0,-15 0 2 15,15 25 2-15,0-25 5 0,0 25 4 16,4-9 3-16,4 2 3 0,3 22 7 16,0-21-22-16,29-2-6 0,-10 1-7 15,7-5-4-15,35 0-27 0,-27-13-50 16,4 0-80-16,-1 0-121 0,-4-27-108 0,0 8-59 16,24-32-351-16,-33 19 476 15,-5-3 40-15,-3-5-28 0,-7-1-43 16,-5-51-310-16,-4 44 428 0,0-3 97 0,-37 0 77 15,12 1 29-15,-3 0 42 0,-30-36 149 16,29 47 30-16,4 7 84 0,0 6 66 16,5 6 21-16,7 8-44 0,3-2 94 15,1 14-269-15,9 0 14 0,0 0 26 16,0 0 18-16,21 25 180 0,-21 4-198 16,26-8 15-16,-9 4 19 0,3 3 10 15,2 3 11-15,20 36 219 0,-19-29-227 16,-3 2-17-16,-1 5-18 0,0 0-38 15,8 44-9-15,-15-44-139 0,-4-2 0 16,-2-2 0-16,0-6-18 0,-3-3-96 0,-2 18-534 16,-1-32 20-16,1-4-115 0,0-6-279 15,2-7-228-15,6-1-1280 0,-2-30 1767 16</inkml:trace>
  <inkml:trace contextRef="#ctx0" brushRef="#br0" timeOffset="120093.8581">10432 12607 3535 0,'0'0'197'0,"0"0"161"0,0 0 113 16,0 6 46-16,0-6-21 0,0 14 283 16,0-7-478-16,0 3-63 0,0 2-46 15,0 3-19-15,21 23 64 16,-21-21-162-16,16 3-20 0,-16-3-17 0,0-3-16 15,13 8-6-15,-13-15-4 0,8-2 0 16,-8-3-15-16,0-2-4 0,5 0-4 16,-3-24-14-16,-2-5 16 0,0 10-4 15,0-7-1-15,0-2 1 0,-21-28 1 16,21 32 13-16,0 0-5 0,-15 0-6 16,15 4 0-16,0 4-1 0,0-3-10 0,0 14 10 15,0 5 2-15,26 0-2 0,-26 0 1 16,23 19-153-16,5-19-53 0,-13 25-184 15,-1-25-143-15,-1 28-224 0,0-16-229 16,13 12-1376-16,-14-24 1363 0,1 11 340 16</inkml:trace>
  <inkml:trace contextRef="#ctx0" brushRef="#br0" timeOffset="120415.7693">10800 12516 2532 0,'0'0'40'0,"0"0"227"0,0 0 3 16,0 14 21-16,0-14-19 0,0 0-40 16,25 10-57-16,1-10-167 0,-11 0-11 15,-3 0 3-15,2 0 7 0,-4 0 6 16,3 0 42-16,-13 0-38 0,0 0-8 16,0-15-23-16,0 15-6 0,0-14-11 15,-27-3 26-15,27 7 3 0,-31 10-2 16,15-14-3-16,0 14-7 0,-15-8 31 15,17 8 69-15,2 0 105 0,2 0 81 0,1 31 56 16,2-13 39-16,2 28 309 0,1-20-371 16,4 1-64-16,0 2-78 0,0 0-46 15,24 25-34-15,2-28-73 0,-9-2-23 16,-1-4-3-16,2 0-102 0,2-3-218 16,19 1-1093-16,-20-15 325 0,3-3-170 15,-3 0 125-15,-2-21 285 0</inkml:trace>
  <inkml:trace contextRef="#ctx0" brushRef="#br0" timeOffset="120740.5606">11052 12497 2440 0,'0'0'71'0,"0"0"178"16,0 21 783-16,0-21-425 0,0 23-92 16,17-8-114-16,-17 4-34 0,13-1-33 15,6 18 168-15,-12-19-352 0,0 0-71 16,-1-4-40-16,0-2-17 0,2 3-27 15,-6-10 4-15,-1 0-4 0,-1-4 9 16,2 0 5-16,-2 0-11 0,0 0-2 16,0-25-16-16,0 25-26 0,0-30-62 15,0 10-69-15,0-18-283 0,0 21 272 16,0 0 74-16,0 2 54 0,0 5 32 16,21 3 19-16,-1 7 7 0,-20 0 15 15,25 0 12-15,-13 0 51 0,0 32 65 16,14 3 258-16,-15-14-238 0,3 0-85 0,-3-1-52 15,0 1-25-15,1-3-12 0,8 17-33 16,-9-20-145-16,-2-3-157 0,2 0-297 16,-1-9-352-16,17-3-1394 0,-11 0 1429 15,2 0 359-15</inkml:trace>
  <inkml:trace contextRef="#ctx0" brushRef="#br0" timeOffset="121122.0127">11630 12564 3397 0,'0'0'1'0,"0"0"187"15,0-3 108-15,0-4 116 0,0 0 19 16,0 4-53-16,-16 0-124 0,16-5 0 16,0 5-167-16,0-3-7 0,0 3 34 15,-10 0 42-15,2-5 240 0,8 7-192 16,-14 0-15-16,3 1-3 0,0 0 23 16,-3 0 5-16,-18 29 258 0,15 5-315 15,0-12-60-15,3 2-78 0,-1-1-19 16,-4 27 0-16,10-26 0 0,4 1 0 15,1-2 0-15,4-4 0 0,0 1 0 16,27 9 0-16,-27-21-6 0,35-4-158 16,-12-4-147-16,3 0-157 0,24-27-688 0,-25 27 703 15,-3-32 79-15,-1 14 95 0,-4 1 28 16,-3-1 39-16,-1-21 13 0,-13 19 181 16,0 5 28-16,0 3 16 0,0 2 42 15,0-1 15-15,0 6 182 0,0 1-119 16,0 4 51-16,0 0 0 0,0 0 13 15,0 26 167-15,0-3-229 0,0-23-51 16,0 25-50-16,0-13-23 0,0-12-31 16,21 31-37-16,-3-31-160 0,-6 16-207 15,3-16-407-15,3 0-383 0,22 0-1279 16</inkml:trace>
  <inkml:trace contextRef="#ctx0" brushRef="#br0" timeOffset="121616.5452">12194 12556 3094 0,'0'0'29'0,"0"0"101"16,0 0 159-16,-19-21 150 0,19 21 38 15,-15-17 179-15,15 17-558 0,0 0-42 16,-14-12 27-16,14 12 60 0,-10-7 371 16,-4 0-213-16,5 7-12 0,-4 0-36 0,0 0 8 15,-2 0-10-15,-18 21 235 16,12-21-308-16,3 26-68 0,0-10-65 0,3 3-36 15,3 1-9-15,-8 22 0 0,14-20 0 16,3 0 0-16,3 2 0 0,0-2 0 16,0 17 0-16,23-22 0 0,-23-1 0 15,24-5-41-15,-6-5-120 0,22-5-446 16,-19-1 216-16,-1-22 16 0,0 22 35 16,-1-31 24-16,-1 11 62 0,8-23-39 15,-15 14 198-15,-6-2-4 0,-2-4-12 16,-3-6-30-16,0-5-11 0,0-58-93 15,-32 49 191-15,32 1 41 0,-25-1 22 16,25 6 14-16,-23-30 202 0,3 49-32 0,20 6 63 16,-12 6 6-16,12 7 38 0,0 3-23 15,-8-1 86-15,8 9-170 16,0 0 117-16,0 0-129 0,0 24 20 16,0-9-26-16,0 7 17 0,0 36 163 15,20-22-244-15,-20 8-56 0,20 2-48 16,-20 9-7-16,37 56 0 0,-28-55 0 15,0 2 0-15,2-5 0 0,-2-2 0 16,-4-5-86-16,8 22-581 0,-6-42-29 0,0-8-202 16,3-6-230-16,4-7-240 15,14-5-1047-15,-14-23 1758 0</inkml:trace>
  <inkml:trace contextRef="#ctx0" brushRef="#br0" timeOffset="121949.5666">12373 12499 2903 0,'0'-3'164'16,"0"3"48"-16,0 0 123 0,0 0 81 16,0 0 51-16,0 0 385 0,0 17-519 15,0-17-37-15,-13 17-31 0,13-17-29 0,0 28-30 16,0 10 111-16,0-16-208 0,0 0-37 16,0 1-34-16,0-2-12 15,26 17-17-15,2-23-16 0,-10-5 1 0,0-2-9 16,4-3-1-16,-1-5-19 0,17 0-209 15,-21-19 37-15,-3 19-50 0,-1-22 4 16,-3 22 12-16,-2-44-139 0,-8 25 236 16,0-3 22-16,0 0 13 0,-22-3 18 15,22 0 44-15,-30-19 11 0,-1 27 36 16,16 6-10-16,-1 5 5 0,3 6 10 16,1 0 26-16,-5 0-16 0,17 30-20 15,-16-30 0-15,16 30 21 0,-5-13-16 16,5 18-39-16,0-19-203 0,21-3-286 15,-21 1-273-15,21-2-307 0,9-5-679 16</inkml:trace>
  <inkml:trace contextRef="#ctx0" brushRef="#br0" timeOffset="122213.5656">12701 12547 3460 0,'0'0'-9'15,"5"0"342"-15,-5 0 81 0,0 17 147 16,2-17 20-16,-1 17-43 0,1-17-125 15,7 29 127-15,-3-17-399 0,0-3-57 0,0 0-46 16,-2-1-23-16,3 5-12 0,-7-8-7 16,2-3 4-16,-2-1 5 15,0-1 0-15,0 0 0 0,0-20-11 0,0 20-5 16,0-28-7-16,0 7-32 0,25-1-43 16,-5-26-170-16,-20 25 125 0,18 3 16 15,-18 0 28-15,23 6 14 0,-13 2 6 16,11 4-184-16,-13 0 1 0,-1 8-111 15,0 0-200-15,-4 0-191 0,1 0-204 16,-2 18-1065-16,-2-18 1390 0</inkml:trace>
  <inkml:trace contextRef="#ctx0" brushRef="#br0" timeOffset="122389.7784">13059 12462 3342 0,'0'0'73'0,"0"0"54"16,0 0 89-16,0 0 113 0,27 0 9 16,8 0 230-16,-16 0-435 0,4 0-93 15,2 0-50-15,0 0-138 0,23 0-895 16,-8 15-993-16,-6-15 494 16</inkml:trace>
  <inkml:trace contextRef="#ctx0" brushRef="#br0" timeOffset="123216.5644">13422 11950 1030 0,'23'-8'105'0,"-23"-1"91"16,27 2 79-16,-14 2 79 0,-1 0-23 0,-3-2 354 15,-9 4-307-15,0 3 15 0,0 0-81 16,0-2-47-16,0-4 33 0,0 2-177 16,-18-1 8-16,18 0-11 0,0 1 5 15,0 0-26-15,-11-4 33 0,11 6-80 16,0 0 17-16,0 0 3 0,-9-2 19 16,-3-5 81-16,6 7-73 0,-5-2-5 15,-5 4 5-15,0 0 9 0,-4 0-20 16,-23 22 73-16,21-22-92 0,-3 29-1 0,4-8-1 15,4-1-6-15,-8 30 29 0,18-22-64 16,5 3-10-16,2 1 5 0,0 4-4 16,18-1-2-16,17 39-1 0,-16-35-9 15,4 0 1-15,1 1 12 0,-2 1 16 16,21 37 37-16,-27-40-44 0,2 1-17 16,-7 0-2-16,3-1 0 0,-5-3-10 15,2 30-10-15,-7-34-7 0,-4-2 0 16,0-3-34-16,0-3-106 0,0 18-575 15,-17-27 191-15,17-5-168 0,0-1-110 16,0-5-228-16,0-3-95 0,0-22-332 0</inkml:trace>
  <inkml:trace contextRef="#ctx0" brushRef="#br0" timeOffset="123422.527">13322 12490 3606 0,'-3'0'140'0,"-1"0"116"0,4 0 100 16,0 0 81-16,20 17 237 15,-20-17-426-15,36 0-64 0,-7 16-80 16,5-16-49-16,0 12-49 0,42 0-100 0,-35-12-102 16,-3 12-169-16,-5-12-279 15,-3 7-212-15,19 1-1176 0,-31-6 1181 0,-4 1 256 16</inkml:trace>
  <inkml:trace contextRef="#ctx0" brushRef="#br0" timeOffset="123690.9339">13787 12569 2727 0,'0'0'68'16,"-13"0"267"-16,13 0 13 0,0 0 107 0,0 0 48 16,0 16 38-16,0 7 323 0,0-23-557 15,21 26-50-15,-21-9-73 0,23 0-31 16,-23 0-48-16,36 15-4 0,-24-19-83 15,-2 0-12-15,4-6-6 0,-2-2-7 16,14-5-3-16,-12 0-1 0,2-20 4 16,-3 20-10-16,3-31-6 0,-5 7-16 15,7-24-92-15,-16 21 49 0,1 2 7 16,-3 2 20-16,0 1-13 0,0-5-79 16,0 20 11-16,0 7-61 0,-17-5-67 15,17 5-90-15,0 0-136 0,0 22-874 16,0-22 504-16,0 23-32 0,0-23 153 15,0 23 150-15</inkml:trace>
  <inkml:trace contextRef="#ctx0" brushRef="#br0" timeOffset="124038.5743">14198 12571 2959 0,'0'0'31'16,"-18"0"62"-16,18 16 176 0,0-16 745 15,0 0-431-15,0 0-89 0,0 13-141 16,0-13-73-16,20 9-80 0,6 3-21 0,-9-8-146 16,1 1-25-16,1-1-14 15,0-1 8-15,21-3-15 0,-21 0 3 0,-3 0-6 16,1 0-27-16,-3-24-53 0,-3 24-54 16,2-17-230-16,-10-3 218 0,-3 10 29 15,0-2 21-15,0-1 25 0,-21-12-62 16,-10 13 109-16,9-1 10 0,1 4 20 15,-1 0 5-15,-1 6 5 0,-22 3 29 16,30 0-14-16,-2 23 0 0,4-23 45 16,1 37 63-16,4 12 274 0,4-23-218 15,4 0-54-15,0 2-64 0,0 0-34 0,29-1-29 16,0 19-27-16,-9-23-49 0,1-3-153 16,1-4-249-16,3-3-376 0,29 0-1649 15,-23-13 1471-15</inkml:trace>
  <inkml:trace contextRef="#ctx0" brushRef="#br0" timeOffset="124369.9889">14636 12604 4794 0,'-15'0'-21'0,"15"0"74"16,0 0 138-16,0 0 214 0,0 0 170 16,0 0 35-16,0 18 288 0,0 2-690 0,0-20-81 15,22 24-57-15,-22-10-39 0,16 8-18 16,-16-22-17-16,0 13 1 15,0-13 1-15,10 7 12 0,-10-7-12 0,7 0-38 16,-7 0-33-16,12-29-46 0,-5 12-38 16,1-3-45-16,8-28-203 0,-9 23 260 15,1 0 46-15,0 2 50 0,-3 6 31 16,-1 3 9-16,7-5 16 0,-7 19-2 16,5-6 9-16,-4 6 1 0,2 0 15 15,8 30 46-15,-8-30-18 0,0 32-5 16,2-11 0-16,0 0-11 0,-2 3-16 15,8 15-6-15,-6-19-19 0,-1-2-8 0,-2-1-5 16,2-2-11-16,6 7-367 0,-9-17-96 16,2 0-305-16,-1-5-205 0,4 0-125 15,1-18-10-15,19-22-446 0</inkml:trace>
  <inkml:trace contextRef="#ctx0" brushRef="#br0" timeOffset="124591.8664">14937 11840 2973 0,'0'-2'123'0,"0"2"229"16,0 0 195-16,0 25 178 0,0-7 48 0,23 29 456 15,-5-18-749-15,-18 7-72 0,26 1-135 16,-11 5-65-16,13 47-108 0,-14-40-100 16,4 5 0-16,-4-3 0 0,1 0 0 15,-1-1 0-15,12 44 0 0,-14-52 0 16,-1-3 0-16,-3-8-184 0,-2-5-204 15,3 10-1096-15,-7-27 521 0,-1-2-135 16,-1-7-112-16,0 0-25 0,0 0 335 16</inkml:trace>
  <inkml:trace contextRef="#ctx0" brushRef="#br0" timeOffset="124746.5635">14978 12293 3063 0,'34'28'350'0,"-16"-5"47"15,2-23 95-15,-1 24-68 0,2-9-109 16,25 14-109-16,-24-17-211 0,-1-3-20 16,-1 1-165-16,-3-3-298 0,-3-7-288 15,13 5-1524-15,-14-5 1480 0</inkml:trace>
  <inkml:trace contextRef="#ctx0" brushRef="#br0" timeOffset="125066.2227">15382 12359 1860 0,'-17'14'101'0,"17"-14"127"16,0 14 159-16,0 4 756 0,0-9-605 15,0 3-137-15,0-2-182 0,24 0-98 16,-24-1-94-16,43 1-27 0,-26-8-5 16,-2-2 10-16,0 0 1 0,-4 0-12 15,11-21-66-15,-22 21-4 0,12-21-19 16,-12 21-13-16,0-25-2 0,0 10 17 15,-22-12-1-15,22 16 76 0,-28 1 13 16,12 10-1-16,-3-12 5 0,5 12 12 16,-20 0 78-16,19 22 49 0,3-22 51 0,3 36 45 15,9-13 16-15,-9 28 224 0,9-24-262 16,0-1-12-16,27 2-65 0,-27-2-46 16,37-2-43-16,8 15-63 0,-21-22 2 15,-2-3-58-15,-1-1-188 0,1-4-232 16,16-4-1475-16,-20-5 695 0,-2 0 175 15,-3 0 404-15</inkml:trace>
  <inkml:trace contextRef="#ctx0" brushRef="#br0" timeOffset="125711.1781">16311 11883 1260 0,'0'-25'395'0,"-11"14"-81"16,11 3 74-16,0 0-74 0,0 3 29 16,0 5 375-16,-6 0-366 0,6 0-22 15,0 0-31-15,-3 0-6 0,3 0-22 16,0 0 277-16,0 0-217 0,0 17 14 15,0-17 1-15,0 22 29 0,0-4-13 16,17 34 135-16,-17-18-393 0,15 7-98 16,-15 0-6-16,13 5 0 0,-13 1 0 0,12 49 0 15,-5-9 0-15,-3-48 0 16,-1 26 0-16,1-20 0 16,-1-29 0-16,1 5 0 15,1-13 0-15,-5-8 0 0,0 0 0 16,0 0 0-16,0-30 0 0,0 30 0 15,-26-31 0-15,26 11 0 0,-46-20 0 16,30 23 0-16,-2 2 0 0,-1 2 0 16,3 13 0-16,-15-12 0 0,19 12 0 15,-2 0 0-15,1 21 0 0,0-21 0 0,2 30 0 16,-2 9 0-16,11-17 0 0,2 2 0 16,0-2 0-16,23 0 0 0,13 16 0 15,-12-23 0-15,2-3 0 0,2-4-197 16,0-8-235-16,0 6-281 0,27-6-1368 31,-29 0 900-31,-2-19-62 0,-1 19 193 0,-2-23 283 0</inkml:trace>
  <inkml:trace contextRef="#ctx0" brushRef="#br0" timeOffset="126005.5494">16507 12380 3247 0,'0'0'0'15,"0"0"-3"-15,-15 0 31 0,15 0 104 16,0 14 562-16,0-14-270 0,0 0-90 15,0 14-171-15,19-14-86 0,4 13-53 16,-23-1-29-16,30-7 0 0,-16-5 10 16,2 5-10-16,-3-5 5 0,9 0 0 15,-13 0-5-15,-2 0 5 0,-1-21-5 16,-6 21-10-16,0-20-14 0,0-2 24 16,0 10 0-16,0 0 0 0,-18 12 5 0,18-17-10 15,-17 10 15-15,3 7 5 0,14 0 0 16,-16 0 34-16,16 19 31 15,-26 10 189-15,18-9-89 0,1-3 2 16,1 5-35-16,1-3-31 0,3 2-61 0,2 16-33 16,0-18-37-16,0-4-65 0,19 1-186 15,-19-6-328-15,50 2-1552 0,-27-12 894 16,7 0 329-16</inkml:trace>
  <inkml:trace contextRef="#ctx0" brushRef="#br0" timeOffset="126333.7715">17312 12211 3033 0,'-23'-3'25'0,"23"0"47"0,-20 2 81 16,20-2 63-16,0 2-2 0,-13 1 76 16,13 0-234-16,0 0-29 0,0 22-3 15,0-22-12-15,0 40-1 0,21-24-10 16,-21 0 6-16,23 1-1 0,-8-1 0 15,4-1-7-15,22 11 4 0,-17-14-1 16,-1 0 12-16,-3-3 4 0,-2-1 28 16,0-1 24-16,6 3 81 0,-19-6-83 0,0-1 19 15,-5 0 28-15,0 1 21 0,-23 6 63 16,23-5-153-16,-41 2-21 16,13 2-10-16,-4 0-14 0,-6 0 4 0,-42 9-4 15,39-9 4-15,3-3-15 0,4 0 5 16,3-1 0-16,-12-3-245 0,30-2-185 15,3 0-268-15,10 0-261 0,0-28-100 16,0 28 215-16</inkml:trace>
  <inkml:trace contextRef="#ctx0" brushRef="#br0" timeOffset="126748.0018">17813 12278 3122 0,'0'0'728'0,"0"0"-219"0,0 0-6 16,0 0-106-16,0 0-60 0,0 0 158 16,-14 0-270-16,14 0-14 0,0 0-30 15,0 0 4-15,-10 0 101 0,-3 0-149 16,1 0 10-16,1 0 10 0,-3 0 15 16,0 0-5-16,-14 23 31 0,12 8-164 15,5-12-34-15,2 2 0 0,2 1 0 16,2 24 0-16,5-26 0 0,0 0 0 0,22-1 0 15,-2-5-79-15,-2-5-119 0,30-1-481 16,-22-8 278-16,-1 0 17 0,0 0 32 16,-2-17 24-16,9-9-56 0,-20 26 312 15,-5-33 39-15,-7 10 7 0,0 0 9 16,0-2 11-16,0-19 6 0,-18 23 14 16,18 4-8-16,0 4 0 0,-14 6 8 15,14 2 68-15,0 5 52 0,0 0 85 16,0 31 42-16,0-15 10 0,0 25 114 15,0-20-292-15,0 3-42 0,0-2-36 16,17-2-20-16,-17 1-10 0,13 11-161 16,-1-18-133-16,-2-4-209 0,1-5-365 0,1-5-233 15,5 0-186-15,24-24-634 0</inkml:trace>
  <inkml:trace contextRef="#ctx0" brushRef="#br0" timeOffset="126980.9238">18169 11618 3912 0,'0'-13'235'0,"0"5"88"16,0 3 62-16,0 3-22 0,0 2 425 0,24 25-338 15,-24-5 4-15,22 6-49 16,-6 9-28-16,-2 4-115 0,19 56-25 0,-18-42-237 16,-3 4 0-16,1 3 0 0,-3 3 0 15,-1-3 0-15,-3 3 0 0,4 52 0 16,-7-15 0-16,-1-60 0 15,1 20-219-15,-3-40-208 0,1-6-288 16,-1-4-273-16,1-8-230 0,-1-2-1317 16,0 0 1509-16,0-22 381 0</inkml:trace>
  <inkml:trace contextRef="#ctx0" brushRef="#br0" timeOffset="127124.5766">18094 12129 4661 0,'-5'-15'86'16,"5"6"59"-16,0 6 460 0,0 3-148 0,32 0 64 15,-12 24-28-15,2-24-79 0,8 29-177 16,38 5-82-16,-31-15-159 0,-2-4-60 16,1 0-159-16,-3-2-330 0,23 9-1650 15,-32-15 564-15,-5-7 249 0,-2 6 399 16</inkml:trace>
  <inkml:trace contextRef="#ctx0" brushRef="#br0" timeOffset="127781.4656">18560 12321 2688 0,'0'0'118'0,"17"0"469"0,-17 0-97 16,0 0-28-16,0 0-61 0,0 0-36 16,0 0 205-16,0 0-283 0,0 0 22 15,0 0-50-15,0 20-22 0,0-20-74 16,24 39-41-16,-7-22-107 0,-17 0-12 16,22 0 0-16,-11-2 1 0,15 7 2 15,-10-15-6-15,-2-3-4 0,5-4 0 0,-2 0-7 16,0 0 6-16,15-31-4 15,-17 31 8-15,-5-31-6 0,0 14-5 0,-2-4 0 16,-2-21-29-16,-6 26 14 0,0 0-32 16,0 4-45-16,0 2-46 0,0 10-60 15,0-10-292-15,0 10 233 0,0 0-41 16,0 0-154-16,0 0-203 0,0 23-1104 16,0-23 841-16,0 0 213 0,18 17 228 15</inkml:trace>
  <inkml:trace contextRef="#ctx0" brushRef="#br0" timeOffset="128088.0846">18986 12247 3493 0,'0'0'89'0,"0"-6"47"0,0 6 97 0,0 0 142 16,0 0 592-16,0 0-386 0,0 0-41 16,0 20-72-16,0-20-52 0,24 42 177 15,-24-23-416-15,0 1-82 0,21 2-67 16,-21-1-28-16,0-4 0 0,13 14 0 15,-13-21 0-15,0 0 0 0,0-5 0 16,0-5 0-16,0 0 0 0,0 0 0 16,0-20 0-16,8 20 0 0,-8-34 0 15,0 10 0-15,0-26 0 0,0 25 0 0,0 2 0 16,0 3 0-16,0 4 0 16,0-8 0-16,18 24 0 0,-18-6 0 0,19 6 0 15,-19 0-27-15,26 0-83 0,3 28-416 16,-14 1 69-16,2-13-159 0,-3 0-132 15,5 1-267-15,21 12-1112 0,-18-16 1054 16,4-13 344-16,1 15 236 0</inkml:trace>
  <inkml:trace contextRef="#ctx0" brushRef="#br0" timeOffset="128435.7131">19525 12224 2997 0,'0'-11'82'15,"0"11"60"-15,0-8 134 0,-25 4 116 16,25 1 64-16,-15 2-20 0,-5 0 212 15,7 1-406-15,0 0-18 0,-1 0-34 16,-1 20 2-16,-3-20-46 16,-16 43 74-16,16-26-159 0,5 6-21 0,0 0-20 15,5 2-7-15,0 21 6 0,8-25-12 16,0 1-4-16,0-3-13 0,33-3-2 16,5 3-20-16,-17-15-24 0,0-1-57 15,-2-3-44-15,-1 0-36 0,-2 0 9 16,6-22-92-16,-22 0 169 0,8 6 2 0,-8-2 10 15,0 1 20-15,0-19 6 0,0 20 69 16,0 1-5-16,0 5 5 0,0 2-4 16,0 8-1-16,0 0 18 0,0 0-3 15,0 0-4-15,0 22-5 0,0-22 6 16,0 24 4-16,21 2-15 0,-21-13 4 16,22-1 0-16,-8 0-55 0,3-2-74 15,24 0-722-15,-15-10 165 0,2 0-149 16,3 0-21-16,2 0 63 0,0-20 190 15</inkml:trace>
  <inkml:trace contextRef="#ctx0" brushRef="#br0" timeOffset="128622.0406">19933 12211 2438 0,'0'-11'51'0,"-19"-3"230"0,19 9-3 16,-23 3 78-16,23 2 59 0,-19 0 59 16,19 0-31-16,-22 22 297 0,2-22-419 15,11 28 14-15,1-10-26 0,-1 2-32 16,-3 26 70-16,12-22-261 0,-3 2-34 15,3-4-28-15,0 3-13 0,0-4-15 16,27 13-64-16,1-20-154 0,-10-6-221 16,2-2-241-16,4-5-339 0,22-1-1230 0,-22 0 1151 15,3-29 363-15,-1 29 272 16</inkml:trace>
  <inkml:trace contextRef="#ctx0" brushRef="#br0" timeOffset="128800.4064">20151 12250 3322 0,'0'0'103'0,"0"-3"119"15,0 3 503-15,0 0-356 0,0 0-33 16,0 0 17-16,0 0 39 0,0 17 2 16,0 3 257-16,0-20-425 0,0 27-47 15,0-9-47-15,0 0-33 0,14 18-38 16,-14-19-66-16,0-1-13 0,0 1-11 0,0-4-60 16,0-1-116-16,0 5-787 15,9-13 121-15,-9-4-274 0,6 0-192 16,1 0 44-16</inkml:trace>
  <inkml:trace contextRef="#ctx0" brushRef="#br0" timeOffset="128927.8801">20304 12123 1453 0,'0'0'57'0,"0"29"22"0,-18-16 4 15,18 1-44-15,0 0-170 0,0 11-644 16,0-13 351-16</inkml:trace>
  <inkml:trace contextRef="#ctx0" brushRef="#br0" timeOffset="129218.5381">20432 12203 2162 0,'-26'0'62'16,"26"21"113"-16,-29-21 159 0,29 23 195 15,-20 6 641-15,3-9-703 0,17 2-142 16,0 0-113-16,0 2-37 0,0 18-4 15,27-24-135-15,-27-1-34 0,34-3-5 16,-14-4-5-16,3-5-11 0,22-4-27 0,-21-1-57 16,-3-20-33-16,-1 20-35 15,0-30-24-15,6-8-138 0,-19 18 166 0,-7-4-6 16,0 0-5-16,0 0-6 0,0 2 42 16,-30-17 1-16,-1 24 134 0,14 4 0 15,1 4 7-15,-3 7-9 0,3 0 7 16,-18 0 7-16,19 27 3 15,2-27-10-15,-2 26-28 0,3-26-150 16,-5 26-723-16,13-3 103 0,1-23 24 0,0 11 189 16</inkml:trace>
  <inkml:trace contextRef="#ctx0" brushRef="#br0" timeOffset="129381.1067">20551 11906 4522 0,'0'-3'45'15,"-23"0"283"-15,23 3-37 0,-18 0 37 16,18 0-49-16,0 0-49 0,-13 0-104 16,13 18-110-16,0-18-87 0,0 15-203 15,0-15-316-15,25 17-350 0,2-7-1651 16,-13-10 1642-16</inkml:trace>
  <inkml:trace contextRef="#ctx0" brushRef="#br0" timeOffset="129680.4541">20759 12087 2912 0,'-26'27'343'0,"4"-12"47"0,22-3 129 16,-21 2-39-16,21 0-21 0,-15 2-101 15,15 15 130-15,0-17-346 0,0 0-49 16,0-1-40-16,0-1-21 0,21 2-8 16,-21-11-16-16,18-1-4 0,-18-2-6 15,28 0-2-15,-12-21-2 0,19-7 3 16,-18 11 2-16,1-4 2 0,-1-1 6 15,-1 1 5-15,15-22 76 0,-15 25-9 16,-2 3 46-16,3 2 6 0,0 13 19 0,1-8 7 16,17 8 115-16,-19 19-152 15,0-19-15-15,-2 32-11 0,-3-10-7 0,2 23 9 16,-9-21-86-16,-2 0-12 0,-2 0-11 16,0-2-20-16,0 1-96 0,0 11-633 15,-22-17 62-15,22-7-328 0,0 1-256 16,0-5-194-16</inkml:trace>
  <inkml:trace contextRef="#ctx0" brushRef="#br0" timeOffset="135855.7971">11775 5958 3318 0,'16'-5'122'0,"-16"1"281"0,0 1-136 16,0 1-24-16,0 0 25 0,0 2 82 15,0 0 470-15,0 22-433 0,0-22-54 0,0 35-74 16,23-10-29-16,-23 8-20 0,18 48 178 15,3-36-196-15,-21 1-26 16,25 3-49-16,-25-1-30 0,34 42-56 16,-26-49-31-16,-8-5 0 0,10-4 0 0,-10-4 0 15,0-3 0-15,0 11 0 0,-31-21 0 16,31-3 0-16,-33-3 0 0,9-1 0 16,0-4 0-16,-30-3 0 0,26-1 0 15,-4 0 0-15,5-20 0 0,-3 20 0 16,4-18 0-16,-13 0 0 0,22 18 0 15,6 0 0-15,3-12 0 0,2 12-198 0,6 0-836 16,0 0 66-16,26 0-262 0,-3 0-264 16,7 0 73-16,8 0 342 0</inkml:trace>
  <inkml:trace contextRef="#ctx0" brushRef="#br0" timeOffset="136195.5813">12131 5979 2101 0,'0'-9'106'16,"0"0"129"-16,15-3 724 0,-15 5-359 0,0 2-22 16,0 2-54-16,0 1 2 0,0-1 392 15,0 1-504-15,0 2-31 0,0-2-44 16,0 2-70-16,0 0-97 0,0 0-105 15,0 0-67-15,0 19 0 0,0-19 0 16,0 34 0-16,0-5 0 0,0 7 0 16,0 61 0-16,0-42 0 0,0 4 0 15,0 0 0-15,0-1 0 0,0-1 0 16,0-7 0-16,20-6 0 0,-6 29 0 16,2-25 0-16,-7-23-96 0,-9-16-156 15,8-7-250-15,-8-2-257 0,0 0-200 16,3-18-161-16,-3-17-1138 0,0 12 1265 15,0-11 317-15</inkml:trace>
  <inkml:trace contextRef="#ctx0" brushRef="#br0" timeOffset="136433.5687">11931 5876 4087 0,'-7'19'227'16,"-9"-19"696"-16,10 0-197 0,5 13-63 0,-3-13-31 15,4 0-134-15,0 0-63 0,0 0-435 16,27 0 0-16,-7 0 0 0,6 0 0 16,8 0 0-16,9 0 0 0,56-17 0 15,5 0 0-15,-12 17 0 16,-56 0 0-16,-6 0-144 0,-6 0-113 16,-9 0-101-16,-6 0-133 0,-3 17-521 15,-6-17 374-15,0 0-194 0,-28 19-107 16,6-19-220-16,-4 10 106 0</inkml:trace>
  <inkml:trace contextRef="#ctx0" brushRef="#br0" timeOffset="136588.5257">11939 6114 4173 0,'23'4'165'0,"-23"-1"117"16,49 1 705-16,-26-4-481 0,8 0-65 15,4 0-140-15,7 0-117 0,59-17-119 16,-45 17-83-16,3 0-77 0,-1-17-183 15,-4 17-205-15,-5 0-303 0,35-15-1457 16,-53 6 954-16,-6 9 313 0</inkml:trace>
  <inkml:trace contextRef="#ctx0" brushRef="#br0" timeOffset="136914.6471">12807 5753 3168 0,'0'-3'156'0,"2"3"214"0,0 0 784 16,-2 0-553-16,1 28-69 0,0-28-45 15,2 33 36-15,-1-11-25 0,2 33 87 16,-4-21-468-16,0 5-117 0,0 4 0 16,0 6 0-16,-17 57 0 15,17 5 0-15,-18-56 0 0,18-1 0 0,0 38 0 16,0-55 0-16,0-1 0 0,27-7 0 15,-27-5 0-15,31-3 0 0,-11-7 0 16,0-6 0-16,30 0 0 0,-23-8 0 16,-2 0 0-16,0 0 0 0,-3 0-122 15,0 0-110-15,8-20-534 0,-19 20 290 16,-4 0-50-16,-3 0-60 0,-2 0-169 16,-2-10-846-16,0 10 683 0,0-11 66 15,-22 3 213-15,22-1 139 0</inkml:trace>
  <inkml:trace contextRef="#ctx0" brushRef="#br0" timeOffset="137127.8983">12809 6234 2840 0,'0'17'81'0,"0"-17"146"0,0 0 96 15,0 0 71-15,0 0 231 0,23 0-410 16,-23 0-37-16,33 0-41 0,-10-17-33 15,4 17-48-15,36-17-33 0,-31 17-33 16,-1 0 10-16,-5-12-19 0,-3 12-51 0,11-7-466 16,-21 7 22-16,-6 0-94 0,-5 0-57 15,-2 0-111-15,0 0 11 0,-23 0-286 16</inkml:trace>
  <inkml:trace contextRef="#ctx0" brushRef="#br0" timeOffset="137323.9239">12824 5828 3224 0,'0'-3'144'0,"0"-1"90"16,0 2 117-16,0 1 119 16,19 1 331-16,6 0-495 0,-5 0-113 0,2 0-82 15,9 0-79-15,3 17-35 0,39-17-128 16,-36 0-146-16,4 0-334 0,0 0-299 15,-5 0-312-15,33-22-810 0</inkml:trace>
  <inkml:trace contextRef="#ctx0" brushRef="#br0" timeOffset="137646.5823">13385 5736 2339 0,'-3'0'77'15,"1"0"115"-15,0 0 175 0,2 0 207 16,0 0 57-16,0 14 495 0,31-14-762 15,-13 16-93-15,7-16-88 0,4 9-67 16,50-9-56-16,-35 0-74 0,4 0-3 0,1 0-8 16,-1 0-3-16,-4 0-93 0,26 0-463 15,-46 0 28-15,-5 0-126 0,-8 0-41 16,-8 0-115-16,-3 0-767 0,-29-14 1008 16,8 14 231-16</inkml:trace>
  <inkml:trace contextRef="#ctx0" brushRef="#br0" timeOffset="137883.9244">13556 5761 2461 0,'0'0'176'0,"0"0"286"0,0 24 226 0,0 4 1057 15,0-7-985-15,0 6-41 0,0 7-171 16,0 6-153-16,0 58-158 0,22 19-237 15,-22-55 0-15,14 57 0 16,-14-17 0-16,0-56 0 16,0-8 0-16,0 23 0 0,6-37-188 0,-6-7-295 15,0-4-330-15,6-4-504 16,-1-7-1930-16,-1-2 2012 0</inkml:trace>
  <inkml:trace contextRef="#ctx0" brushRef="#br0" timeOffset="138473.7742">14589 6166 1803 0,'0'0'265'15,"0"0"-6"-15,0 0 125 0,0 0 23 16,-18 0 76-16,18 0 421 0,-25 0-570 0,25 0-75 16,-23 0-20-16,11 0 25 15,-5 0 20-15,-9 0 250 0,10 0-323 16,5 0-21-16,-1 0-20 0,-1 0 30 0,-3 44 190 16,10-22-200-16,3 4-31 0,3 3-35 15,0 1-36-15,0 3-46 0,23 30-34 16,-23-34-21-16,34-3-31 0,-12-1-135 15,2-6-164-15,37 6-997 0,-29-20 355 16,2-3-175-16,1-2-112 0,1 0 0 16,-2-31 388-16</inkml:trace>
  <inkml:trace contextRef="#ctx0" brushRef="#br0" timeOffset="138847.0625">15034 6163 2820 0,'0'-6'57'16,"0"1"82"-16,0-1 93 0,-20 3 92 0,20-3 417 15,-25 2-397-15,25 3-45 0,-22 1-70 16,22 0-22-16,-23 0-32 0,-2 0 159 16,12 0-151-16,0 0 2 0,-2 18 3 15,0-18-5-15,-13 36 75 0,14-22-181 16,2 3-20-16,3 3-12 0,0 1-9 16,6-1-12-16,2 16-1 0,1-17-15 15,0-4-9-15,25-1-9 0,-25-3-5 16,56 2-143-16,-36-12-33 0,5 0-104 0,-3-1-46 15,1 0-21-15,-2 0 67 16,9-22-133-16,-19 1 248 0,-3 21-54 0,-8-28-28 16,0 13-15-16,0-17-88 15,0 18 312-15,0 2 50 0,0 2 5 0,-20 3 1 16,20 7-5-16,0 0 10 0,0 0 15 16,0 0 112-16,0 0 105 0,0 0 43 15,0 19 11-15,0 1-3 0,0-20-251 16,0 22-19-16,0-8-22 0,0-3 1 15,0 10-26-15,0-12-36 0,0-2-203 16,0-7-257-16,12 9-260 0,-12-9-289 0,10 0-647 16</inkml:trace>
  <inkml:trace contextRef="#ctx0" brushRef="#br0" timeOffset="139200.5803">15176 6234 3783 0,'6'-8'134'0,"-4"8"114"0,1 0 98 16,-3 0 82-16,2-6 415 0,-2 6-397 15,0 0-15-15,0 0-40 0,0 0-3 16,0 26 166-16,18-26-407 0,-18 24-95 16,0-7-52-16,20-2 0 0,-20 0 0 15,0 16 0-15,10-17 0 0,-10-2 0 16,0-2 0-16,0-3 0 0,0 3 0 16,0-10 0-16,0 0 0 0,0 0 0 15,0 0 0-15,19 0 0 0,-6-24 0 0,-13-5 0 16,19 9 0-16,-8 1 0 0,3-2 0 15,8-13 0-15,-9 17 0 0,-6 5 0 16,0 2 0-16,-1 10 0 0,-3-12 0 16,2 12 0-16,-5 0 0 0,3 0 0 15,0 0 0-15,1 23 0 0,6 4 0 16,-6-12 0-16,3 4 0 0,-2-2 0 16,0-1 0-16,1 0 0 0,5 11-178 15,-6-16-150-15,4-3-261 0,-2 1-185 0,3-5-200 16,15-4-1090-16,-11 0 1001 15,1 0 189-15,5 0 241 0,0-25 152 0</inkml:trace>
  <inkml:trace contextRef="#ctx0" brushRef="#br0" timeOffset="139574.6863">15697 6254 3232 0,'2'0'106'0,"1"-5"105"16,-2 5 117-16,-1-5 111 0,0 5-37 16,0-3 257-16,0 3-419 0,0 0-17 15,0-1-39-15,0 0-34 0,0-1 89 16,-14-1-104-16,14 3 19 0,0-2 5 15,-16 2 14-15,16 0 5 0,-29 0 191 0,16 0-182 16,-2 0-17-16,1 26-50 0,-3-26-27 16,-13 44-53-16,17-25-40 15,1 2 0-15,2 2 0 0,5-2 0 0,0 2 0 16,5 20 0-16,0-21 0 0,20-5 0 16,-20-1 0-16,25-5-17 0,13 3-303 15,-19-14 47-15,1 0-59 0,-1 0 46 16,0 0 7-16,12-28-192 0,-19 2 266 15,-4 9 45-15,-2-2 34 0,-6-2 51 16,3 0 45-16,-3-20 30 0,0 23-3 16,0 3 12-16,0 5-12 0,0 1 13 15,-17 2 11-15,17 7 41 0,0 0 52 16,0 0 6-16,0 0 10 0,0 26-49 16,0-2-31-16,0-11-52 0,0 2 0 0,0 0-22 15,0-2-5-15,0 16-277 0,17-19-16 16,-17 2-288-16,0-5-183 0,16-2-228 15,-16 0-111-15,14-5-428 0</inkml:trace>
  <inkml:trace contextRef="#ctx0" brushRef="#br0" timeOffset="139840.2262">15830 5870 4737 0,'-16'-13'276'15,"16"10"8"-15,-16 0 134 16,16 0 3-16,-11 0 28 0,11 3 459 0,0 0-571 16,0 20-93-16,0-20-136 0,0 33-99 15,20-10-9-15,-20 7 0 0,28 43 0 16,0 13 0-16,-5-39 0 16,-12 45 0-16,-11-3 0 15,0-45 0-15,0 31 0 16,0-17 0-16,0-32 0 0,-16-6 0 0,16 7 0 15,0-20-293-15,0-4-416 0,0-2-509 16,19-1-582-16,4 0-1294 0</inkml:trace>
  <inkml:trace contextRef="#ctx0" brushRef="#br0" timeOffset="140325.8358">16169 6292 2033 0,'-13'0'70'0,"13"-14"224"15,0 14-55-15,0 0 14 16,0-10 49-16,0 10 30 0,0 0 26 0,21 0 360 16,-21 0-368-16,0 0 17 0,20 0 38 15,-20 0 56-15,15 20 446 0,-1-20-492 16,-14 19-101-16,0-19-98 0,7 22-76 15,-7-8-123-15,0 16-17 16,0-2 0-16,0-13 0 0,0 10 0 16,0-9 0-16,0-14 0 0,0 1 0 15,0 1 0-15,0-4 0 16,0 0 0-16,0 0 0 0,0 0 0 0,0 0 0 16,0-24 0-16,20 24 0 0,-4-49 0 15,6 6 0 1,-12 20 0-16,14-17 0 0,-5 11 0 15,-10 20 0-15,4-4 0 16,-7 13 0-16,-3 0 0 0,1 0 0 16,2 27 0-16,2 19 0 15,-3-26 0-15,8 18 0 16,-3 2 0-16,-6-23 0 0,6 16 0 16,0-9 0-16,-6-15 0 15,-2-3 0-15,3-2 0 0,-3-4-180 0,-1 0-289 16,1 0-352-16,0-21-462 0,5-4-1824 15,-4 11 1879-15,1-1 464 0</inkml:trace>
  <inkml:trace contextRef="#ctx0" brushRef="#br0" timeOffset="216244.3262">21711 6620 537 0,'0'-13'13'0,"0"13"1"0,0 0 8 16,0 0 25-16,0 0 4 0,0 0-38 16,0 0-23-16,0-5-8 0,0 5-11 0,0-4-16 15,18-2-41-15,-18 4 58 0,0 0 12 16,14-1-8-16,-14 1-4 0,0 0 14 15,12-1 5-15,-12 3 21 0,0 0-11 16,0 0 4-16,0 0-5 0,0 0 5 16,0 0 6-16,7 0-20 0,-7 0-33 15,4 0-66-15,0 0 5 0</inkml:trace>
  <inkml:trace contextRef="#ctx0" brushRef="#br0" timeOffset="216801.4951">21837 6565 606 0,'0'0'16'15,"0"0"11"-15,0-6 25 0,0 6 25 0,0 0 111 16,0 0-63-16,0 0 2 0,0 0 1 15,0-3-13-15,0 3-34 0,0-3 34 16,0 2-64-16,0 1 10 0,0-1 10 16,0-1 23-16,0 0 15 0,0 0 124 0,0 2-117 15,0 0-2-15,0 0 0 0,0 0 30 16,0 0 136-16,0 0-140 0,0 0-13 16,0 0 8-16,0 0 12 0,0 0-8 15,0 0 68-15,0 0-152 0,0 0-27 16,0 0-11-16,0 0-9 0,0 0 17 15,0 14 116-15,0-14-43 0,0 15-2 16,0-15-22-16,0 21 14 0,0 4 37 16,0-13-68-16,0-3-33 0,0 0 10 15,0-1-7-15,0-3-13 0,0 0 48 16,0-3-4-16,0-2-5 0,0 0-13 16,0 0-13-16,0 0-23 0,0-25-12 0,0 25 4 15,0-25 0-15,17 9 4 0,-17-1 13 16,12-23-17-16,-12 22 0 0,0 1-5 15,12 0 9-15,-12 3 0 0,0 3 1 16,5 0 12-16,-5 9-13 0,0 2 18 16,0 0 23-16,0 0 29 0,0 24 102 15,0-24-92-15,0 26-6 0,0-11-10 16,0 1 0-16,0 4-32 0,0 12-18 0,0-15-38 16,0 0-62-16,0-3-153 15,0-2-386-15,-17 3-1765 0,17-15 1202 16,0 0 390-16</inkml:trace>
  <inkml:trace contextRef="#ctx0" brushRef="#br0" timeOffset="218308.1931">21467 7123 2434 0,'0'-3'96'0,"0"-2"375"15,0 2-76-15,0 0 25 0,0 0-7 16,0 0-10-16,0-1 186 0,0 3-398 0,0 1-51 15,0 0-40-15,0 0-14 0,0 0-40 16,0 0 78-16,0 0 31 0,0 22 72 16,25-22 40-16,-25 29 20 0,44 11 181 15,-24-13-268-15,2 2-15 0,-1 0-12 16,-2 2-23-16,0-2-46 0,12 23-37 16,-19-31-67-16,-1-3 0 0,-3-6 0 15,-1 0 0-15,2-3 0 0,-3-9 0 16,-1 0 0-16,2 0 0 0,2-21 0 15,3 21 0-15,13-63 0 0,-11 34 0 16,0-9 0-16,-2-4 0 0,-2-3 0 16,6-46 0-16,-14 48 0 0,1 3 0 0,-1 5 0 15,-2 10 0-15,0 6 0 16,0-2 0-16,0 16 0 0,0 5 0 0,0 0 0 16,0 0 0-16,0 24-56 0,0 2-208 15,0-10-276-15,-16 2-335 0,16 0-434 16,0 1-303-16,0 13-1069 0</inkml:trace>
  <inkml:trace contextRef="#ctx0" brushRef="#br0" timeOffset="219038.6339">21973 7520 2746 0,'0'-1'88'0,"0"0"262"0,0 1-99 15,0 0-50-15,0 0-14 0,0 0 24 16,0 0 22-16,0 18 273 0,0-18-286 0,0 17-50 16,0-3-29-16,0 4 15 0,0 25 204 15,0-21-168-15,0 3-16 16,0 0-34-16,14 1 9 0,-14-3-36 0,0 18 72 16,13-24-120-16,-13-3-10 0,0-3-13 15,7-1-5-15,-7-2 22 0,4-5-16 16,-4-3 24-16,0 0 23 0,0 0-9 15,0 0-19-15,0-26-25 0,0 26-39 16,0-29-4-16,0 9 0 0,0-5-6 0,0-33-13 16,-17 24 11-16,17-2 0 15,0 0 0-15,0-3 0 0,-12 0-5 16,12-31-40-16,0 35 21 0,0 3-2 0,0 1-2 16,18 3-2-16,-18-22-9 15,24 30 35-15,-24-1 3 0,22 1 0 0,-8 5 0 16,1 1 8-16,16-4-19 0,-15 13 5 15,-3-1 7-15,0 6 6 0,-3 0 7 16,1 32 15-16,-8-32-5 0,-2 36-3 16,-1-14 3-16,0 3-3 0,0 0 0 15,-25 23-1-15,-2-26-3 0,10-4-4 0,-1 0-4 16,1-3-53-16,-19 3-466 0,17-18-15 16,2 0-314-16,-5 0-223 15,4 0-253-15,3-26 115 0</inkml:trace>
  <inkml:trace contextRef="#ctx0" brushRef="#br0" timeOffset="231134.9293">3323 13880 607 0,'6'18'0'16,"-6"-8"4"-16,0-1 0 0,0 0 0 16,0 3-4-16,0-4 4 0,0 12 46 15,0-13-24-15,0 1-14 0,0-2-3 16,0-1 32-16,-15 0 89 0,15-2 488 15,0-2-176-15,0-1 15 0,0 0-31 0,0 0 13 16,19 0 381-16,-19-18-463 0,0 18-57 16,0-15-52-16,0 15-19 15,0-13-14-15,0 13 154 0,0-14-217 0,0 14-13 16,0 0-21-16,0 0-11 0,0 0-6 16,0 0 33-16,0 0-83 0,0 0-10 15,0 0 23-15,0 0 45 0,17 16 144 16,1 2-120-16,-5-3-10 0,3 3 6 15,3 4 24-15,22 31 169 0,-21-24-193 16,1 2-43-16,-1 1-50 0,-1-4-36 16,-2-2 0-16,15 20 0 0,-18-31 0 15,-3-4 0-15,-1-3 0 0,1-8 0 0,8 0 0 16,-9 0 0-16,0-34 0 16,1 4 0-16,1-3 0 0,-1-8 0 0,4-55 0 15,-11 39 0-15,-2 6 0 0,-2 1 0 16,0 5 0-16,0-25 0 0,0 47 0 15,-19 6 0-15,19 5 0 0,0 12 0 16,0 0 0-16,0 0 0 0,0 32 0 16,0-13-83-16,0 5-160 0,0 2-221 15,0 35-1248-15,19-32 503 0,-19 1-176 16,21 3 88-16,-5-8 293 0</inkml:trace>
  <inkml:trace contextRef="#ctx0" brushRef="#br0" timeOffset="231608.1549">4007 14214 2787 0,'0'2'49'0,"0"-2"74"0,0 0 90 16,0 1 108-16,0-1 337 0,0 0-375 16,0 0-52-16,0 0-22 0,0 21 14 15,0 3 173-15,0-4-207 0,0 5 18 16,0 4 20-16,0 5 5 0,0 4-7 0,0 42 215 15,0-39-253-15,0-2-18 0,12-6-35 16,-12-1-12-16,11 14 99 16,-11-30-156-16,0-4-22 0,7-4-20 0,-7-1-3 15,0-3 15-15,0-2 56 0,0-2-49 16,0 0-24-16,0 0-21 0,0-31 0 16,0-11-4-16,0 14 0 0,0-7-8 15,0-5-3-15,0-5-3 0,-22-3 0 16,7-49-67-16,15 48-9 0,-14 3-15 15,14 4 10-15,0 6 28 0,0-19 33 16,0 34 33-16,0 4-4 0,26 4 2 16,-26 2 1-16,24 3 3 0,2 1-2 0,-13 5 5 15,2 2 1-15,-1 0 2 0,1 0-2 16,9 21 6-16,-14-21 0 16,-2 22 3-16,-4-8 2 0,-4 0 0 0,0 4 2 15,0 16 4-15,-28-15-10 0,28-2 1 16,-34-1 1-16,16 0-5 0,-26 6-25 15,22-15-72-15,-1 0-131 0,0-5-182 16,2-2-193-16,3 0-262 0,-7 0-1316 16,16-29 980-16,9 29 257 0,0-31 328 15</inkml:trace>
  <inkml:trace contextRef="#ctx0" brushRef="#br0" timeOffset="231881.3213">4602 14137 3528 0,'-18'0'79'16,"18"0"58"-16,0 0 78 0,0 0 395 16,0 0-309-16,0 0-45 0,0 0-73 15,0 0-49-15,23 14-23 0,-23-14-99 16,36 0-8-16,-12 0-7 0,3 12-2 0,1-12 0 15,29 0-7-15,-29 0-18 0,-3 0-44 16,-5-17-51-16,-3 17-105 0,5 0-426 16,-18-14 202-16,-1 14-33 0,-3 0-8 15,0-10-76-15,0 10-7 0,-19-22-512 16,19 13 697-16</inkml:trace>
  <inkml:trace contextRef="#ctx0" brushRef="#br0" timeOffset="232122.2095">4823 13981 2219 0,'20'-2'78'0,"-20"-2"60"16,0 4 68-16,0 0 383 0,10 0-206 0,-10 0 29 16,10 0-9-16,-2 0-50 0,6 22-126 15,18-22-36-15,-12 21-171 0,1-21-12 16,2 15-4-16,-1-15 1 0,14 9-17 16,-22-1 5-16,-2-8-1 0,-5 0 33 15,-3 4 50-15,-4-4 55 0,0 5 238 16,-20-2-221-16,20 3-22 0,-29 2-25 15,11-1-14-15,-22 15 35 0,21-10-99 16,3 0-14-16,-1 0-13 0,6 1-22 0,11-1-57 16,-13 10-708-16,13-13-204 15,0-3-430-15,0-2 99 0,26-2 248 16</inkml:trace>
  <inkml:trace contextRef="#ctx0" brushRef="#br0" timeOffset="232738.3079">5701 14258 2503 0,'0'-3'105'0,"0"2"129"0,0-6 606 15,0 3-356-15,0-1-37 0,0 2-52 16,0-3-13-16,0 1-16 0,18-2 321 15,-18 6-393-15,14 1-22 0,-14 0 23 16,14 0 32-16,9 22 139 0,-9 2-381 0,0-9-76 16,3 1-9-16,-1 2 0 15,-2-3 0-15,11 10 0 0,-12-17 0 0,-3-8 0 16,-1 10 0-16,1-10 0 0,11-19 0 16,-10 19 0-16,-2-29 0 0,-1 9 0 15,-1-2 0-15,0 0 0 0,0-19 0 16,-7 25 0-16,0 0 0 0,0 6 0 15,0 10 0-15,0-11-93 0,0 11-135 16,0 0-145-16,4 0-226 0,-3 0-155 16,6 25-296-16,7 3-1472 0,-4-11 1320 15,5-4 432-15</inkml:trace>
  <inkml:trace contextRef="#ctx0" brushRef="#br0" timeOffset="233056.6973">6259 14134 2921 0,'0'0'58'0,"0"-5"69"16,0 5 84-16,-23 0 451 0,23 20-308 16,-13-20-28-16,13 23-94 0,0-7-52 15,0 3-89-15,0 19-13 0,0-18-74 16,0 1 11-16,29-3-8 0,-29 0-13 16,46 7 9-16,-28-14-6 0,1-7 7 15,-1-1-6-15,-1-3 8 0,-1 0-1 16,9-27-5-16,-17 27 1 0,0-25-5 15,-8 10 12-15,0-1-19 0,0-18 9 16,-24 19-8-16,24 0 4 0,-28 3-6 0,11 1-1 16,0 11 21-16,-17-11 1 0,17 11-12 15,2 0 1-15,1 25 4 0,3-25 5 16,-5 46 18-16,16-29-22 0,-4 2-9 16,4-2 4-16,0-2-3 0,23-4-97 15,10 3-879-15,-13-14 18 0,1 0-250 16,4 0 278-16,-2 0 223 0</inkml:trace>
  <inkml:trace contextRef="#ctx0" brushRef="#br0" timeOffset="233264.1184">6615 13863 2878 0,'0'0'159'0,"0"19"241"16,0-1 895-16,0-18-649 0,20 26-150 15,-20-9-151-15,24 6-38 0,-24 3-98 16,46 37-27-16,-32-27-161 0,1 5-17 16,-5-5-10-16,-1 1 1 0,4 25-97 15,-13-39-141-15,5-5-182 0,-5-5-347 16,4-8-280-16,1-5-197 0,13-22-997 0</inkml:trace>
  <inkml:trace contextRef="#ctx0" brushRef="#br0" timeOffset="233481.0331">6842 13559 2366 0,'0'0'132'0,"0"0"198"0,23 46 963 16,-23-25-581-16,21 8-61 0,-8 7-140 16,0 5-47-16,1 6-88 0,15 51 149 0,-15-42-325 15,-2 0-49-15,1 1-56 16,0-5-45-16,5 41-46 0,-10-55-12 0,-1-3-21 15,0-6-61-15,-2-4-114 0,-1-7-164 16,3 4-789-16,-6-16 300 0,0-4-158 16,0-2-156-16,-1 0-101 0</inkml:trace>
  <inkml:trace contextRef="#ctx0" brushRef="#br0" timeOffset="233636.5762">6817 14013 2789 0,'0'0'88'0,"0"25"162"15,22-1 750-15,9-24-429 0,-13 25-113 16,6-12-172-16,2 2-106 0,1-1-111 16,33 12-63-16,-29-15-28 0,-1 1-88 15,1-2-226-15,-3-3-318 0,24 5-1347 16,-27-12 911-16,0 0 325 0</inkml:trace>
  <inkml:trace contextRef="#ctx0" brushRef="#br0" timeOffset="233968.6919">7431 14120 2888 0,'0'0'95'16,"-28"0"103"-16,5 0 530 0,23 0-297 0,-23 0-19 16,23 0-63-16,-21 0-50 0,21 14-76 15,-15 1 84-15,5-6-197 0,10 3-14 16,-9 1 10-16,9 4 22 0,-9 3 0 16,2 18 36-16,4-16-139 0,1-1-20 15,1-3-1-15,1 0 2 0,0 7-6 16,0-15-3-16,19-3-4 0,-19-4-2 15,47-3-78-15,-14-25-358 16,-23 1 218-16,-10 24 1 16,23-40-281-16,-17 22 426 15,-4 7 90-15,-2 11-5 16,0-11-4-16,0 6 9 0,0 5 1 0,0 0 39 16,0 0 69-16,0 19 18 0,0 3 174 15,0-22-210-15,0 27-38 0,0-13-29 16,0 0-21-16,20 14-21 0,-20-16-13 15,14-2-46-15,-14 0-157 0,15-4-357 16,-15 0-322-16,28-6-1591 0,-18 0 1594 16</inkml:trace>
  <inkml:trace contextRef="#ctx0" brushRef="#br0" timeOffset="234250.6465">7632 14189 2876 0,'0'20'103'0,"1"-3"599"16,-1-17-93-16,0 20 15 0,0-8-65 15,0 5-53-15,21 21 191 0,-21-17-458 16,25 3-57-16,-10 1-43 0,3 2-15 16,1 2-30-16,18 26 21 0,-21-27-77 15,1-4-16-15,-4 0-6 0,-3 1 18 16,-3 16 81-16,-7-23-42 0,0-1-21 16,0-2-21-16,0-2-19 0,-36-1-7 15,-6 7-4-15,16-12 3 0,-3-1-7 0,-1 1-1 16,-2-3 2-16,-31 3-9 15,38-5 11-15,0-1 0 0,3-1-3 16,6 0-35-16,1 0-77 0,-2 0-392 16,11 0 70-16,2-21-117 0,1 21-189 0,3-24-268 15,0-13-1395-15,0 11 1375 0,0-1 350 16</inkml:trace>
  <inkml:trace contextRef="#ctx0" brushRef="#br0" timeOffset="234402.0521">7560 14002 3452 0,'0'19'100'16,"0"-19"161"-16,-20 15 493 0,20-15-446 15,0 18-174-15,0-18-93 0,0 12-41 16,0-12-151-16,19 10-971 0,3-3 56 16,-22-7-55-16,25 8 321 0</inkml:trace>
  <inkml:trace contextRef="#ctx0" brushRef="#br0" timeOffset="234720.1005">7788 14229 2146 0,'0'4'121'0,"0"1"117"16,0-2 126-16,0-1 74 0,20 5 255 15,-20-4-520-15,30-1-107 0,-11 0-50 0,2-1-12 16,-2-1 5-16,17 0 11 0,-21 0 46 15,-3 0 29-15,0 0 27 0,-5-15 3 16,-2 15-13-16,-5-19-96 0,0 19-10 16,0-18-14-16,0 7 5 0,-27 0-5 15,-4-7 1-15,12 7 12 0,0 4-10 16,-1 1 9-16,3 3-4 0,-14 3 28 16,20 0 30-16,11 0 35 0,-12 30 40 15,12-30 10-15,0 35 2 0,21 6 94 0,-21-18-172 16,25 1-31-16,-25 0-37 15,31 1-6-15,4 18-92 0,-18-23-213 0,0-2-409 16,-1-1-453-16,1-2-187 16,-1-5 236-16</inkml:trace>
  <inkml:trace contextRef="#ctx0" brushRef="#br0" timeOffset="235400.1503">9318 13774 1565 0,'-18'-17'226'0,"3"10"25"0,15 0 97 16,-16 1 25-16,16 1 50 0,-12-1-4 16,1-5 425-16,7 7-458 0,4-1-30 15,-5 3-44-15,4-1-22 0,0 0 227 16,1 3-280-16,0 0-15 0,0 0 10 16,0 0 68-16,0 20 8 0,0 9 166 0,19-5-385 15,-19 4-70-15,17 7-19 0,-17 7 0 16,20 55 0-16,-3-43 0 0,-17 2 0 15,15 0 0-15,-15-3 0 0,12-4 0 16,2 32 0-16,-7-49 0 16,-1-10 0-16,0-4 0 0,0-3 0 0,1-4 0 15,-4-9 0-15,-3-2 0 0,0 0 0 16,0-20 0-16,0 20 0 0,-28-51 0 16,-3 30 0-16,12 0 0 0,-2 1 0 0,-1 3 0 15,-18 5 0-15,21 2 0 16,2 10 0-16,1 0 0 0,1 0 0 0,2 22 0 15,-4 7 0-15,9-10 0 0,4-1 0 16,4 3 0-16,0-1 0 0,26 17 0 16,-26-20 0-16,38-1 0 0,-12-6 0 15,0-3 0-15,4-2 0 0,30-5-486 16,-29 0-150-16,-3 0-360 0,-2-20-253 16,-1 20-257-16,18-43-958 0</inkml:trace>
  <inkml:trace contextRef="#ctx0" brushRef="#br0" timeOffset="235703.9774">9549 14277 3735 0,'0'-2'140'0,"0"2"132"0,-14 0 443 15,14 0-464-15,0 0-103 0,0 0-77 16,0 0 2-16,0 0-21 0,27 0 8 16,3 0-43-16,-9 0-16 0,-1 0-1 15,3 0 0-15,17-21 7 0,-22 21 0 16,-1-14-5-16,-3 14 0 0,-4-20-5 15,0 9 10-15,-5-18-8 0,-5 15-2 16,0 2-12-16,0-3 8 0,0 1 0 16,-25-6 7-16,-1 15-1 0,26 1 1 15,-30 4 4-15,15 0-4 0,0 0-2 16,-11 27 6-16,13-27 22 0,5 34 32 0,0-11 47 16,8-2 39-16,0 31 140 0,0-26-199 15,21-1-40-15,-21 1-31 16,33-1-18-16,-12-4-5 0,25 16-181 0,-22-22-170 15,3-4-438-15,-1-3-441 0,1-4-186 16</inkml:trace>
  <inkml:trace contextRef="#ctx0" brushRef="#br0" timeOffset="236283.9152">10538 14166 2866 0,'0'0'195'0,"0"0"120"0,0 0 122 0,0 0 9 16,0 0-76-16,0 0 43 0,0 0-342 15,0 0-18-15,0 0 40 0,0 0 63 16,0 0 63-16,19 18 214 0,4-18-283 15,-7 0-74-15,2 16-42 0,0-16-14 16,23 0-1-16,-24 0-15 0,3 0 4 0,-4 0-4 16,1 0-2-16,-3 0 9 15,6-25 7-15,-14 4-13 0,-4 21-11 0,-2-27 2 16,0 13-2-16,-20-16-6 0,20 17 3 16,-28 0 0-16,10 3 3 0,0 1 1 15,-4 4 2-15,-18 5 11 0,22 0-6 16,-2 0 2-16,3 0 0 0,0 26 13 15,-8 5 113-15,17-12-13 0,0 6 28 16,6 1 5-16,2 2 23 0,0 0-7 16,24 28 91-16,-24-27-193 0,32-5-37 15,-11-5-28-15,3-4-8 0,30 10-37 16,-23-18-84-16,-1-7-192 0,3 0-260 0,-3 0-407 16,-1-19-235-16,25-11-1463 15,-32 11 1794-15</inkml:trace>
  <inkml:trace contextRef="#ctx0" brushRef="#br0" timeOffset="236707.7825">11094 14047 1868 0,'5'-15'139'0,"-5"15"101"0,2 0 101 16,-2-14 546-16,0 14-448 0,0 0-8 15,0 0-89-15,-18 0-55 0,18 0-93 16,-19 0 34-16,19 0-140 0,-16 0-11 16,16 0-13-16,-15 20-10 0,7 4 19 15,-5-11-61-15,6 3-2 0,2 3-13 16,5 0 0-16,-3 2 4 0,3 20 0 15,0-20 2-15,0-4-8 0,0-3 0 0,27-2-2 16,-4 3-2-16,-23-13 9 0,28 1-6 16,-14-3 5-16,1 0-6 15,0 0-3-15,8 0-10 0,-13 0 13 0,-2 0 10 16,-2 0 6-16,-3 0-2 0,-3 15 2 16,0-15-15-16,0 17 7 0,-29-17-5 15,29 21 1-15,-34-9 1 0,-8 10-151 16,21-13-59-16,-2-4-205 0,-2-5-178 15,0 4-162-15,-16-4-1029 0,22-21 1007 16,3 21 206-16</inkml:trace>
  <inkml:trace contextRef="#ctx0" brushRef="#br0" timeOffset="237000.4372">11452 13496 4263 0,'0'-8'146'0,"-17"0"106"0,17 4 104 15,0 2 107-15,0-2 252 0,0 4-389 16,0 0 34-16,0 0 23 0,0 30 23 16,16-8-107-16,0 39-77 0,-16-20-222 15,16 7 0-15,-16 6 0 0,14 4 0 16,-1 63 0-16,-13-59 0 0,8 3 0 15,-2-4 0-15,-1-3 0 0,1-4 0 0,7 37 0 16,-7-51-1-16,2-9-201 16,-3-7-231-16,1-3-271 0,3 0-1471 0,-7-20 906 15,-2-1-3-15,0 0 273 0,0-26 281 16</inkml:trace>
  <inkml:trace contextRef="#ctx0" brushRef="#br0" timeOffset="237151.7392">11218 13996 3634 0,'0'0'169'16,"0"0"176"-16,27 28 129 0,11-5 680 16,-17-8-708-16,4-1-118 0,2 0-139 15,3 1-91-15,2-1-101 0,29 7-151 16,-30-12-190-16,-4-1-349 0,-2-2-407 16,-2-6-332-16,17 0-940 0</inkml:trace>
  <inkml:trace contextRef="#ctx0" brushRef="#br0" timeOffset="237464.7343">11830 14151 2973 0,'0'0'89'16,"0"0"57"-16,0 7 163 0,0-7 141 15,0 8 69-15,0 6 341 0,20-5-606 16,-20 2-35-16,0 3-5 0,17 1 15 15,-17-1-8-15,12 15 112 0,-12-14-232 16,0-3-36-16,0 0-21 0,9-4 8 16,-9 3 55-16,0-8-32 0,0-3 13 15,0 0-10-15,0 0-18 0,0 0-32 16,0-24-50-16,0-6 3 0,0 9 1 0,0-2-23 16,0-3-39-16,0 4-23 0,20-24-152 15,-4 28 133-15,-16 3-20 16,16 5-43-16,-16 3-71 0,13 3-403 0,-13 4 212 15,11 0-164-15,-11 0-124 0,0 21-247 16,15-3-871-16,-10-18 1245 0</inkml:trace>
  <inkml:trace contextRef="#ctx0" brushRef="#br0" timeOffset="237786.1772">12096 14119 2748 0,'5'0'39'0,"2"0"71"15,0 0 135-15,11 0 600 0,-9 0-408 16,2 0-127-16,7 0-159 0,-3 0-74 16,4 0-67-16,17 0 0 0,-18 0-5 15,-5 0-5-15,-1 0-5 0,-1 0-10 16,0-19-147-16,-9 19 31 0,-2-18-41 16,0 18 17-16,0-23 5 0,-20 14 34 15,-3-8 19-15,23 9 89 0,-27 8-2 16,12-7 2-16,1 7 4 0,1 0 5 15,-12 20 88-15,16-20 79 0,-1 24 91 16,4-7 53-16,6 1 15 0,-8 24 160 16,8-18-309-16,0 1-49 0,0-1-49 15,19-1-37-15,-19-3-33 0,39 15-24 0,-24-21 3 16,4-5-102-16,3-4-174 0,0-4-380 16,26-1-1451-16,-21 0 920 0,0-25 359 15,2 25 325-15</inkml:trace>
  <inkml:trace contextRef="#ctx0" brushRef="#br0" timeOffset="237996.552">12627 14075 3034 0,'0'-5'183'0,"-24"1"167"0,24 0 158 16,-28 1 31-16,15 3-44 0,-14 0 183 0,13 0-421 16,3 0-30-16,1 29-21 0,3-29-10 15,-1 46 112-15,0-29-208 0,8 4-44 16,0 1-30-16,0 0-15 0,0-3-8 15,29 18-13-15,-29-22-1 0,32 2-4 16,-12-8-86-16,0-3-204 0,27-3-1005 16,-28-3 275-16,2 0-123 0,-3-21 4 15,2 21 159-15,-2-33 339 0</inkml:trace>
  <inkml:trace contextRef="#ctx0" brushRef="#br0" timeOffset="238376.3323">12645 13540 3682 0,'-7'-7'285'0,"7"7"71"0,0 0 144 16,0 0 36-16,0 0 25 0,0 24-103 15,18 6 205-15,-18-10-438 0,19 4-17 16,-19 5-16-16,26 3 12 0,1 41 58 16,-11-33-208-16,-5 4-49 0,1 1-5 15,-3 0 0-15,1 0 0 0,3 43 0 0,-7-45 0 16,-2-4 0-16,0-3 0 15,1-5 0-15,7 17 0 0,-8-30 0 16,0-4 0-16,-1-2 0 0,1-9 0 16,0 0 0-16,6-3 0 0,-6 0 0 15,3-30-51-15,-1 13-75 0,1-4-70 0,7-18-239 16,-7 18 308-16,-1 2 63 0,-1 3 39 16,2 6 5-16,-1 10 6 0,8-12-2 15,-5 12 13-15,0 0 1 0,-1 0 9 16,2 17 3-16,8 6 15 0,-10-23-12 15,0 30 9-15,-2-13 0 0,-1-3-8 0,1 2-8 16,1 15-20-16,-2-16-5 0,-1-1-24 16,-1-3-195-16,1-3-242 15,-2 9-1552-15,5-16 666 0,-3 2 47 0,6-3 416 16</inkml:trace>
  <inkml:trace contextRef="#ctx0" brushRef="#br0" timeOffset="238696.5348">13286 14160 3588 0,'0'-4'57'16,"0"-1"28"-16,0 0 72 0,-18-1 134 16,18 3 50-16,-23-9 416 0,23 9-484 15,0 0-79-15,-15 1-66 0,15 0-20 0,-14 2 40 16,3 0-88-16,4 0 1 16,1 0 7-16,-2 22 6 0,2-22-4 15,-5 37 20-15,6-19-67 0,0-1-5 0,5-1-5 16,-2 2-6-16,2 11-10 0,0-17 1 15,20 0 1-15,-20-4 4 0,21-3 0 16,-21-1-2-16,27-1-5 0,-5-3-5 16,-8 0-5-16,-14 0 5 0,15 0-2 15,-1-17 12-15,-14 17-1 0,7 0 3 16,-7-15-18-16,4 15-3 0,-4 0-5 16,6 0-2-16,-3 0 22 0,2 0 4 0,-1 23-6 15,1-23-6-15,8 23-194 0,-4 1-89 16,-2-12-289-16,0 1-300 15,1-3-305-15,0-1-134 0</inkml:trace>
  <inkml:trace contextRef="#ctx0" brushRef="#br0" timeOffset="239582.0291">13501 14173 1799 0,'3'0'96'0,"-1"0"96"0,-2 0 100 0,0 0 513 15,0 0-372-15,0 0 24 0,0 0-33 16,0 0-29-16,0 0 94 0,0 0-362 15,0 0-27-15,0 0 36 0,0 0 69 16,0 0 73-16,0 22 355 0,20-22-374 16,-20 21-56-16,0-21-37 0,18 27-13 15,-18-3 85-15,0-16-168 0,0 4-27 16,0-3-25-16,0-4-14 0,0-5 1 16,0 7 14-16,0-2 3 0,0-5-1 15,0 0-11-15,9 0-6 0,-9-22-25 16,11-7 15-16,-6 8-6 0,1-2 3 0,4-1-5 15,-1-1-4-15,8-19-11 0,-7 27 22 16,-4 2-1-16,-1 5-2 16,1 3-6-16,6 2-50 0,-8 5 46 0,3 0 10 15,-1 0 13-15,1 18 2 0,3-18-6 16,7 23 3-16,-7 4 2 0,-2-11-1 16,1 0-2-16,-3 0 1 0,6 11-3 15,-7-17 5-15,-3-1-6 0,-2-2 6 16,2-7 9-16,-2 5 12 0,0-5 3 15,0 0-41-15,0-27-51 0,0 27-43 16,0-34-32-16,0-9-120 0,0 22 187 16,0-1 30-16,0 3 17 0,0 2 9 15,19 5 10-15,-19 3-18 0,0 1 3 0,8 8 3 16,-8 0 9-16,9 0 12 0,1 17 13 16,-4 8-9-16,1-25-6 0,1 30 2 15,0-13-5-15,1 0-1 0,6 15-25 16,-8-16-68-16,-2-8-213 0,1 1-215 15,1-9-437-15,11 8-1583 0,-11-8 1291 16,5 0 442-16</inkml:trace>
  <inkml:trace contextRef="#ctx0" brushRef="#br0" timeOffset="239779.9318">14108 13971 2787 0,'0'18'144'0,"0"-18"203"16,0 0 214-16,0 25 151 0,0-4 611 15,0-6-811-15,0 3-83 0,0 2-113 16,0-1-101-16,20 22-74 0,-20-23-144 16,0 0-2-16,18-2-15 0,-18-7-4 15,0-1 1-15,9 0-269 0,-9-8-148 16,7 0-229-16,-7-24-273 0,2 24-114 0,1-58-1005 16,-3 32 1232-16,0-8 231 15</inkml:trace>
  <inkml:trace contextRef="#ctx0" brushRef="#br0" timeOffset="239915.5538">14113 13785 1997 0,'0'0'118'0,"0"0"79"0,-7 0 68 16,7 28 50-16,0-4 16 0,0-24-274 15,-7 29-57-15,7-13-7 0,0-2-58 16,0-1-190-16,0 15-1063 0,18-17 561 16,-18-1 191-16</inkml:trace>
  <inkml:trace contextRef="#ctx0" brushRef="#br0" timeOffset="240232.5486">14243 14046 2375 0,'0'4'45'0,"0"-2"107"0,0 8 766 16,0-6-247-16,0 3-18 0,0 2-146 16,25 0-89-16,12 13 82 0,-14-13-359 15,0 2-74-15,4-5-47 0,-3-1-10 16,1-3-6-16,20-2 9 0,-27 0-15 15,0-19-2-15,-3 19-2 0,-5-26-1 16,-1-6-28-16,-9 13-15 0,0-1-48 0,-23-4-62 16,23 2-36-16,-38 1 18 15,0-17-6-15,18 22 169 0,-1 5 17 0,6 4-8 16,-2 7 0-16,-4 0 3 0,9 21 21 16,4-21 16-16,-1 34 54 0,6-9 42 15,3 3 35-15,0 32 160 0,0-28-228 16,0 0-46-16,27 1-44 0,-27-2 1 15,25 25-23-15,4-34 17 0,-9 0-46 16,-1-5-186-16,0-6-276 0,6-5-428 16,27-6-1692-16,-25 0 1518 0,0-20 427 15</inkml:trace>
  <inkml:trace contextRef="#ctx0" brushRef="#br0" timeOffset="240549.7321">14715 14058 4605 0,'0'0'59'0,"0"0"315"0,0 0-53 15,0 0 82-15,0 0 33 0,0 0 21 16,0 18 280-16,0 2-510 0,0-20-70 16,21 21-63-16,-21-9-33 0,0-1-39 15,13 5-19-15,-13-16-6 0,9 12 2 16,-9-12 6-16,0 0 11 0,0 0 29 16,0 0-33-16,0 0-14 0,4-22-19 15,-4 22 11-15,4-29 3 0,5-5-8 0,-6 17 9 16,1 1 1-16,-1 2 6 0,1 3-1 15,-2-2-12-15,0 13-4 0,0-8-8 16,-1 8-3-16,0 0 11 0,1 0 7 16,2 20 15-16,2-20-8 0,-3 22 2 15,3-22-5-15,0 27-2 0,7 4-24 16,-7-15-104-16,3 1-158 0,1-4-222 16,-2 0-212-16,3-5-228 0,12-2-1042 15,-10-6 1037-15,1 0 240 0,-1-26 92 16,3 26 146-16</inkml:trace>
  <inkml:trace contextRef="#ctx0" brushRef="#br0" timeOffset="240779.2725">14948 13493 3145 0,'0'-17'160'0,"0"5"121"16,0 3 55-16,0 4 54 0,0 2-111 16,0 3 322-16,0 0-176 0,22 29 86 15,-22-29-19-15,21 37-4 0,5 14 265 16,-14-22-540-16,3 4-102 0,-2 5-105 15,-1 2-6-15,2 1 0 0,9 40 0 16,-12-36 0-16,-2-4 0 0,1-1 0 16,-2-2 0-16,6 30 0 0,-8-42 0 15,-3-2-89-15,3-3-203 0,-3-7-270 16,0-3-263-16,0-5-1486 0,-3-6 1084 0,0 0 92 16,0-21 332-16,0 21 202 0</inkml:trace>
  <inkml:trace contextRef="#ctx0" brushRef="#br0" timeOffset="240920.1693">14946 13866 4286 0,'-4'0'59'0,"4"-3"264"16,0 3-58-16,0 0 33 0,0 0 3 15,28 0-28-15,0 20 35 0,-10-6-273 16,2-14-37-16,0 20 0 0,1-8-11 16,1 0-140-16,26 9-921 0,-26-10-18 0,0-4-270 15,3-3 217-15,-4-4 297 0</inkml:trace>
  <inkml:trace contextRef="#ctx0" brushRef="#br0" timeOffset="241182.2084">15340 13971 4422 0,'0'0'15'0,"-18"0"7"16,18 0 48-16,-14 0 377 0,14 0-51 16,-9 18 30-16,9-8-58 0,0 1-76 15,0 5-127-15,20 20-38 0,3-19-118 16,-23 0-5-16,31-3-3 0,-9-2 5 0,17-2 0 15,-19-10-2-15,0 0-9 0,-2 0 3 16,-2-31-2-16,-5 31-5 0,-2-54-16 16,-9 33 14-16,0-1 4 0,0-1 3 15,-39 0-2-15,-13-16-4 0,20 25 10 16,0 3 4-16,1 2 0 0,5 9-5 16,0 0-5-16,-8 0-22 0,20 27 3 15,14-27-88-15,-11 32-220 0,11-14-462 16,0 12-2114-16,0-17 1577 0</inkml:trace>
  <inkml:trace contextRef="#ctx0" brushRef="#br0" timeOffset="250256.2884">19465 6454 437 0,'0'0'40'0,"0"0"-4"15,0 0 18-15,0 0 11 0,0 0 14 16,0 0 46-16,15 0 213 0,-15 12-126 15,0-12-5-15,0 0-17 0,0 0 3 16,0 0 96-16,0 0-161 0,0 0 3 16,0 0 18-16,0 0 20 0,0-16-1 0,0 16 131 15,0 0-170-15,0 0-11 0,0 0-2 16,0 0-5-16,0 0 91 0,0 0-112 16,0 0-17-16,0 0-7 0,0 0 6 15,0 0-2-15,0 0 105 0,0 0-76 16,0 0-27-16,0 0-22 0,0 0-16 15,0 0-4-15,8-18-10 0,-8 18 11 16,0 0 19-16,8-12-8 0,-8 12 4 16,6-11 25-16,-5 11-46 0,2 0-10 15,-3-8 5-15,0 8 0 0,3-10 24 16,0 3-29-16,-1 1-8 0,1-1-11 16,0 3 5-16,2-4-10 0,6-5 3 0,-7 5 1 15,2 1 9-15,-1 0 10 0,0-1 11 16,6-8 45-16,-7 9-40 0,-1-1-14 15,1 1-6-15,-1 0 4 0,1-1-10 16,-1-6 27-16,-1 5-27 0,0 1 4 16,0 1-5-16,0-1-4 0,3-6 11 15,-2 7-15-15,-1-3 9 0,0 3-4 16,1-1 16-16,0-1 24 0,4-7 57 16,-4 8-55-16,1 2-11 0,0-1-15 15,1 2-3-15,2-7-3 0,-4 5 0 16,-1 2 1-16,1-4-8 0,-1 4 9 15,1-3-3-15,1-8-3 0,-2 8 1 0,1-1-3 16,-1 1 4-16,1-1 14 0,6-11 19 16,-4 11-24-16,1-3-15 0,1 2-5 15,0-2-3-15,-1 0 4 0,12-12 4 16,-12 14 5-16,0-2-7 0,1 2 2 16,-3 0 22-16,4-9 56 0,-5 9-15 15,-1 1-15-15,1 1-18 0,0-1-6 16,-2-1-20-16,6-9-1 0,-4 10-7 15,1-2 0-15,0 0-1 0,0 1 5 16,8-10-3-16,-6 10 9 0,-2 0-21 16,0-1 14-16,1 3 4 0,-2 0-1 15,2-11 42-15,-3 13-5 0,0-2 6 16,1-1 2-16,0 1-14 0,4-8 17 16,-3 8-25-16,-1-2-5 0,3 1-9 0,-2-1-1 15,4 2-6-15,6-8 9 0,-7 6-15 16,2 2 2-16,-2-3 9 0,1 1 17 15,7-12 74-15,-10 11-47 0,0 1-8 16,-3 0-14-16,1 0-12 0,-1 1-13 16,1-3-3-16,-3 4-1 0,1 0 4 15,1 0-5-15,2 2-2 0,3-8 2 16,-2 7 3-16,-2-1 8 0,3-1 5 0,-1 0 8 16,2-1-4-16,4-10 17 0,-6 10-16 15,1 1 3-15,-2-3-1 0,0 2-1 16,3-9-1-16,-4 13-17 0,-1-3-2 15,-1 2-3-15,0 0-1 0,1 0-3 16,0-6 1-16,-1 6-3 0,0 0 3 16,1-2 2-16,2 0-4 0,4-12 6 15,-3 11 2-15,0-2 3 0,2 0 15 16,0 0 8-16,-1 2 4 0,6-10 29 16,-8 12-47-16,0-2-7 0,0 2-7 15,0-1-1-15,1-8-3 0,-2 8 1 16,0 1 0-16,1-2 2 0,0 3-2 0,0-1-3 15,7-10 3-15,-6 9 0 0,0-1 8 16,-1 2 4-16,4-4 4 0,6-12 53 16,-8 14-20-16,2-2-2 0,-2-2-17 15,3 3-8-15,-3-2-13 0,5-10 1 16,-7 10-10-16,2 0-4 0,-1 5 3 16,2-3 2-16,4-7 9 0,-5 9-6 15,1 0-1-15,-1-2-1 0,0 1-1 16,2-1-1-16,4-14 10 0,-7 11 0 15,-1 2 8-15,0-2 7 0,0 0 2 16,3-9 20-16,-2 11-38 0,-2 2 4 0,1 0-2 16,2 0-7-16,1-1-3 15,7-9 2-15,-7 11-1 0,0-3 2 0,1 0-7 16,0 2-6-16,9-14 9 0,-8 14 0 16,-2 0 4-16,2-2-2 0,1 2-4 15,0-2 5-15,9-8 34 0,-11 11-3 16,1 0-4-16,0-3-10 0,0 4-9 15,5-9-11-15,-8 9 3 0,-2 0-9 16,1 0 6-16,-1 0 3 0,1-1-12 16,2-8 9-16,-3 12-4 0,0-4 7 15,0 1 0-15,-1 0 0 0,4-8 4 16,-2 7 0-16,-3-1-10 0,4 0 3 0,-2-2-1 16,-1 0-1-16,7-10-3 0,-6 10 5 15,1 1 1-15,1 0 3 0,-2 2-3 16,6-11-3-16,-5 11-4 0,-1 0 5 15,2-1 7-15,-1 1 3 0,0 2 9 16,3-9 47-16,-3 11-19 0,-3 0 3 16,2-1-10-16,-2 2-4 0,2-8-18 15,-3 8-18-15,2-3-6 0,-1-2 10 16,0 2 0-16,0 1-6 0,5-10 4 16,-1 7-2-16,-1 0 1 0,0-1 1 15,2 1-1-15,7-12-1 0,-8 12 4 0,-2 1-6 16,0 0 3-16,-1 4 2 0,0-2-6 15,3-4 6-15,-4 8-4 0,2-4 1 16,0 1-5-16,-1-2 2 0,10-7-4 16,-4 6 11-16,1-1-3 0,-1 0 3 15,3 1 0-15,-3-1-7 0,12-8 2 16,-12 9 0-16,-2 1 3 0,-2 0 0 16,0 0 0-16,5-4 5 0,-6 5-4 15,-1 2 2-15,1-2-7 0,-1 1 0 0,1 0-1 16,5-7-4-16,-5 5 2 0,0 2 5 15,2-3 2-15,1 2 3 0,8-12-5 16,-7 9-5-16,0 0 3 0,1 0 7 16,0 0-3-16,-1 2 0 15,6-10-2-15,-7 11 4 0,-2 0-3 0,-1 1-2 16,1-2 4-16,5-3-4 0,-7 5 2 16,1 0-1-16,0 0 0 0,0 1-2 15,0-1 5-15,9-5-6 0,-6 4 3 16,4 0-4-16,-1 1 5 0,-1-2-1 15,14-5 4-15,-15 6-5 0,-1-1-1 16,0 0 3-16,-4 2-3 0,2-2 9 16,1-3-5-16,-4 6 0 0,0 1-3 15,-1 2 3-15,0 0 1 0,2-1 2 0,-2 1-5 16,-1-1-3-16,1 0 1 0,2 2 3 16,2-3 1-16,6-2 0 0,-6 1-3 15,2 2 1-15,1-4-1 0,1 1 0 16,11-4-3-16,-9 4 10 0,-1-1-8 15,0 1 5-15,0-1-4 0,10-4 0 16,-15 6-2-16,1 2 4 0,0-1 2 16,0 0-6-16,-1 0 3 0,7-3-1 15,-8 4 0-15,0-1 0 0,-1 2 3 16,0-1-1-16,4 0 4 0,-5 2-5 16,0 0-4-16,0-2 6 0,1 2-4 0,1 0 5 15,5-2 2-15,-4-1-5 0,2 1-2 16,1-1 1-16,0 2 2 0,11-5-1 15,-10 5-3-15,-2-3-3 0,2 4 2 16,-2-2 0-16,1 1 0 0,5 0 13 16,-7 1-9-16,1 0 2 0,2-1-8 15,2 0 8-15,7 0 9 0,-8 0-8 16,0-1 0-16,-2 0-4 0,-1 2 4 16,-1-2-2-16,3 2-8 0,-5 0 1 0,-2 0-1 15,0 0-5-15,0 0 9 0,-1 0-2 16,-1 0 8-16,0 0-6 15,0 0 2-15,0 0 0 0,0 0 2 0,0 0 5 16,0 0-3-16,0 0 1 0,0 0-6 16,0 0-19-16,0 0-165 0,0 0-72 15,0 0-305-15,0 0-353 0,-26 0-524 16,26 0-311-16</inkml:trace>
  <inkml:trace contextRef="#ctx0" brushRef="#br0" timeOffset="257811.115">21583 3238 527 0,'0'0'5'0,"-16"0"7"0,16 0 1 16,0 0-13-16,-11 0 0 0,11 0-30 15,-11 0 16-15,11 0 4 0,0 0-7 16,-7 0 13-16,7 0 13 0,0 0 78 15,0-13-14-15,0 13 29 0,0 0 3 16,0 0-6-16,0 0-17 0,0 0 32 16,0 0-53-16,0 0 11 0,0 0-1 0,0 0 16 15,0 0 155-15,0 0-69 0,0 0 36 16,0 0 15-16,0 0 13 0,0 0-20 16,0 0 135-16,0 0-202 0,0 0-12 15,0 0-7-15,0 0-5 0,0 0-34 16,0 0 3-16,0 0-78 0,0 0-9 15,0 0-2-15,0 0 10 0,0 0 41 16,0 0-3-16,0 0 19 0,0 0 30 16,0 0 34-16,0 0 23 0,0 0 137 15,0 0-181-15,0 0-30 0,0 0-20 0,14 0-5 16,-14 0 4-16,10 0 44 0,-10 9-61 16,11-9-28-16,-4 0-9 0,2 0-9 15,11 7 4-15,-8-7-15 0,1 3 18 16,-1-3-18-16,4 2 9 0,-3-2 10 15,13 0-6-15,-12 0-3 0,-1 0-2 16,-1 0-3-16,0 0 4 0,8 0 8 16,-11 0-4-16,1 0-8 0,-1 0 5 15,1 0 0-15,10 0 8 0,-11 0-9 16,4 0-9-16,-2 0-1 0,2-12 10 16,-2 12-9-16,11 0 27 0,-12 0-18 0,0 0 8 15,4 0-7-15,-2-5-5 0,13 2 0 16,-14 3 5-16,1-2 4 0,1-1 6 15,0 1 5-15,-2 0 0 0,12-1 25 16,-10 2-35-16,0-2-1 0,2 2 0 16,-1 0-13-16,14-2 5 0,-16 0 2 15,0 1-3-15,2 2 5 0,-2 0-1 16,1-3-3-16,6 0 10 0,-9 2 3 16,2-1 10-16,-3 0 15 0,0 1 4 15,10-2 25-15,-11 2-42 0,1 0-1 16,-1 1-3-16,-1-2 0 0,4 2-1 0,8 0-13 15,-8-1-7-15,0 0 0 0,2 1 10 16,1-1 1-16,14 0 3 0,-16 1-8 16,1-1 9-16,-1 1 20 0,0 0 20 15,-1-1 7-15,7 1 64 0,-7 0-68 16,-3 0 1-16,0 0-10 0,2 0 4 16,7 0 14-16,-8 0-43 0,1 0-15 15,-1 0-3-15,1 0-1 0,2 0-2 16,11 0 4-16,-12 0-1 0,1 0-3 15,1 0-1-15,-1 0 4 0,10 0 4 16,-13 0-2-16,1 0 4 0,0 0 3 0,-1 0-1 16,-2 0-5-16,9 0-2 15,-9 0-5-15,2 0 3 0,0 0-4 0,1 0 2 16,15 0-1-16,-15 0-2 0,2 0 9 16,0 0-10-16,-1-12 14 0,1 12 3 15,10 0 62-15,-11 0-27 0,-1 0 9 16,4 0-21-16,-2 0-2 0,14 0-10 15,-13 0-19-15,-1 0-4 0,2 0 0 16,2 0-1-16,0 0 1 0,15 0-1 16,-16 0 3-16,0 0-3 0,2 0 3 15,-3-12-6-15,10 12-7 0,-12 0 2 16,-2-9 7-16,0 9-2 0,-1 0 6 0,-1 0-5 16,4 0 12-16,-7 0-6 0,1 0 6 15,3 0-4-15,-2 0-3 0,15 0 3 16,-11 0 0-16,4 0-4 0,2 0-1 15,0 0-2-15,3 0-3 0,19 0 1 16,-18 0 4-16,1 0 0 0,-1 0-3 16,-1 0 3-16,18 0-5 0,-21 0 6 15,-2 0 0-15,0 0 2 0,-2 0 0 16,-1 0 0-16,10 0 8 0,-12 0-10 16,1 0-6-16,1 0 5 0,0 0-3 15,15-12 4-15,-13 12-8 0,2 0 6 0,1-8-6 16,1 8 9-16,-1-5-5 0,18 1 4 15,-15 4-9-15,-1-3 6 0,0-1-1 16,-2 3-2-16,20-4 6 0,-19 5-4 16,-1-4-3-16,0 3 5 0,0 0-3 15,0 0 0-15,14 0 5 0,-15 0 3 16,-3-1 7-16,1 2-6 0,-2-1 0 16,13 0-7-16,-14-2 1 0,2 3-1 15,0-3 0-15,1 2 1 0,0 0-5 0,18 1 1 16,-14 0 8-16,-1 0-3 15,1 0-2-15,1 0 2 0,18 0-1 16,-20 0 3-16,1-1-5 0,0 0 4 0,-2 0-1 16,2 0-1-16,14 0-1 15,-17 1-7-15,0 0 9 0,-2 0-6 0,7 0 5 16,7 0 5-16,-14 0-2 0,4 0 1 16,0 0 6-16,3 0-13 0,1 0 6 15,20 13-12-15,-15-13 14 0,-1 0-3 16,2 0-2-16,-5 0 1 0,27 0-4 15,-26 0 6-15,-1 8-3 0,-1-8 6 16,0 0-7-16,-3 3-4 0,18-3 4 0,-20 2 7 16,3-2-3-16,-3 0-5 15,1 0-2-15,17 0 1 0,-18 0 5 0,5 1-1 16,-2-1-4-16,2 0 6 0,1 0-5 16,25 0 0-16,-23 0 5 0,1 0 0 15,0 0-5-15,0 0-1 0,20 0 0 16,-23 0 6-16,-1 0-2 0,-2 13-7 15,0-13 6-15,0 0 0 0,16 8 7 16,-19-8-4-16,6 6-2 0,-3-6-1 16,2 6 2-16,22-1 1 0,-20-2 1 15,1-1-3-15,1 1-4 0,0 1 3 16,0-3-2-16,23 4 1 0,-23-2-1 16,-2 0 1-16,-2 0 6 0,-1-1-5 0,19 1 9 15,-20-3-6-15,-1 0-4 0,1 2-1 16,0-2-1-16,2 0-1 0,21 0 0 15,-19 0 4-15,0 0 0 0,1 0 2 16,-2 0-1-16,22 0 1 0,-25 0 0 16,0 0-4-16,-1 0 1 0,1 0 0 15,2 0-6-15,19 0 15 0,-19 0-6 16,-1 0 3-16,2 0-3 0,3 0-7 16,20 0 1-16,-23 0 4 0,-1 0 2 15,1 0 2-15,-2 0-1 0,0 0-7 0,12 0 1 16,-18 0-1-16,-1 0 7 0,-2 0-2 15,-2 0 4-15,5 0 33 0,-8-11-1 16,-4 11 12-16,4 0 3 0,-4 0-13 16,2 0-3-16,3 0 49 0,-1 0-35 15,-2 0-1-15,1 0-9 0,2 0-8 16,-2 0-3-16,-1 0-28 0,-2 0-3 16,-2 0 4-16,0 0-27 0,0 0-44 15,0 0-419-15,0-18-40 0,0 18-311 16,0-12-305-16,0 12-330 0,-18-31-714 15</inkml:trace>
  <inkml:trace contextRef="#ctx0" brushRef="#br0" timeOffset="261598.8376">22865 2644 2596 0,'0'0'83'0,"0"0"313"16,0 0-58-16,0 0 2 0,0 0-6 15,0 0 16-15,7-14 151 0,-7 14-346 16,7 0-51-16,-3 0-8 0,1 0 7 0,1 0 9 16,7 0 168-16,-4 21-123 15,-4-21 21-15,1 24 6 0,0-10-8 0,7 23 103 16,-7-16-195-16,2-1-15 0,1-1-7 16,2 1 4-16,0-1-5 0,17 15 47 15,-12-19-64-15,-4-1 15 0,0-2 16 16,-2-3 29-16,9 4 182 0,-14-8-124 15,0-2-38-15,-1-2-46 0,2-1-31 16,-1 0-47-16,11-21 0 0,-9 21 0 16,2-26 0-16,1 10 0 0,-1-5 0 15,9-24 0-15,-12 19 0 0,-2-3 0 0,-1-2 0 16,-2-2 0-16,-1 1 0 16,0-34 0-16,0 36 0 0,0 2 0 15,-23 5 0-15,23 4 0 0,-19-8 0 0,19 19 0 16,0 1 0-16,0 2-67 0,-12 2-103 15,12 3-105-15,0 0-599 0,0 0 291 16,0 0-195-16,0 0-235 0,0 0-304 16,0 20-973-16</inkml:trace>
  <inkml:trace contextRef="#ctx0" brushRef="#br0" timeOffset="262175.7781">23559 2651 561 0,'0'-3'28'16,"0"1"55"-16,0 2 66 0,0-2 101 15,0-1 66-15,18-3 369 0,-18 5-359 16,0-2-4-16,13 2 20 0,-13 0 57 15,0 1 9-15,0-2 313 0,0 2-455 16,0-3-62-16,0 2-17 0,0 0 14 16,-15-4 181-16,15 5-211 0,0-1-8 0,0-1-18 15,0 2-7-15,-13 0-7 16,6-2 112-16,7 2-116 0,-12 0-9 0,4 0-8 16,-1 0 0-16,-13 22 101 0,9-22-108 15,-1 21-13-15,0-8-20 0,0 2-14 16,0 0-16-16,-11 21 2 0,16-18-27 15,1-1-5-15,2-1 1 0,5 1-7 16,1 14 3-16,0-19-7 0,23 2-1 16,-23-2-23-16,28-2-28 0,-11-1-37 15,15 3-192-15,-17-7 105 0,2-1-46 16,-4-3-60-16,-1-1-97 0,7 0-522 16,-9 0 389-16,-2 0-95 0,-3-19-47 0,-1 19-103 15,1-15-84-15,4-1-559 0,-4 16 926 16</inkml:trace>
  <inkml:trace contextRef="#ctx0" brushRef="#br0" timeOffset="262527.0229">23550 2786 2524 0,'0'0'72'15,"0"0"255"-15,0 0-60 0,0 0 1 16,0 0 20-16,0 0 14 0,0 0 179 0,0 0-328 15,0 0-53-15,0 0-29 0,0 0-8 16,0 0-22-16,16 0 35 0,-16 0-62 16,0 0 12-16,16 0-9 0,-16 0-13 15,14 0 36-15,-14 0-27 0,0 0 9 16,12 0-17-16,-12 0-4 0,0 0-1 16,5 0 4-16,-1 0 1 0,-4 0-1 15,1 0-3-15,0 0 25 0,0 0 15 16,-1 0 76-16,0 0-32 0,0 0 22 15,0 19 51-15,0-19 50 0,0 17 260 16,0 3-263-16,0-7-31 0,0 1-54 0,0-2-22 16,17 14-24-16,-17-13-70 0,0-1-10 15,0-1-42-15,0-3-111 16,10-1-196-16,-4 2-944 0,-6-8 296 0,7-1-262 16,3 0 57-16,-3 0 231 15</inkml:trace>
  <inkml:trace contextRef="#ctx0" brushRef="#br0" timeOffset="263029.9095">23959 2653 1469 0,'0'-2'102'16,"0"-1"71"-16,0 1 69 0,0 2 66 15,0-2 243-15,0 2-257 0,0 0 24 16,0 0 8-16,0 0 4 0,-21 0 212 16,21 0-355-16,-22 0-34 0,22 19-36 15,-18-19-12-15,8 17 2 0,-11 6 69 0,11-12-109 16,0 3-17-16,1 0-9 0,0-1-21 15,0 13 9-15,8-14-29 0,1-3-5 16,0-1-36-16,0 0-34 0,22-4-25 16,7 1-127-16,-13-4 139 0,1-1 34 15,1 0 23-15,0 0 10 0,12 0 12 16,-19 0 4-16,0 0 5 0,-1 0 9 16,-3 0-1-16,1 0 19 0,1 0 36 15,-5 0-9-15,-3 0-12 0,1 18 1 16,-2-18 15-16,0 14 24 0,0 3-29 15,0-6-5-15,0-2-5 0,-22 2 12 16,22 0-8-16,-20 9 39 0,-6-8-46 0,12-3-10 16,-4 1-18-16,2-3-1 15,-18 7-16-15,17-11-4 0,-1 0-27 0,2 0-94 16,2-3-81-16,1 0-266 0,-5 0-1254 16,12-25 513-16,6 25 235 0,0-27 342 15</inkml:trace>
  <inkml:trace contextRef="#ctx0" brushRef="#br0" timeOffset="263394.9091">24206 2700 2192 0,'0'0'235'0,"0"0"47"0,0 9 164 15,0-9 90-15,0 0 37 0,0 7-57 16,16-2 204-16,-3-5-470 0,-2 4-45 15,4-4-61-15,7 0-38 0,2 0-64 16,34 0-33-16,-23 0-44 0,-4 0-59 16,1 0-69-16,-2-14-65 0,11 14-329 15,-29 0 196-15,-3 0-94 0,-7 0-89 16,-2 0-96-16,0 0-95 0,-30 0-745 16,30 0 929-16</inkml:trace>
  <inkml:trace contextRef="#ctx0" brushRef="#br0" timeOffset="263569.7315">24290 2859 3754 0,'21'0'322'0,"-21"0"-62"0,24 0 64 16,-9 0-84-16,0 0-39 0,20-17 43 15,-18 17-202-15,1 0-86 0,-2 0-143 16,1 0-307-16,-1 0-287 0,9-9-1516 15,-13 9 1437-15,-1 0 291 0</inkml:trace>
  <inkml:trace contextRef="#ctx0" brushRef="#br0" timeOffset="263975.97">24813 2518 1488 0,'0'0'97'0,"0"0"80"16,0 0 67-16,0 0 72 0,0 0 241 16,0 16-265-16,0-16 9 0,0 15 14 15,0-15 0-15,0 32 225 0,0-20-346 0,0 2-31 16,0 2-48-16,0 2-5 0,0-1-21 15,-18 17 29-15,18-15-97 0,0-2-7 16,0 0-5-16,0-3-11 0,22 7-54 16,9-14-11-16,-10-1-14 0,4-6-9 15,0 0-43-15,0 0-30 0,21-26-221 16,-24 26 222-16,0-25 59 0,-7 9 47 16,-3-1 29-16,-2 0 13 0,-5-24-15 0,-5 19 17 15,0 2 6-15,-27-1 3 0,5 3 26 16,-32-8 112-16,17 21-28 0,-1 5-25 15,-2 0-33-15,1 0-27 0,1 30-103 16,-20 8-653-16,35-16-90 0,8 0-224 16,9-2 201-16</inkml:trace>
  <inkml:trace contextRef="#ctx0" brushRef="#br0" timeOffset="265408.1309">21347 3277 496 0,'0'0'13'0,"0"15"14"16,-12-15 21-16,12 0 48 15,0 0-58-15,-5 0-21 0,5 0-5 0,0 0-7 16,0 0-16-16,-3 0-45 0,0 0-9 16,0 0-25-16,1 0-51 0,-2 0-13 15</inkml:trace>
  <inkml:trace contextRef="#ctx0" brushRef="#br0" timeOffset="265553.6209">21191 3295 1917 0,'-22'0'165'0,"13"0"-29"16,0 14 23-16,0-14-44 0,2 0-13 16,-1 0-35-16,-2 0-8 0,6 0-98 15,-2 0-122-15,3 0-255 0,1 0-192 16,0-17-32-16</inkml:trace>
  <inkml:trace contextRef="#ctx0" brushRef="#br0" timeOffset="265701.7895">20893 3312 1664 0,'-4'0'47'0,"1"0"51"15,-1 0 22-15,-1 0 94 0,2 0-180 16,0 0-41-16,-2 0-70 0,1 0-189 15,-1 0-181-15,-3-23-551 0</inkml:trace>
  <inkml:trace contextRef="#ctx0" brushRef="#br0" timeOffset="265862.7536">20619 3284 1884 0,'-10'0'51'0,"1"8"32"0,-1-8 21 0,-3 0 88 15,5 0-157-15,-1 0-24 0,-2 0-39 16,0 0-72-16,-1-17-164 0,-12 17-679 16,11-16 452-16,0 16 165 0</inkml:trace>
  <inkml:trace contextRef="#ctx0" brushRef="#br0" timeOffset="266003.1866">20227 3242 2103 0,'-10'0'36'0,"0"0"33"15,-1 10 23-15,4-10 13 16,-5 0 12-16,7 0-99 0,-2 0-16 16,2 0-13-16,1 0-66 0,-1 0-114 0,-6 0-688 15,6-13 374-15,-1 13 59 0,-2 0 198 16</inkml:trace>
  <inkml:trace contextRef="#ctx0" brushRef="#br0" timeOffset="266156.133">19896 3267 1401 0,'-7'0'56'16,"2"0"44"-16,-2 11 41 0,2-11 34 16,0 0-45-16,-3 0 15 0,4 0-125 0,-1 0-13 15,1 0-8-15,-1 0-28 0,-5 0-273 16,3 0-29-16,0 0-68 16,-1 0 42-16,0 0 4 0,-1 0 142 0</inkml:trace>
  <inkml:trace contextRef="#ctx0" brushRef="#br0" timeOffset="266299.4029">19602 3282 1666 0,'-14'0'67'16,"-1"12"32"-16,0-12 23 0,2 0 20 15,0 0-55-15,-6 0 20 0,11 0-81 16,1 0-17-16,2 0-12 0,5 0-17 0,-2 0-67 16,-1 0-352-16,1 0 56 0,0 0-7 15,-1 0 33-15,-2 0 39 16</inkml:trace>
  <inkml:trace contextRef="#ctx0" brushRef="#br0" timeOffset="266428.9353">19307 3272 1274 0,'-11'0'40'0,"1"0"-3"0,3 0 0 16,-1 14 2-16,2-14-147 0,-5 0-499 16,4 10 250-16</inkml:trace>
  <inkml:trace contextRef="#ctx0" brushRef="#br0" timeOffset="266895.287">17567 2997 490 0,'0'0'-16'0,"0"0"-14"0,0 0 1 16,0 0-82-16,0-14 42 0,0 14-24 16,0 0 29-16</inkml:trace>
  <inkml:trace contextRef="#ctx0" brushRef="#br0" timeOffset="267303.6086">17535 2970 296 0,'0'0'17'0,"0"0"-7"16,0 0 1-16,0 0-9 0,0 0 7 15,0 0 3-15,-31 0 31 0,6 0-20 16,25 0 13-16,-24 0 6 0,24 0 20 16,-15 0 142-16,5 0-91 0,10 0 14 15,0 0 18-15,0 0 38 0,0 0 58 16,0-17 292-16,0 17-281 0,0-10-5 15,0 10 5-15,0 0 25 0,0 0 21 16,0 0 302-16,0 0-308 0,0 0-31 0,0 0-30 16,0 0 31-16,0 0 318 15,0 0-241-15,0 0-23 0,0 0-47 0,0 0-32 16,0 0-27-16,0 0 292 0,0 0-229 16,0 0-65-16,0 0-89 0,0 17-62 15,0-2-57-15,-15 11 0 16,15-11 0-16,0 24 0 15,0 9 0-15,0-21 0 0,0 0 0 16,0 33 0-16,0-32 0 0,0 2 0 16,16-4 0-16,-16 1 0 0,0-3 0 15,0-1 0-15,12-4 0 0,-12 10 0 16,6-13 0-16,-6-10 0 16,4-2 0-16,-2-4-290 0,-1 0-407 0,1 0-428 15,1-26-467-15,3 26-158 0,12-27-524 16</inkml:trace>
  <inkml:trace contextRef="#ctx0" brushRef="#br0" timeOffset="267692.8974">17672 3239 2222 0,'0'0'74'0,"0"0"69"0,0 0 84 16,0 0 112-16,0 0 54 0,-16 0 495 15,16 0-495-15,0 0-66 0,0 0-39 16,0 0 11-16,0 0 308 0,0 0-356 15,0 0-37-15,0 0-39 0,0 0-9 0,0 0-14 16,16 0 125-16,-16 0-135 0,0 16 24 16,0-16 3-16,15 23-31 0,-15 8 3 15,7-15-141-15,-7 2 0 0,0 2 0 16,4-2 0-16,-4 0 0 0,3 13 0 16,-2-19-1-16,-1-1-120 0,0-2-132 15,0-4-162-15,0-1-904 0,0-4 511 16,0 0-153-16,0 0-38 0,18-24-176 15,-18 24 188-15</inkml:trace>
  <inkml:trace contextRef="#ctx0" brushRef="#br0" timeOffset="268041.2363">17709 3149 2602 0,'0'-3'44'0,"0"1"67"16,0-1 80-16,0-4 387 0,0 3-306 16,9 1-54-16,-9 0-61 0,10 1-39 15,0 0-43-15,9-1-9 0,-8 0-56 16,2 2-1-16,0 0-1 0,3 1-1 0,-4 0-6 16,13 0 2-16,-12 0 10 0,1 0 11 15,-5 22 28-15,-2-22 35 16,5 15 132-16,-11 7-134 0,-1-5-19 0,0 0-18 15,0 3 4-15,0 1 8 0,-19 21 69 16,1-18-76-16,18-2-10 0,-24-1-4 16,10-1 10-16,-18 14 40 0,15-20-59 15,-3 1-21-15,0-3 4 0,0 0-10 16,-1-4-27-16,-20 2-189 0,21-7-60 16,4-3-260-16,1 0-195 0,3 0-305 15,-2-27-946-15,14 27 1386 0</inkml:trace>
  <inkml:trace contextRef="#ctx0" brushRef="#br0" timeOffset="268720.0491">18155 3144 619 0,'2'0'56'0,"0"0"91"0,1 0 74 0,-2 0 86 16,2 0 300-16,0 0-336 0,-3 0-23 15,1 0-7-15,1 0 33 0,-2 0 315 16,2 0-301-16,-2 0-26 0,0 0-51 15,0-14-17-15,0 14-44 0,0 0 83 16,0 0-125-16,0 0 3 0,-23 0 3 16,23 19 1-16,-19-19-16 0,-5 19 65 15,12 4-101-15,2-12-23 0,0 0-21 16,10 1-16-16,-13 9-16 0,13-14-16 16,0 2-28-16,0-4-42 0,19-1-33 15,-19 0-20-15,43-1-156 0,-27-3 184 0,-1 2 33 16,1-2 36-16,0 0 27 0,11 0 17 15,-15 0 15-15,-1 2-8 0,-1 0 5 16,0-2-1-16,-2 1 25 0,4 5 99 16,-8-5-49-16,-2 4 1 0,0 0-19 15,-1 2 12-15,-1-2-9 0,0 11 42 16,0-8-54-16,-17 3 5 0,17 0 11 16,-19-2 17-16,-7 11 87 0,11-11-92 15,-3 1-16-15,0-2-10 0,-1-1-33 16,0 0-18-16,-15 0-2 0,19-5-47 15,0-2-70-15,4 0-99 0,4 0-210 16,-1 0-1065-16,8-22 393 0,0 22 64 0,0-21 322 16</inkml:trace>
  <inkml:trace contextRef="#ctx0" brushRef="#br0" timeOffset="269345.8109">18585 3089 673 0,'0'0'97'0,"17"0"99"16,-17 0 106-16,15 0 407 0,-15 0-410 0,0-15-35 15,11 15-6-15,-11 0 20 0,0 0-1 16,0 0 234-16,0 0-292 15,0 0-18-15,0 0-13 0,0 0 13 0,0 0 163 16,-20 0-198-16,20 0-21 0,-21 19-8 16,21-19-19-16,-26 20-39 0,-5 4 8 15,17-12-73-15,1 2 1 0,3-2-10 16,3 1-15-16,3 5-42 0,4-10-21 16,0 2-45-16,0 0-29 0,28-6-32 0,-28 0 1 15,43 2-149-15,-26-3 222 0,-1 0 32 16,-1-2 46-16,-5 0 15 15,12 5 8-15,-14-5 14 0,-8 3 3 0,11-1 6 16,-4-1 10-16,-2 1 4 0,7 6 75 16,-9-2-42-16,-1-2-9 0,-1 1-6 15,-1 1-16-15,0-2-2 0,0 11 47 16,0-9-48-16,-19-1 14 0,19 1-1 16,0 0-8-16,-19 5 33 0,19-7-50 15,0 0 3-15,-16-2-13 0,16 2 8 16,-18 0-13-16,-7-1-13 0,10-2-3 15,-1-2-49-15,1 0-74 0,-1 0-212 0,-12 0-1024 16,15-18 328-16,2 18 59 0,2-18 283 16</inkml:trace>
  <inkml:trace contextRef="#ctx0" brushRef="#br0" timeOffset="275596.7467">14169 6790 921 0,'0'16'-10'0,"0"-16"0"0,9 0 5 16,-9 0 14-16,0 0 31 0,0 0 46 16,0 0 56-16,0 0 83 0,0 0 255 15,0 0-266-15,0-14-8 0,0 14 29 16,20 0 88-16,-20-14 81 0,0 14 473 15,0-7-520-15,11 7-80 0,-11 0-84 16,0 0-19-16,0 0 100 0,0 0-162 16,0 0-8-16,0 0-8 0,0 0 7 0,0 0 23 15,0 0 197-15,0 0-129 0,0 0-11 16,0 0-21-16,0 0-17 0,23 0 55 16,-23 0-131-16,27 0-20 0,-6 0 5 15,3 0-4-15,5 0-3 0,45 0 19 16,-31 0-46-16,6 0-5 0,6 0-4 15,4 0 1-15,79 0-4 0,-64 0-8 16,9 0 1-16,4 0-2 0,4 14-7 16,1-14-1-16,91 0-32 0,-92 0 14 15,-1 0-14-15,-5 0 1 0,1 8 0 16,73 1-9-16,-88-9 42 0,4 8 2 16,-5-1 5-16,-2-2 0 0,-6 2-4 0,45 6 10 15,-58-9-6-15,-4 2 3 0,-5-2-1 16,-7-1 2-16,22-1-2 0,-37 0 6 15,-3-2-1-15,-3 0 10 0,-5 0-5 16,-5 0-7-16,-2 0-7 0,0 0 4 16,0-17 4-16,-29 17 7 0,29 0 12 15,-23-12 53-15,1 12-36 0,22 0 4 16,-17-12 4-16,17 12 14 0,-9 0 5 16,9 0 24-16,0 0-75 0,0 0-8 15,0 0 4-15,0 0-9 0,0 0-2 16,0 0-9-16,0 0 8 0,-6 0-11 15,6 0-48-15,-5 0-86 0,-4 0-583 16,4 0 46-16,1 0-412 0,-3 0-427 0,2 0-6 16</inkml:trace>
  <inkml:trace contextRef="#ctx0" brushRef="#br0" timeOffset="278162.5462">28915 2782 3696 0,'0'0'88'15,"0"13"51"-15,-19-13 279 0,19 0-199 16,0 0 11-16,0 0 4 0,0 0 40 15,0 0 17-15,0 19 350 0,24-8-334 16,-24 6-43-16,36 0-51 0,-12 8-14 0,32 30 91 16,-29-22-171-16,-1-1-2 0,-2 2 16 15,-2-3-4-15,-1-4-29 0,13 19-10 16,-21-29-90-16,-1-3 0 0,1-4 0 16,-4-5 0-16,13-5 0 0,-11 0 0 15,3 0 0-15,2-31 0 0,1 9 0 16,1-7 0-16,20-39 0 0,-21 24 0 15,-1-2 0-15,-4-5 0 0,-3-1 0 16,2-48 0-16,-10 52 0 0,-1 4 0 16,0 7 0-16,0 8 0 0,0 6 0 15,0-2 0-15,-19 20 0 0,19 5 0 0,0 0-11 16,-13 0-166-16,1 25-693 0,12 4 108 16,-10-11-167-16,10 3-191 0,0-2-271 15,0-2 116-15</inkml:trace>
  <inkml:trace contextRef="#ctx0" brushRef="#br0" timeOffset="278539.1826">29766 2808 2295 0,'0'-3'68'16,"0"1"65"-16,0 1 73 0,0 1 88 16,-27 0 38-16,2 0 377 0,25 0-354 15,-28 0-32-15,13 23-51 0,-1-23 13 0,-13 42 229 16,13-21-235-16,0 4-34 15,-1 5-51-15,1 2-50 0,2 5-63 0,-3 38-4 16,11-37-62-16,6 1-7 0,0-3-2 16,20-2-1-16,15 20-42 0,-13-33-51 15,4-2-82-15,2-5-114 0,2-6-92 16,0-3-80-16,23-5-745 0,-31 0 511 16,-1-20-58-16,-5 20-42 0,-4-26 35 15,1-8-279-15</inkml:trace>
  <inkml:trace contextRef="#ctx0" brushRef="#br0" timeOffset="278844.3051">29719 3166 3267 0,'0'0'161'0,"0"0"97"0,0 0 99 16,18 0 9-16,-6 0 172 0,-12 0-384 15,17 0-48-15,-7 0-21 0,0 0-23 16,2 0-17-16,9 0-11 0,-10 0-24 15,0 0-5-15,0 0-10 0,0 0 12 16,8 0-1-16,-11 0 16 0,-1 0 3 16,-2 0-14-16,-2-12 3 0,-1 12-19 15,-1 0 5-15,-1 0-3 0,0 0 54 16,0 0 57-16,0 0 31 0,0 17 215 16,0-17-227-16,0 17-5 0,-16-17-40 0,16 25-7 15,0-8-30-15,-12 20-20 16,12-19-23-16,0 1-3 0,0-2-30 0,0 0-76 15,0 8-523-15,0-14 94 0,0-5-265 16,19-1-123-16,-19-3-255 0,27-2 83 16</inkml:trace>
  <inkml:trace contextRef="#ctx0" brushRef="#br0" timeOffset="279398.752">30285 2939 336 0,'0'16'5'0,"0"-16"4"15,0 0 4-15,0 0-6 0,0 0 17 0,0 0-8 16,10 0 8-16,-10 0 11 16,0 0 7-16,7 0 18 0,0 0 198 0,-7-21-33 15,6 21 64-15,-4 0 15 0,0-15 25 16,-2 15-24-16,0-10 252 0,0 10-274 16,0 0 9-16,0 0 10 0,0 0 25 15,0 0-19-15,-17-4 158 0,17 4-303 16,-19 0-35-16,19 0-26 0,-21 0-3 15,-7 17 20-15,14-17-79 0,-2 17-21 16,-1-17 7-16,1 24-1 0,2-9-9 16,-8 17-10-16,16-16-15 0,3 0-2 0,3-1-21 15,0-3-17-15,32 7-115 0,-32-12 67 16,37-4-8-16,-17 2-3 0,2-3 22 16,0 2 24-16,22 3 11 0,-23-5 42 15,-2 4-1-15,-4 0-13 0,-3 1 8 16,4 7 15-16,-16-6 18 0,0-1 6 15,0 2 17-15,0 1 14 0,0 0 13 16,-32 12 29-16,-3-9-72 0,12 1-15 16,-3-2 3-16,-2 0 1 0,-29 11 8 15,29-15-36-15,-2-2-56 0,6-2-136 16,1-1-256-16,5-3-234 0,-3 0-1318 16,18-24 1196-16,3 24 246 0</inkml:trace>
  <inkml:trace contextRef="#ctx0" brushRef="#br0" timeOffset="279726.3502">30683 3089 1203 0,'-7'0'72'0,"1"0"257"0,-2 0-68 16,8 0 5-16,-2 0 12 0,2 0 24 15,0 0 1-15,0 0 338 0,0 0-293 16,21 0 2-16,-21 0-31 0,18 0-47 16,5 17 131-16,-9-17-242 0,-1 0 13 15,3 12-25-15,3-12-21 0,1 0-49 16,20 9-43-16,-19-9-73 0,-4 4-59 15,0-4-78-15,-4 0-64 0,3 0-512 16,-11 0 172-16,-3 0-131 0,0 0-134 0,-2 0-77 16,1 0 151-16</inkml:trace>
  <inkml:trace contextRef="#ctx0" brushRef="#br0" timeOffset="280071.9398">30922 2985 1612 0,'0'0'82'16,"-9"0"280"-16,9 0-67 0,0 0-24 0,0 0-35 16,0 0-6-16,20 0 124 0,-20 0-177 15,22 0-10-15,-7 0-7 0,3 0-20 16,-1 24-44-16,18-7-4 0,-19-17-87 15,0 21-6-15,-3-10 2 0,-2-2-3 16,0 2 8-16,3 5 17 0,-9-10-20 16,-2-1 4-16,0-5-2 0,-3 5 20 15,0-2 110-15,0-2-45 0,-22 2-6 16,22-2-25-16,-29 5-14 0,10 0-5 0,-18 6 4 16,16-5-31-16,5 1-9 15,0-2-4-15,5 2 6 0,3 0-34 0,8 4-309 16,0-7-110-16,0-1-193 0,0 1-290 15,29-2-61-15</inkml:trace>
  <inkml:trace contextRef="#ctx0" brushRef="#br0" timeOffset="280775.7495">31423 3096 2183 0,'17'-2'96'15,"-17"2"80"-15,0-1 91 0,14-1 119 0,-14-1 31 16,13 3 472-16,-13 0-531 0,12 0-95 16,-12 0-63-16,7 0-10 15,4 21 229-15,-6-21-216 0,1 16 2 0,-1-16-13 16,1 27-12-16,-3-8-7 0,5 22 91 15,-8-19-179-15,0 0-41 0,0-1-21 16,0-1 7-16,0 9 53 0,0-20-20 16,0-2-14-16,0-4-21 0,0-3-12 15,0 0-28-15,21-28-39 0,7 12 13 16,-9-5-1-16,2-4-1 0,1-3-12 16,18-31-35-16,-24 28 55 0,1 3 14 15,-5 3 10-15,0 3 2 0,-6 5 5 16,-1-3-4-16,-1 20 3 0,-4 0 10 15,0 0 10-15,0 0 10 0,0 47 41 0,0-26-36 16,0 2-7-16,0 2-11 0,0 0-3 16,0-3-14-16,0 19-90 0,0-24-79 15,0-4-184-15,17-3-145 0,-17-1-132 16,12-9-1041-16,-12 0 691 0,9 0-92 16,-9 0 263-16,13-25 172 0</inkml:trace>
  <inkml:trace contextRef="#ctx0" brushRef="#br0" timeOffset="281092.7614">31905 3137 3685 0,'0'12'250'16,"3"-12"92"-16,-1 8 47 0,3-8-59 16,1 7-152-16,11 0-43 0,-6-7-126 15,4 0 0-15,0 0-12 0,1 0-5 16,19 0-67-16,-18-24 6 0,-1 24 1 15,-2-20 1-15,-1 20 5 0,-4-26 18 16,4 4-8-16,-12 10 49 0,-1 3 7 16,0 1-4-16,0 8 13 0,-30-10 4 15,-6 4 53-15,14 6-1 0,-3 0 4 16,1 0 41-16,0 0 37 0,-20 27 270 16,26 1-176-16,0-11-4 0,6 4-46 0,2-1-39 15,5 2-61-15,5 26-26 16,0-27-70-16,0 3-55 0,26-2-108 0,-9-2-170 15,31 7-704-15,-18-16 262 0,2-3-60 16,1-6-170-16,3-2 8 0,-1 0 235 16</inkml:trace>
  <inkml:trace contextRef="#ctx0" brushRef="#br0" timeOffset="281655.4886">32301 3122 2997 0,'-19'-9'157'15,"19"1"116"-15,-17-1 125 0,17 2 43 16,-18 2-43-16,18-5 160 0,-16 5-406 15,16 3-32-15,0 2-36 0,0 0-28 16,-10-3 7-16,10 3-34 0,-5 0 2 16,5 0-5-16,-5 0-4 0,2 20-9 15,-4-6 23-15,4-14-21 0,-1 20 9 16,1-20-7-16,0 23-5 0,1-4 7 16,2-8-14-16,0 2 0 0,0-1-9 15,0 1-28-15,0-1-26 0,23 13-130 16,-23-13 58-16,31-3-26 0,-13-1-43 15,2-3-53-15,22 6-343 0,-26-10 285 16,-2-1 29-16,-2 0 50 0,-2 0 28 0,-1 0 61 16,5-23 7-16,-14 23 118 0,8-17 15 15,-8 17 8-15,0-22-3 0,0 22 14 16,0-20 61-16,0 2-15 0,0 18 8 16,-20-11-2-16,20 11-9 0,0-5 58 15,-17 5-55-15,17 0 25 0,0 0 13 16,0 0 58-16,0 0 9 0,0 0 166 0,0 18-226 15,0-18-7-15,0 18-11 16,20-6 6-16,-20 2-9 0,20 20 28 0,3-14-84 16,-10 2 3-16,1 2 3 0,-1 0-4 15,8 23 46-15,-11-22-30 0,-5 0 19 16,-5 3 0-16,4-3 23 0,-4 1 15 16,0 24 165-16,0-25-117 0,-26 0 10 15,26-2-11-15,-23 0 10 0,0 16 100 16,7-24-160-16,-1 2-16 0,-1-5-23 15,0-1-13-15,0-1-25 0,-26 2-6 16,23-7-20-16,-1-5 5 0,3 0-6 16,1 0-5-16,-14-17-120 0,18 17-22 15,0-26-96-15,2 9-110 0,3-5-83 16,0-3-106-16,-3-31-845 0,9 26 634 0,3 0-67 16,0 2 82-16,0 1 46 0</inkml:trace>
  <inkml:trace contextRef="#ctx0" brushRef="#br0" timeOffset="282065.7377">32716 3181 2704 0,'2'-8'73'16,"-1"-2"317"-16,-1 7-57 15,0 0 17-15,0 0-24 0,0-2 2 0,0 1-74 16,-20 1 91-16,20 3-256 0,0 0-24 15,-17-1-31-15,17 1-12 16,-11 0 51-16,0 0-17 0,4 18 45 0,-2-18 17 16,1 15-11-16,-1-15-12 0,-7 36-17 15,8-20-54-15,2 0-10 0,2 4-4 16,1-2 5-16,3 16-13 0,0-19-14 16,0-1-44-16,0-2-44 0,29-4-24 15,-29-1-32-15,24-5-137 0,5-2 157 16,-14 0-2-16,-1-22-14 0,-2 22 17 15,6-44-66-15,-11 24 161 0,-7 1 18 16,8-2 20-16,-8 4 28 0,0 1 28 0,0-9 82 16,0 18-52-16,0 7 6 0,0-5 36 15,0 5-4-15,-17 0-9 0,17 24 53 16,-11-24-114-16,11 22-15 0,0-22-24 16,-9 28-33-16,9-15-120 0,0 6-21 15,0-19-139-15,0 14-183 0,0-14-163 16,21 0-138-16,-3 0-902 0,-18 0 1052 15,26-25 218-15</inkml:trace>
  <inkml:trace contextRef="#ctx0" brushRef="#br0" timeOffset="282305.7839">32908 2533 3108 0,'7'-20'185'0,"1"6"207"15,-1 3 98-15,5 2 447 0,-5 9-630 16,0 0 32-16,1 0 44 0,1 31 29 15,1-14-42-15,7 34 202 0,-8-19-330 16,-1 2-39-16,-1 5-69 0,-3 3-47 16,1 47-57-16,-3-41-30 0,-1 6 0 15,-1-2 0-15,1 47 0 0,-1-50 0 0,0-6 0 16,0 0 0-16,1 26-293 0,-1-41-15 16,1-4-195-16,-1-4-125 15,2 7-963-15,0-20 658 0,-1-4-93 0,0-3-23 16,2-23-455-16</inkml:trace>
  <inkml:trace contextRef="#ctx0" brushRef="#br0" timeOffset="282456.6949">32896 2873 3800 0,'-9'-2'138'0,"9"2"478"0,0 0-184 16,0 28-40-16,0-28-31 0,27 30 13 15,-27-11-57-15,50 21 9 0,-33-19-299 0,2-1-101 16,0 1-124-16,15 13-617 0,-19-20 151 15,-1-3-197-15,-1-2-217 0,20 3-1127 16</inkml:trace>
  <inkml:trace contextRef="#ctx0" brushRef="#br0" timeOffset="282654.8006">33248 3120 3365 0,'-18'21'206'16,"18"-3"641"-16,-12-4 83 15,12-4-587-15,0 12 193 0,0-5-242 16,0-8-233-16,0 6-12 16,20-3-53-16,-20-10-55 0,0 0-388 15,13-2-372-15,1 0 228 16,-1-31-917-16,3-19-388 16,-9 24 1226-16,-2-2 228 0</inkml:trace>
  <inkml:trace contextRef="#ctx0" brushRef="#br0" timeOffset="282794.7724">33330 2912 2724 0,'-21'25'220'16,"1"-4"227"-16,20 1-260 0,-15-22-51 0,3 39-20 15,12-27-112-15,-9 1-103 0,9 10-555 16,0 2-791-16,0-17 725 16</inkml:trace>
  <inkml:trace contextRef="#ctx0" brushRef="#br0" timeOffset="283022.303">33382 3137 3258 0,'0'17'457'15,"-20"-3"494"-15,20-14-476 0,-14 24 404 16,14 1-110-16,-12-12-539 16,12 16 49-16,0-2-124 0,0-17-128 15,23 3-16-15,1-8-64 16,-24-5-18-16,43 0-110 15,-11-28-17-15,-16 0 92 0,10-11-233 16,-8-3-114-16,-13 22 237 16,-2-13-139-16,-3 9-29 15,0 24 83-15,-21-5-764 16,3 5-396-16,18 0 727 0,-14 25-372 16</inkml:trace>
  <inkml:trace contextRef="#ctx0" brushRef="#br0" timeOffset="283298.853">33539 3163 2609 0,'0'0'612'0,"0"0"704"0,0 0-637 15,0 20 226-15,0-20-565 0,-18 17-139 16,18-17-108-16,0 34 4 0,0-23-69 16,0-2-2-16,0 0-5 0,0 8 6 15,0-12-25-15,0 1-33 0,20-3-62 16,7 0-364-16,-11-3 102 0,3 0 11 15,0 0 56-15,20-22-112 0,-22 22 253 16,-1-25-12-16,-4 9-12 0,3-18-164 16,-15 17 215-16,0 0 51 0,0 0 32 0,-20-12 27 15,20 19 8-15,-23 1 7 0,23 6-4 16,-43 3 4-16,29 0 0 0,0 0-3 16,1 19-52-16,-10 1-400 0,16-20 25 15,0 22-206-15,7-22-92 0,0 21-562 16</inkml:trace>
  <inkml:trace contextRef="#ctx0" brushRef="#br0" timeOffset="283676.9218">33824 3175 4776 0,'-5'9'16'16,"1"0"-5"-16,4 0-5 0,0 13-4 15,0-11-2-15,29 2-10 0,-5 11-81 16,-24-12 3-16</inkml:trace>
  <inkml:trace contextRef="#ctx0" brushRef="#br0" timeOffset="283816.2591">33812 3434 3276 0,'-36'5'-217'0,"-37"2"-1039"16,20-4-165-16</inkml:trace>
  <inkml:trace contextRef="#ctx0" brushRef="#br0" timeOffset="284555.3752">31314 4019 2243 0,'16'-1'56'0,"-16"0"37"0,0 1 43 0,0 0 68 16,0-4 293-16,0 1-189 0,0 2 38 16,0-3-2-16,0 0-2 0,0-2 178 15,18 3-327-15,-18 1 15 0,0 0 6 16,0 1 18-16,0 1-23 0,0 0 145 15,0-2-178-15,0 2 11 0,0 0 9 16,-22 0 5-16,-10 28 167 0,11-28-188 16,1 32-20-16,-4-10-47 0,2 3-31 15,3 3-53-15,-5 30-29 0,16-30 0 0,8 1 0 16,0-2 0-16,0-4-87 16,58 17-434-16,-33-23 13 0,5-5-148 0,3-3-163 15,3-4-273-15,1-3-159 16,28-2-1062-16,-34-19 1664 0</inkml:trace>
  <inkml:trace contextRef="#ctx0" brushRef="#br0" timeOffset="284900.7341">31697 4099 4170 0,'0'-3'75'0,"0"0"72"0,0-2 64 15,-26 0 266-15,2 3-265 0,6 0 19 16,2 1 18-16,-1 1 8 15,-16 0 160-15,16 18-281 0,1-18-31 0,-1 24-34 16,4-10-23-16,2 3-23 0,-6 24 0 16,14-22-25-16,3 2-9 0,0-3-35 15,0-2-42-15,52 9-212 0,-32-16 82 16,2-1-48-16,-1-5-5 0,2-1 13 16,-4-2 47-16,11 0 15 0,-18-17 155 15,-2 17 17-15,-10-22 0 0,9 22-5 16,-9-45 0-16,0 32 27 0,0 0-9 15,0 2 14-15,0 2 21 0,0 9 31 16,-19 0 135-16,19 0-83 0,-17 19 33 16,17-19 5-16,0 31 5 0,-15 6 33 0,15-19-165 15,0 2-67-15,0-3-96 0,0 0-113 16,0-5-238-16,20 9-1054 0,1-14 477 16,-21-7 93-16,31 0 288 0</inkml:trace>
  <inkml:trace contextRef="#ctx0" brushRef="#br0" timeOffset="285214.8016">31939 4200 4874 0,'0'0'40'0,"0"0"70"15,0 0 117-15,0 17 131 0,0-17 465 16,-16 21-487-16,16-21-92 0,0 24-67 16,0-9-38-16,-13 12 1 0,13-15-127 15,0 0-6-15,0-1-2 0,0-2-4 16,0-2 1-16,0-1-4 0,0-4-15 15,0-2-11-15,17 0-10 0,-17 0 1 16,13-18-10-16,4-2 24 0,-6 20-7 16,-1-24-5-16,1 24 3 0,-2-24 13 15,9 4 14-15,-11 12 10 0,1 8 5 16,-1-13 7-16,-1 13 5 0,4 0 35 16,-5 0-30-16,-1 0 1 0,1 0-11 0,0 24-4 15,-1-24-8-15,7 24-33 16,-4 3-58-16,1-15-110 0,0 1-198 0,3-1-165 15,16 3-1172-15,-13-15 702 0,3 11-139 16,5-11 212-16,0 0 233 0</inkml:trace>
  <inkml:trace contextRef="#ctx0" brushRef="#br0" timeOffset="285588.3165">32417 4232 4345 0,'-22'-12'247'0,"22"7"-28"15,-26-1 82-15,26 3 28 16,-29-2 53-16,12 1 7 0,-21 4 197 0,18 0-440 15,2 0-71-15,4 0-22 0,1 24-10 16,-9-2 26-16,14-22-52 0,3 24-4 16,2-12-4-16,1 2-2 0,2-1-4 15,0 11-63-15,0-15-11 0,31 0-42 16,-31-3-31-16,35-1-45 0,10-3-265 16,-23-2 219-16,-2 0 20 0,-1 0 36 15,-2 0 26-15,-3 0 20 0,5-16-69 16,-12 16 96-16,0-15 17 0,-3 15-1 0,0-12 21 15,2-1-17-15,-5 13 65 16,0-12 9-16,-1 12 11 0,2-6 9 0,-2 6 17 16,0-3 78-16,0 3-22 0,0 0-12 15,0 0-5-15,-17 0 0 0,17 18-22 16,0-18 27-16,0 17-61 0,0-17 0 16,0 11-20-16,0-11-25 0,0 9-93 15,0-2 16-15,0-7-57 0,21 6-87 16,-21-6-88-16,0 0-61 0,18 0-408 15,-18 0 393-15,12 0-93 0,-12 0-43 16,8 0-28-16,-8 0 143 0</inkml:trace>
  <inkml:trace contextRef="#ctx0" brushRef="#br0" timeOffset="285884.4042">32517 3889 3061 0,'0'0'195'0,"0"0"192"16,0 0 129-16,0 0 107 0,0 0 474 16,0 24-604-16,0-24 18 0,0 22-20 15,0-7-97-15,17 27 29 0,-17-18-423 16,0 3 0-16,0 4 0 0,0 3 0 15,0 1 0-15,0 2 0 0,0-1 0 0,0 36 0 16,0-40 0-16,0-2 0 0,18-5 0 16,-18-4-36-16,0-3-220 0,16 3-939 15,-16-14 262-15,14-6-206 0,-14-1-229 16,0 0 17-16,10 0 271 0</inkml:trace>
  <inkml:trace contextRef="#ctx0" brushRef="#br0" timeOffset="286479.828">32966 4255 1636 0,'0'0'123'0,"0"0"102"16,0-17 560-16,0 17-290 0,0 0 63 16,0 0-19-16,17-12-12 0,-17 12 302 15,11 0-464-15,-11 0-6 0,10 0-28 0,-10 0-10 16,13 0-22-16,-6 19 215 0,-1 2-352 16,-4-8-72-16,0 1-57 0,0 14-33 15,-2-15 0-15,1-1 0 16,-1-1 0-16,0 6 0 0,0-13 0 0,0-4 0 15,0 7 0-15,0-7 0 0,0 0 0 16,2 0 0-16,2 0 0 0,1-26 0 16,2 26 0-16,14-46 0 0,-10 29 0 15,3-2 0-15,-1 2 0 0,-1 2 0 16,10-9 0-16,-11 16 0 0,-3 8 0 16,0-8 0-16,-1 8 0 0,2 0 0 15,5 19 0-15,-8-19 0 0,-1 26 0 0,0-10 0 16,0 0 0-16,4 19 0 15,-6-19 0-15,-1 0 0 0,0-2-1 0,2 5-638 16,-1-13-90-16,-1-6-393 0,-1 7-206 16,10-7-1639-16,-7 0 2041 0</inkml:trace>
  <inkml:trace contextRef="#ctx0" brushRef="#br0" timeOffset="287408.7282">31449 5202 2608 0,'0'0'89'15,"13"0"108"-15,-13 0 158 0,0 0 153 16,0 11 481-16,0-11-616 0,0 0-77 15,-17 0 1-15,17 0 48 0,0 16 311 16,0-10-403-16,0 2-47 0,0 6 3 0,0 0 33 16,0 6-7-16,16 23 57 0,-16-16-251 15,0 0-41-15,0 1 0 0,13-2 0 16,-13 24 0-16,0-31 0 0,0-2 0 16,0-3 0-16,0-2 0 0,0-5 0 15,0-1 0-15,0-2 0 0,0-4 0 16,0 0 0-16,0 0 0 0,0 0 0 0,0-30 0 15,0 12 0-15,0-31 0 16,0 19 0-16,0-5 0 0,0-3 0 16,0 1 0-16,11-44-1 0,-11 41-29 0,10 1-27 15,-10 3-33-15,13 2-37 0,-4 5-3 16,10-17-101-16,-10 30 155 0,0 2 22 16,3 6 22-16,-2 1 9 0,14 5 5 15,-12 2 23-15,-1 0-2 0,0 25 6 16,0-25 8-16,-1 27 8 0,2 2 64 15,-9-13-45-15,-3 0 1 0,0-2-4 16,0 1 7-16,-23 10 34 0,23-16-59 16,-29 3-13-16,11-3-6 0,-1-3-9 15,-1 0-36-15,-21-1-202 0,21-5 3 16,1 0-125-16,5 0-145 0,2 0-214 0,5 0-1306 16,7-17 820-16,0 17 138 0,35 0 371 15</inkml:trace>
  <inkml:trace contextRef="#ctx0" brushRef="#br0" timeOffset="287725.8406">31912 5143 3663 0,'0'0'164'0,"0"0"123"16,-22 0 73-16,4 0 366 0,18 0-470 0,-22 0-7 16,22 0-4-16,-25 0-22 15,14 19 49-15,-8-19-222 0,11 23-20 16,8-9-10-16,-8 0-7 0,8 2-3 0,0 14-8 15,23-15-11-15,-23-1-21 0,32 0-28 16,-13-6-28-16,26 2-153 0,-22-10 99 16,-2 0 4-16,1 0 15 0,-4 0 8 15,-4-20 44-15,5-4 21 0,-19 24 38 16,0-31-3-16,0 15 4 0,0-2 0 16,-22-14 7-16,-8 17-1 0,11 3 3 15,1 1 0-15,-3 6 5 0,1 5 3 0,-17 0 2 16,20 0 1-16,2 0 1 0,4 26-21 15,3-26-59-15,8 24-452 16,0-1-47-16,0-23-156 0,34 20-165 0,-14-20-81 16,8 13 170-16</inkml:trace>
  <inkml:trace contextRef="#ctx0" brushRef="#br0" timeOffset="287993.9258">32175 5138 2952 0,'0'0'148'16,"0"0"145"-16,-23-6 126 0,23 6 94 15,-21 0 252-15,-4 0-501 0,25 0-42 16,-23 18-34-16,23-18-19 0,-15 20-55 0,15 2-8 16,0-22-96-16,0 25-5 0,24-13-4 15,-24 1-1-15,47 6-1 0,-31-9-1 16,0-3 4-16,0 0 1 0,-1-1-1 16,-15-3 4-16,14 6 108 0,-14-5 23 15,0 1 39-15,0 0-18 0,0 2-28 16,-56 8-34-16,35-9-88 0,-4 0-4 15,-1 1-1-15,-1-2-7 0,-16 0-81 16,12-2-268-16,21-3-477 16,3 0 127-16,7 0-200 0,0-25-135 15,23 25-124-15,-23-21 245 0</inkml:trace>
  <inkml:trace contextRef="#ctx0" brushRef="#br0" timeOffset="288206.3351">32364 5210 3548 0,'0'0'239'0,"0"0"151"16,0 0 89-16,0 0 37 0,0 0-37 15,-19 18 297-15,19-18-492 0,0 18-83 16,-14-18-81-16,14 25-43 0,0 3-37 16,0-18-39-16,0 1-17 0,0-2-43 15,0-1-79-15,0-8-120 0,19 9-583 16,-19-6 306-16,23-3-140 0,-23 0-63 15,18 0-156-15,-1-20-876 0,-17-5 1142 0,11 9 231 16</inkml:trace>
  <inkml:trace contextRef="#ctx0" brushRef="#br0" timeOffset="288357.6076">32426 5101 3016 0,'0'0'147'0,"0"0"177"16,0 0 138-16,-13 0 75 0,13 0 195 15,0 20-554-15,-10-20-84 0,10 0-51 16,0 20-26-16,0-20-66 0,-5 12-256 15,5-12-123-15,0 0-229 0,0 9-179 0,0-9-230 16,18 0-578-16</inkml:trace>
  <inkml:trace contextRef="#ctx0" brushRef="#br0" timeOffset="288538.8476">32573 4736 4754 0,'0'0'185'0,"-20"0"155"15,20 23 145-15,0-23 33 0,0 62 434 16,0-37-579-16,0 7-96 0,0 3-103 16,0 3-63-16,22 2-89 0,-6 36-22 0,-16-36 0 15,12-2 0-15,-12-1 0 0,11-3-56 16,-1 26-354-16,-10-33-14 0,8-2-211 16,-8-4-169-16,6-6-336 0,-3-2-228 15,1 1-1069-15</inkml:trace>
  <inkml:trace contextRef="#ctx0" brushRef="#br0" timeOffset="288706.3386">32559 5143 4983 0,'16'0'49'16,"-16"23"77"-16,17-1 460 0,2-22-222 0,-6 20-44 15,-1-8-127-15,3 1-83 0,-1-1-129 16,15 11-489-16,-14-13-18 0,1-2-329 15,-3-2-205-15,4-2-229 0,0-3 127 16</inkml:trace>
  <inkml:trace contextRef="#ctx0" brushRef="#br0" timeOffset="289015.7619">32937 5196 4293 0,'0'0'138'0,"-18"17"129"0,18-17 148 15,0 14 145-15,-18 2 405 0,18-5-633 0,0 2-128 16,0-1-103-16,0 0-36 0,0 0-39 16,0 8-27-16,19-11-64 0,-19-4-86 15,18-1-116-15,-18-4-143 0,37 0-499 16,-23 0 416-16,-1-21-67 0,2 21-75 16,7-46-774-16,-8 3 232 15,-14 17 747-15,0-2 157 0,0-25 139 16,0 29 203-16,0 3 140 0,0 8 151 15,-20-1 123-15,20 8 538 0,-14 6-589 16,14 0-42-16,-15 20-26 0,15-20-17 16,-13 26-71-16,5 3 10 0,8-14-246 0,0-2-52 15,0 0-93-15,0-1-193 16,0 5-951-16,0-17 268 0,0 11 99 0,0-11 241 16</inkml:trace>
  <inkml:trace contextRef="#ctx0" brushRef="#br0" timeOffset="289313.9421">33145 5176 4526 0,'0'0'80'0,"0"11"300"0,0-11-38 16,0 9 85-16,0-9 17 0,0 20 389 0,0-11-594 16,0 4-80-16,0 12 26 0,0-12-136 15,0 0-21-15,18 1-12 0,-18-1-5 16,18 10-15-16,5-13-10 0,-11-2-18 15,18 5-98-15,-2-8-84 16,-14-5 90-16,9 0-170 16,-2-18-45-16,-14 18 178 0,2-21-147 15,-7-21-46-15,-2 28 190 16,0-7-131-16,-20 5-101 16,20 16 111-16,-20 0-524 15,8 0-127-15,12 19 505 0,-11 1-516 16,11-2 110-16,0-18 546 0</inkml:trace>
  <inkml:trace contextRef="#ctx0" brushRef="#br0" timeOffset="289648.1446">33413 5268 2037 0,'4'0'216'15,"-2"0"-2"-15,-1 0 473 0,-1 0 226 16,0 0-494-16,0 0 173 15,0 18-144-15,0-18-234 16,0 17 181-16,0 0-54 0,0-5-230 16,13 7-1-16,-1-2-84 15,-12-8-33-15,30 2-119 16,0-8-213-16,-14-3 84 0,20 0-211 16,-18 0 265-16,-1-25 44 0,-4 25-7 15,6-21-143-15,-15-7 187 0,-3 14 43 16,-1-3 18-16,0-17-17 0,-24 18 66 15,24 2 12-15,-26 0 10 0,-3-5 25 16,13 15 9-16,0 4 29 0,0 0 6 16,-16 0 43-16,18 18-102 0,1-18-14 15,2 19 0-15,0 1-110 0,11-20-131 0,0 21-210 16,0-21-161-16,32 17-1107 0,-13-6 958 16,1-11 192-16</inkml:trace>
  <inkml:trace contextRef="#ctx0" brushRef="#br0" timeOffset="289850.4217">33766 5188 3154 0,'-22'0'103'15,"-2"0"328"-15,24 15-76 0,-20-15-13 0,20 0-22 16,-11 20 152-16,11 0-372 0,0-6-47 16,0 0-40-16,27 15-28 0,-3-13-21 15,-24-4 11-15,22 2 4 0,-22 12-15 16,0-16 31-16,0 2-9 0,0-2-23 15,-66 4-256-15,34-9-55 0,-3-3-183 16,-4-2-110-16,-44 0-1057 0,41-19 966 16,-1 19 183-16</inkml:trace>
  <inkml:trace contextRef="#ctx0" brushRef="#br0" timeOffset="290222.7349">31107 4763 3112 0,'25'9'248'0,"4"1"166"16,3 1 125-16,6 0 12 0,8 1-10 16,66 10 320-16,-42-14-548 0,11 2-136 15,13-3-103-15,13 0-39 0,143 2-37 16,-113-8-27-16,21 3-35 0,90-4-76 15,300 2-451-15,-188 0-112 16,-128-2 343-16,-144 0-617 0,-57 0 414 16,-7-17 113-16</inkml:trace>
  <inkml:trace contextRef="#ctx0" brushRef="#br0" timeOffset="290888.7728">31602 6004 2297 0,'0'-1'46'0,"0"-1"24"0,0-1 24 16,0-3 140-16,0 2-83 0,0 2 47 16,0 0 56-16,0 1 54 0,21 0 367 0,-21 1-355 15,13 0-19-15,-13 0-2 0,0 0 30 16,0 0 31-16,0 0 275 0,0 0-406 16,0 0-48-16,0 0-4 0,0 0 22 15,-25 0 164-15,25 0-214 0,-24 20-17 16,9-20-42-16,0 22-23 0,-2-5-34 15,-10 21-33-15,17-13 0 0,10 0 0 16,-8 3 0-16,8-1 0 0,26 23-63 16,-7-28-136-16,5-3-157 0,3-4-227 15,6-5-135-15,1-3-187 0,37-5-1157 16,-35-2 921-16,0-21 197 0,-3 21 309 0</inkml:trace>
  <inkml:trace contextRef="#ctx0" brushRef="#br0" timeOffset="291226.8496">31983 6043 3396 0,'0'-2'171'0,"0"-3"135"16,0 2 104-16,0-1 76 0,0 3-92 15,-21-3 242-15,21 4-351 0,-15-3-14 16,15 3-52-16,-19 0-38 0,-8 0 35 16,13 22-164-16,-1-22-13 0,-1 24-14 15,4-12-2-15,1 5-1 0,-6 20-1 16,13-18-26-16,3 0-22 0,1 1-26 15,0-2-47-15,23 10-267 0,8-19 76 16,-11-1-41-16,3-4 6 0,0-4-10 0,0 0 71 16,16-22-128-16,-20 22 281 0,-6-23 47 15,-2 9 43-15,-11-2 15 0,10-17 34 16,-10 21 23-16,0-1 25 0,0 1 20 16,0 3 0-16,0 9 20 0,-21-5 116 15,21 5-129-15,-20 0-38 0,20 24-25 16,-12-24-10-16,2 43-31 0,10-29-19 15,0 2-39-15,-7 0-84 0,7-2-201 16,0-1-255-16,0 8-1081 0,22-13 763 0,-22-8 191 16,21 7 220-16</inkml:trace>
  <inkml:trace contextRef="#ctx0" brushRef="#br0" timeOffset="291546.1676">32196 6167 4675 0,'1'0'85'0,"0"0"52"15,0 0 62-15,-1 0 99 0,1 0 382 16,-1 0-313-16,0 0-46 0,0 0-73 16,0 19-55-16,0 4 11 0,0-23-172 0,0 27-18 15,0-27-13-15,0 24 3 16,0-24 3-16,0 18 22 0,0-8-12 16,0-10-3-16,0 0-17 0,0 0-14 0,0 0-68 15,0-25 31-15,0 25-5 0,18-27-2 16,-18 8-5-16,21 2 7 0,2-16 2 15,-23 16 49-15,19 3 9 0,-9 1 1 16,-10 4-2-16,12 3-11 0,-5 0 3 16,-7 6 2-16,3 0 8 0,-3 0 4 15,0 27-4-15,3 3-9 0,-1-13-36 16,-1 1-88-16,0 0-166 0,1-1-148 16,5 15-896-16,-2-18 528 0,0-2-93 15,4-3-69-15,5-9 70 0,0 8 255 16</inkml:trace>
  <inkml:trace contextRef="#ctx0" brushRef="#br0" timeOffset="291939.0444">32596 6125 3607 0,'3'-6'116'15,"-1"-2"96"-15,-2 5 92 0,0-3 74 16,0 1-46-16,0-1 255 0,-21 2-300 16,21 3-14-16,-18 0-14 0,18 1-30 15,-42 0 128-15,26 0-207 0,-3 19-11 0,-2-19-4 16,1 19-12-16,0-19-32 15,-13 43 5-15,16-25-80 0,6 1-6 0,2 0 1 16,1 2-2-16,4 16-24 0,4-20-47 16,0-3-54-16,25-1-43 0,-25-3-39 15,33-3-29-15,11-5-294 0,-25-2 255 16,1 0 43-16,-2 0 73 0,-5 0 36 16,9-22 36-16,-22 7 60 0,11 15 19 15,-11-15-6-15,8 15 2 0,-8-21-4 16,6-3-7-16,-6 10 18 0,0 2-3 15,0-2 6-15,0 2 15 0,0-6 39 16,0 13-28-16,0 1-5 0,0 3-12 16,0 1 11-16,0 0 11 0,0 22 62 15,0-22-49-15,0 23-13 0,0-8-19 0,0 0-9 16,14 15-15-16,-14-16-5 0,0 1-52 16,13-3-80-16,-13 0-82 0,0-3-136 15,7 1-773-15,-2-10 420 0,-5 0-129 16,7 0 21-16,0 0 62 0,1-19 196 15</inkml:trace>
  <inkml:trace contextRef="#ctx0" brushRef="#br0" timeOffset="292135.083">32716 5845 4966 0,'-17'-4'241'0,"17"3"28"15,0 1 176-15,0 0 23 0,0 0 61 16,0 17 365-16,0 11-648 0,0-10-118 15,0 4-123-15,0 4-5 0,0 1 0 16,17 33 0-16,-17-28 0 0,13 0 0 16,-13 1 0-16,0-1-183 0,9 30-809 15,-9-33 129-15,7-4-282 0,-7-2-285 16,7-1-16-16,3-6 261 0</inkml:trace>
  <inkml:trace contextRef="#ctx0" brushRef="#br0" timeOffset="292670.3544">33036 6370 1822 0,'0'-4'80'0,"0"-2"68"15,0 2 74-15,0-2 425 16,0 6 155-16,0 0-390 0,13 0 298 16,-13 0-157-16,11 0-281 0,-11 20 397 15,0 13 48-15,0-16-398 16,0 20 221-16,0 8-271 16,0-20-260-16,-15 22-9 15,0 3 0-15,15-29 0 0,0-1 0 16,-13-1 0-16,2 13 0 0,11-20 0 15,-7-5 0-15,7-2 0 0,-4-3 0 16,4 1 0-16,0-3 0 16,0-30 0-16,0 30 0 0,0-33 0 0,0-16 0 15,20 19 0-15,-20-6 0 0,0-2 0 16,13-5 0-16,-13-47 0 0,10 47 0 16,-10-3 0-16,13 5 0 0,1-31 0 15,-3 44 0-15,0 3-27 0,1 3-28 16,12-10-98-16,-11 24 95 0,-3-1 27 15,1 6 18-15,14 2-5 0,-11 1 11 16,-4 0 4-16,0 19 3 0,12 4-2 16,-16-8 9-16,-1 0 3 0,-3 1 9 15,-2 22 22-15,0-20-22 0,-18-1-9 16,18 0-3-16,-49 9-147 0,26-16-88 16,0-3-202-16,-2-2-201 0,-3-5-268 0,-25 0-1559 15,30-22 1146-15,1 22 328 0</inkml:trace>
  <inkml:trace contextRef="#ctx0" brushRef="#br0" timeOffset="301248.2773">21117 15005 2267 0,'0'-3'97'0,"0"-3"394"16,0 3-60-16,0-2 48 0,0 4 15 15,0-4 5-15,0 2-77 0,0-4 248 16,0 1-368-16,0 5 0 0,0-5-38 0,0 5-18 16,0 0 142-16,12 1-185 15,-12 0 27-15,0 0-47 0,0 22-31 0,11-22-81 16,-1 51-71-16,-5-27 0 0,0 5 0 16,0 5 0-16,-1 3 0 0,6 42 0 15,-7-36 0-15,1 3 0 0,-2-2 0 16,2-1 0-16,-1-3 0 0,1-5 0 15,4 29 0-15,-4-39 0 0,1-7 0 16,-1-1 0-16,-1-5 0 0,1-4 0 16,2 1-580-16,-4-9-154 0,-2 0-435 15,0 0-197-15,1 0-242 0,2-26 293 16</inkml:trace>
  <inkml:trace contextRef="#ctx0" brushRef="#br0" timeOffset="301634.5851">21430 15358 1968 0,'0'0'113'0,"0"-1"110"0,0 1 142 16,0 0 194-16,0 0 640 0,0 0-647 15,0 0-70-15,0 0-53 0,0 0 3 16,0 0-44-16,0 0 271 0,0 0-340 16,0 0-69-16,0 22-90 0,0-22-67 15,0 40-93-15,15-23 0 0,-15 2 0 16,0 1 0-16,14 4 0 0,-14-3 0 15,8 21 0-15,-8-22 0 0,8-1 0 16,-8-1 0-16,0-3 0 0,3 10-393 16,-3-18-28-16,0-2-229 0,1-2-86 15,1-3-280-15,-2 0-108 0,6-27-1205 16,-3 27 1551-16,0-35 275 0</inkml:trace>
  <inkml:trace contextRef="#ctx0" brushRef="#br0" timeOffset="301948.1874">21454 15323 2450 0,'0'-5'87'15,"0"0"394"-15,0 0-69 0,0 2 4 0,0-2-32 16,14 1-31-16,1-1 86 0,-15 2-298 16,20 2-25-16,-5 1-21 0,2 0 2 15,3 0-40-15,26 0 14 0,-22 0-57 16,1 0 6-16,1 21 7 0,-1-21 22 15,18 17 118-15,-24 5-31 0,-4-7 27 16,0 0 24-16,-4 2 14 0,-2 1-11 16,-3 18 131-16,-6-18-173 0,0 0 8 15,0 2 16-15,-21 0 2 0,-9 15 139 16,11-15-225-16,-3-5-30 0,-2 3-50 16,-3-5-8-16,1-1 0 0,-27 5-12 0,29-12-83 15,-1-1-109-15,3-4-135 0,2 0-217 16,-7 0-972-16,18 0 458 15,3-22-193-15,5 22 14 0,1-16 230 0</inkml:trace>
  <inkml:trace contextRef="#ctx0" brushRef="#br0" timeOffset="302238.4643">22150 15308 3236 0,'0'0'226'0,"0"0"185"16,0 0 112-16,0 0 694 0,0 0-732 0,0 0-32 16,0 0-84-16,0 0-75 0,22 0-104 15,4 0-27-15,-8 0-148 0,4 0-43 16,5 0-43-16,2 0-58 0,29 0-356 15,-32-18 113-15,-2 18-74 0,-4 0-12 16,-5 0-44-16,-7 0 29 0,-2 0-591 16,-6 0 440-16,0 18-189 0,-35-18 13 0,17 15 126 15</inkml:trace>
  <inkml:trace contextRef="#ctx0" brushRef="#br0" timeOffset="302409.2639">22068 15480 3523 0,'0'4'173'0,"63"11"501"16,-37-7-244-16,6-3-132 0,4 2-111 16,-1 0-51-16,3 0-80 0,32 8-363 0,-40-10-260 15,-3 0-288-15,-7-1-307 16,-2-4 11-16</inkml:trace>
  <inkml:trace contextRef="#ctx0" brushRef="#br0" timeOffset="302934.4033">23166 14851 3424 0,'12'-8'219'0,"-12"0"727"0,0 5-289 15,0-2-67-15,0 3-94 0,0-1 18 16,0 1 283-16,0 2-533 0,0 0-99 15,0 0-82-15,0 21-47 0,0 17-36 16,24-10 0-16,-24 5 0 0,17 6 0 16,-17 5 0-16,23 6 0 0,-11 1 0 15,10 46 0-15,-3-3 0 0,-9-52 0 16,-2-5 0-16,5 26 0 0,-2-16 0 16,0-13-51-16,-6-22-223 15,0-5-335-15,2-6-317 0,0-1-391 16,1 0-197-16,15-25-1046 0</inkml:trace>
  <inkml:trace contextRef="#ctx0" brushRef="#br0" timeOffset="303210.8318">23559 15176 3879 0,'0'-1'209'0,"0"1"540"0,0 0-200 16,0-3-91-16,0 3-11 0,0 0 58 16,0 0-26-16,0 27 222 0,0-27-536 15,0 31-115-15,0-9-50 0,19 2 0 16,-19 29 0-16,13-25 0 0,-13 1 0 16,0-3 0-16,0 0 0 0,12-1 0 15,-12 16 0-15,5-25-31 0,-5-3-196 0,3-2-184 16,-1-5-253-16,5-1-1135 15,-4-5 756-15,1 0-66 0,-1-26 34 0,4 9 183 16,-5-5 298-16</inkml:trace>
  <inkml:trace contextRef="#ctx0" brushRef="#br0" timeOffset="303483.2898">23546 15166 2425 0,'0'-3'129'0,"0"1"132"0,0 2 145 16,0-2 587-16,0 1-574 0,24-2-94 15,-24 1-78-15,26 1-21 0,12-4 40 16,-18 5-176-16,0 0-22 0,2 0 1 0,0 0 19 16,1 21-2-16,13 8 168 0,-18-10-109 15,-4 2 17-15,-1 1-3 0,-4 3-1 16,-4 2 6-16,-4 25 125 16,-1-27-146-16,0 2-14 0,-20-5-15 0,20-1-21 15,-29 16-12-15,-2-21-65 0,10-2-3 16,0-2-8-16,-4-4-19 0,3 1-35 15,-22-4-209-15,20-5 24 0,4 0-139 16,1 0-164-16,3-23-159 0,-3-6-1225 16,16 12 802-16,3 0-38 0,0-3 351 15</inkml:trace>
  <inkml:trace contextRef="#ctx0" brushRef="#br0" timeOffset="303826.2454">24312 15104 2462 0,'0'-7'87'0,"0"1"88"0,-29 3 114 15,4 2 542-15,25 1-420 0,-27 0-68 16,27 0-93-16,-25 21-52 0,14 5-30 16,-7-9-140-16,9 0-19 0,9 2-1 0,-12-2 4 15,12 2-4-15,0 12 4 0,0-19-9 16,0-2-14-16,25-2-4 15,-25-1-5-15,50 5-25 0,-29-8 36 0,0 1-5 16,-2 1 14-16,0 1 13 0,-4 1 1 16,7 13 88-16,-22-10-20 0,7 3 41 15,-7-1 7-15,0 3 4 0,-26 14 63 16,-10-15-143-16,14-1-16 0,-4 0-15 16,-2-2-4-16,2-1-11 0,-24 3-56 15,28-9-35-15,3-4-86 0,2-1-100 16,4 0-211-16,-3-23-1033 0,16 23 501 15,0-26 13-15,0 13 274 0,21-4 155 0</inkml:trace>
  <inkml:trace contextRef="#ctx0" brushRef="#br0" timeOffset="304169.8103">24817 15057 2152 0,'0'-13'219'16,"-22"10"1"-16,22 0 70 0,0 2 8 16,-18 1 45-16,5 0 309 0,13 24-370 0,-23-24-57 15,11 22-40-15,-3-5 20 0,1 4-29 16,-12 17 107-16,12-15-209 0,5-4-41 16,5 1-16-16,4-1-12 0,0 8 3 15,33-18-27-15,-14-1-15 0,3-1 1 16,3 0 16-16,1-1 6 0,20 4 26 15,-26-4-10-15,-2 2 22 0,-5 1 24 16,-3 1 35-16,-2 12 146 0,-8-11-122 16,0 4-29-16,0 2-29 0,-29-4-13 15,29 3-19-15,-59 16-14 0,35-17-6 16,-3 1-17-16,-1-1-54 0,-1-1-89 16,-24 7-524-16,27-13-19 0,-1-4-250 0,-1 0-282 15,1-4 82-15,4 0 359 0</inkml:trace>
  <inkml:trace contextRef="#ctx0" brushRef="#br0" timeOffset="304678.7806">25894 14470 3291 0,'0'-4'225'0,"-11"1"161"16,11-1 111-16,0 3 4 0,-9 1 393 16,0 0-472-16,2 0 13 0,-6 24-11 15,0-24 28-15,-4 35-124 0,-21 24 8 16,15-17-336-16,0 7 0 0,-3 10 0 15,-2 12 0-15,1 9 0 0,-1 8 0 16,-18 100 0-16,16 2 0 16,23-100 0-16,7 75 0 15,58-26 0-15,-24-76 0 0,7-8 0 16,49 39 0-16,-44-60 0 0,2-5 0 16,-6-9 0-16,-3-4-113 0,-5-6-242 0,8-2-1323 15,-29-8 285-15,-7 0-285 0,-6 0 345 16,0-29 249-16</inkml:trace>
  <inkml:trace contextRef="#ctx0" brushRef="#br0" timeOffset="305443.8763">26306 15181 2353 0,'0'-9'148'0,"0"3"135"15,0-1 164-15,0 2 111 0,0-1 16 16,0 3 423-16,0 2-589 0,0-2 6 16,0 3 17-16,0 0 59 0,0 0 299 15,0 0-571-15,0 0-137 0,0 0-81 16,0 0 0-16,0 0 0 0,0 0 0 15,0 0 0-15,0-15 0 16,20-7 0-16,0-12 0 16,-20 11 0-16,13-2 0 0,-1-32 0 15,-12 28 0-15,0 0 0 0,13 4 0 16,-13 2 0-16,0 5 0 0,0 6 0 16,0-1 0-16,4 13 0 0,-4 0 0 0,0 0 0 15,0 27 0-15,0-9 0 0,0 32 0 16,0-20 0-16,0 5 0 0,0 2 0 15,0 0 0-15,0 4 0 0,28 0 0 16,-28-1 0-16,40 44 0 0,-13-6 0 16,-15-40 0-16,7 27 0 15,-3-14 0-15,-11-28 0 16,1 11 0-16,-4-13 0 16,-2-14 0-16,0-1 0 0,0-1 0 15,-21-5 0-15,-4 0 0 0,-7 0 0 16,-9 0 0-16,21 0 0 15,-17 0 0-15,2 0 0 16,22 17 0-16,0-17 0 0,-1 0 0 16,9 14 0-16,5-14 0 0,0 0 0 15,23 0 0-15,-1 10 0 0,13-10 0 16,5 0 0-16,65 0 0 0,26 0 0 16,-64 0 0-16,59 0 0 15,-74-14-122-15,-10 14-192 0,-8 0-207 0,-10 0-225 16,1 0-1154-16,-25 0 635 15,0 0-37-15,0 0 279 0</inkml:trace>
  <inkml:trace contextRef="#ctx0" brushRef="#br0" timeOffset="305743.0949">27319 15115 3675 0,'-4'0'254'0,"4"18"155"15,0-18 148-15,0 0 167 0,0 0-123 16,27 0 426-16,-27 0-643 0,38 0-110 15,-9 0-108-15,6 0-66 0,43 0-118 16,-39 0-123-16,0 0-178 0,-3 15-255 16,-5-15-221-16,-6 0-322 15,14 0-1562-15,-24 0 1464 0,-2 0 424 0</inkml:trace>
  <inkml:trace contextRef="#ctx0" brushRef="#br0" timeOffset="306326.1626">28240 14740 3225 0,'2'-8'191'0,"-2"1"215"15,2 7 134-15,1-14 695 0,-3 14-765 16,1-3-40-16,1 3-30 0,4 0-7 16,2 0-28-16,12 18 87 0,-6 10-368 15,2-10-84-15,0 5 0 0,4 5 0 16,17 37 0-16,-19-28 0 0,-1 0 0 16,2 1 0-16,-5-1 0 0,2-3 0 15,-5-3 0-15,8 15 0 16,-4-17 0-16,-10-22 0 0,0-4 0 15,8-3 0-15,-4-35 0 0,1 9 0 16,0-7 0-16,-1-9 0 0,3-5 0 0,-4-7 0 16,-6-4 0-16,-2-64 0 0,0 16 0 15,-20 62 0-15,20-21 0 16,-16 48 0-16,16 5 0 0,0 9 0 16,0 3 0-16,0 0 0 0,-10 49 0 15,10-25 0-15,0 5-107 0,0 3-173 16,0 2-253-16,0 33-1196 0,0-35 615 15,22-2-120-15,-22-4-19 0,31-4 246 16</inkml:trace>
  <inkml:trace contextRef="#ctx0" brushRef="#br0" timeOffset="306602.0014">28988 14791 2635 0,'2'-7'88'15,"0"2"123"-15,-2 1 173 0,0-5 732 16,0 7-598-16,-23 2-100 0,23 0-80 16,-20 0 7-16,-7 0 330 0,10 27-355 15,0-27 11-15,0 31-19 0,1-10-54 16,1 4-86-16,-10 32-102 0,13-25-70 0,5-1 0 16,1 3 0-16,6-2 0 15,0 26 0-15,0-34 0 0,31-2 0 16,-10-5 0-16,5-2-19 0,2-7-169 0,36-1-823 15,-32-7 192-15,0 0-173 0,-4-18-58 16,-3 18-45-16,14-24-827 0,-25-2 1325 16,-5 26 255-16</inkml:trace>
  <inkml:trace contextRef="#ctx0" brushRef="#br0" timeOffset="306922.4012">28994 15005 2257 0,'0'-2'126'16,"-12"1"517"-16,7 1-73 0,5 0 33 15,0-1-51-15,0 1-23 0,0 0-88 16,0 0 256-16,0-1-398 0,17-1-58 0,-17 2-42 16,0 0-31-16,20-2 28 0,-4 1-161 15,-16-1-21-15,22 0-6 0,-11-2-10 16,3 1-1-16,10-5-26 0,-13 5 13 16,0 1 1-16,-3-2 8 0,0 3 5 15,3 0 13-15,-7 1 16 0,-2 0 43 16,0 0 71-16,-1 0 21 0,-1 0-16 15,0 19-16-15,0 1-130 0,0-20 0 16,0 27 0-16,0-13 0 0,0 19 0 16,0-16 0-16,0 0 0 0,-13 3 0 15,13-4 0-15,0 4 0 0,0 16 0 0,0-24 0 16,0 2 0-16,0-2 0 16,17-4-181-16,0 4-866 0,-17-12 162 0,26 0-225 15,-7 0-101-15,0-19-121 0,6 1 169 16</inkml:trace>
  <inkml:trace contextRef="#ctx0" brushRef="#br0" timeOffset="307226.7326">29530 14689 2624 0,'0'-5'135'0,"0"5"160"15,0 0 223-15,0 0 138 0,-24 0 475 0,24 0-753 16,-24 24-51-16,24-24-41 0,-16 26-36 15,2 6 23-15,14-12-221 0,-8 0-24 16,8-2-9-16,0 1-7 0,0-3-9 16,31 16-38-16,-31-19 2 0,33 1 1 15,-12 1 3-15,-1-1 14 0,21 15 2 16,-26-14 4-16,1 2 2 0,-5-3 6 16,-3 1 12-16,-8-2 12 0,0 12 45 15,0-11-23-15,0 2-1 0,-35-3-3 0,15 3-9 16,-30 19-4-16,21-21-29 15,0 1-27-15,0-1-65 0,2-6-140 0,3-2-211 16,-15-4-1184-16,21-2 454 0,3-23-157 16,3 23 287-16</inkml:trace>
  <inkml:trace contextRef="#ctx0" brushRef="#br0" timeOffset="307606.8785">28796 15463 2623 0,'-10'0'120'0,"0"0"138"0,3 12 165 16,-3-12 156-16,8 0-11 0,-1 12 492 16,3-12-619-16,0 8-42 0,0-3-95 0,29-1-54 15,13 4-6-15,-16-8-197 0,11 0-33 16,8 0-11-16,8 0-1 16,13 0-4-16,86-17-17 0,-62 17 0 0,4 0-1 15,0 0 4-15,-2 0 1 0,63 0-11 16,-97 0 9-16,-7 0 2 0,-18 23-4 15,-11-23-7-15,-12 0-4 0,-7 15-186 16,-3-15-176-16,0 0-275 0,-29 0-440 16,29 0-436-16,-29-20 163 0</inkml:trace>
  <inkml:trace contextRef="#ctx0" brushRef="#br0" timeOffset="308208.7865">28888 15775 2254 0,'-15'-6'254'16,"15"3"21"-16,0 3 142 0,0-3 72 15,0 1 77-15,0-1-8 0,0-1 516 16,21 4-590-16,-21-2 4 0,15 2-28 16,-15 0-65-16,18 0 42 0,0 0-397 0,-8 24-40 15,-1-24 0-15,4 32 0 0,0-10 0 16,3 4 0-16,17 40 0 16,-17-28 0-16,-1 5 0 0,2-1 0 0,-1 1 0 15,-1-2 0-15,0-4 0 0,-2-5 0 16,13 19 0-16,-3-25 0 15,-12-20 0-15,14-6 0 16,-1-23 0-16,-13-19 0 0,12-24 0 16,-7-23 0-16,-11 38 0 15,-3-4 0-15,-2-55 0 0,0 60 0 16,0 7 0-16,0 7 0 0,0 7 0 0,0 8 0 16,0 7 0-16,0 12 0 0,0 2 0 15,0 0 0-15,0 34 0 16,0-15 0-16,0 5-55 0,-15 30-626 0,15-27-52 15,0 3-328-15,0-3-211 0,0-1-292 16,0 19-682-16</inkml:trace>
  <inkml:trace contextRef="#ctx0" brushRef="#br0" timeOffset="308692.1703">29520 16092 4598 0,'0'0'392'0,"-10"0"33"16,10 0 138-16,0 0-43 0,0 0 16 16,0 24-84-16,0 5 109 0,0-9-439 15,0 1-100-15,21 1-22 0,-21 2 0 16,15 31 0-16,-15-27 0 0,0 1 0 16,14 0 0-16,-14-1 0 0,7 0 0 15,0 22 0-15,-7-26 0 0,5-7 0 16,-3 0 0-16,-2-5 0 0,4-4 0 15,-3-1 0-15,1-3 0 16,-1-4 0-16,-1 0 0 0,1-21 0 0,1-9 0 16,-1-13 0-16,-1 16 0 15,0-36 0-15,0-6 0 16,0-9 0-16,0 36 0 0,0-1 0 16,0-1-14-16,0 0-69 0,0 1-53 15,17-38-227-15,-17 43 237 0,18 5 43 16,-18 4 42-16,26 7 17 0,-11 4 11 15,14-7 45-15,-16 20 6 0,0 3 26 16,0 2 31-16,-3 0 35 0,9 22 145 0,-13 7-161 16,-1-10-46-16,1 5-26 15,-3 0-17-15,1 27-25 0,-4-25 0 16,0-1 0-16,0 2 0 0,-19-2 0 16,19-3 0-16,-25 15 0 0,-7-23 0 15,14-3 0-15,0-2-95 0,-3-6-174 0,-20-3-1037 16,20 0 165-16,0-31-367 0,0 13 7 15,-1-6 213-15</inkml:trace>
  <inkml:trace contextRef="#ctx0" brushRef="#br0" timeOffset="309238.7758">30104 14555 3244 0,'-8'-4'160'16,"5"-6"649"-16,1 7-229 0,2 1-34 15,0-1-78-15,0 3-40 0,0 0 289 16,21 0-418-16,-21 28 9 0,26-9-46 16,-4 2-54-16,5 11-84 0,44 48-86 15,-29-27-38-15,1 10 0 0,1 5 0 0,-1 9 0 16,33 85 0-16,-47-82 0 0,-4 4 0 16,-9-4 0-16,-3-2 0 0,-9-8 0 15,-4-4 0-15,-26 53 0 0,-13-17 0 16,14-59 0-16,-34 32 0 15,0-22 0-15,30-33 0 16,-25 4 0-16,33-18 0 0,2-6-283 16,3 0-406-16,4-24-490 0,7 3-570 15,5-33-1375-15</inkml:trace>
  <inkml:trace contextRef="#ctx0" brushRef="#br0" timeOffset="309858.0444">30510 14075 1260 0,'0'-5'114'16,"0"1"98"-16,0 0 93 0,0 4 92 16,0-3 1-16,0-1 541 0,0 4-411 0,0-1-13 15,0 0-74-15,0 0 20 16,0-1 326-16,0 2-439 0,0 0-75 15,0 0-56-15,0 0-32 0,0 0-34 0,-11 0 56 16,11 0-151-16,0 0-33 16,0 0-29-16,0-17-18 0,0 0-67 15,0 17 17-15,18-20-14 0,-18 20-2 0,23-21-2 16,-23 13 20-16,39-1-25 0,-39 0 71 16,25 9 7-16,-14 0 12 0,-1 0-2 15,6 0 14-15,-16 24 2 0,11-24 15 16,-11 29 4-16,4-10 10 0,-4 2 22 15,0 24 78-15,0-20-66 0,-22 0-8 16,22 0-2-16,-25 0 7 0,-6 19 46 16,15-24-78-16,-1 1-16 0,1-6-4 0,-2 2-5 15,3-5 1-15,-10 2 26 0,17-7-18 16,0-6-11-16,3 1-36 0,0-2-37 16,5 0-144-16,0 0 107 0,0 0 28 15,0 0 32-15,25 0 19 0,-25 0 17 16,43 0 1-16,-25 22 5 0,3-8 3 15,1 8-5-15,2-2 0 0,26 26-135 16,-28-23-127-16,0-2-221 0,-1 0-282 16,0-2-347-16,-4-4-290 0,11 9-997 15</inkml:trace>
  <inkml:trace contextRef="#ctx0" brushRef="#br0" timeOffset="310826.1597">20975 16886 1333 0,'0'19'38'16,"0"-19"114"-16,-19 0-54 0,19 0-42 16,0 0-38-16,0 0-43 0,0 0-112 15,0 0 59-15,27 0 14 0,-27-17 28 0,28 17 62 16,-13 0 70-16,12-12 300 0,-16 12-117 15,-11 0 52-15,14-10 66 0,-14 10 98 16,0 0 48-16,0 0 394 0,0 0-616 16,0 0-78-16,0 0-40 0,0 0 4 15,0 0 105-15,-14 0-210 0,14-17-34 16,0 17-6-16,-13 0 23 0,13-16 11 0,-10 16 131 16,-1-13-114-16,3 13 18 15,-1 0 7-15,-4 0 33 0,-17 0 187 16,11 0-181-16,-4 0-34 0,-2 0-43 0,-1 25-39 15,-3-25-43-15,-25 45-18 0,27-24 0 16,3-3 0-16,4 2 0 0,4-1 0 16,-1 17 0-16,13-20 0 0,4-3 0 15,0-1 0-15,24-2-21 0,-24-3-47 16,64-3-169-16,-40-4 79 0,-1 0 5 16,0 0 6-16,-7 0 14 0,-2 0-10 15,-3 0 121-15,-11 0 16 0,0 0-3 0,-23 0 6 16,23 0 5-16,-57 0 2 15,32 0 17-15,-2 20 19 0,0-20 26 16,2 29 23-16,-21 5 129 0,28-11-89 0,1 0 7 16,4 5 3-16,4-1-18 0,3 3-38 15,6 33-31-15,0-34-52 0,0 0 0 16,25-3 0-16,-25-2 0 0,63 13 0 16,-34-27 0-16,2 0 0 0,3-3-54 15,3-3-143-15,-2-4-163 0,27 0-863 16,-37 0 467-16,-4-20-152 0,-4 20 2 15,-4 0-150-15,7-18-723 0,-13 18 1215 16</inkml:trace>
  <inkml:trace contextRef="#ctx0" brushRef="#br0" timeOffset="311069.423">21301 17275 2732 0,'2'-8'257'0,"-2"2"177"0,0 0 137 16,0-1-12-16,0 3-81 0,0-1 252 15,-25 4-389-15,25 0-3 0,-23 1-38 16,10 0-14-16,-13 0 252 0,9 0-281 16,0 21-61-16,-2-21-79 0,2 24-60 15,-3-8-57-15,-13 20 0 0,15-12 0 0,4-2 0 16,3 2 0-16,4-3 0 16,7 25 0-16,0-27 0 0,26 1 0 15,-26-6-31-15,42 1-208 0,-15-7-255 0,33 1-1240 16,-28-9 589-16,0 0-101 0,-2 0-32 15,1 0 235-15</inkml:trace>
  <inkml:trace contextRef="#ctx0" brushRef="#br0" timeOffset="311213.811">21485 17473 5416 0,'0'-7'499'0,"0"4"-45"16,0 2 119-16,0 0-72 0,-16 1-123 15,16 0-19-15,0 0-348 0,0 0-11 0,0 0-42 16,19 0-151-16,-19 0-230 15,21 0-1325-15,-21 0 422 0,13 0-277 0,-13 12 296 16,11-12 308-16</inkml:trace>
  <inkml:trace contextRef="#ctx0" brushRef="#br0" timeOffset="311920.7775">22676 16879 3033 0,'0'-4'470'0,"12"4"-22"16,-12-1 107-16,0 0-79 0,0 0 7 16,0 1-54-16,0-2 296 0,0 1-489 15,-17-2-74-15,17 3 1 0,0 0 52 16,0 0 37-16,0 51 176 0,0-25-337 0,0 5-66 15,0 9-25-15,0 5 0 0,21 51 0 16,-21-45 0-16,13 1 0 0,-13-1 0 16,15-3 0-16,2 35 0 0,-17-52 0 15,16-2 0-15,-8-7 0 0,0-5 0 16,-4-5 0-16,6-1 0 0,-8-11 0 16,-2 0 0-16,0-21 0 0,0 21 0 15,-29-58 0-15,29 31-69 0,-36-4-48 16,16 2-19-16,-4 3-3 0,1 4 67 0,-19-13 27 15,22 24 37-15,4 11 7 0,1 0 16 16,1 0 23-16,-6 19 110 0,12 15-41 16,1-12-5-16,2 2-21 0,5 2-20 15,0 1-33-15,21 21-21 0,-21-26-7 16,33-1-49-16,-11-4-116 0,5-4-166 16,32 2-957-16,-27-15 293 0,1 0-203 15,0 0-121-15,-2 0 23 0,-2-24 409 16</inkml:trace>
  <inkml:trace contextRef="#ctx0" brushRef="#br0" timeOffset="312214.853">23009 17345 3367 0,'1'-7'168'0,"-1"2"140"16,0 2 104-16,0-1 440 0,0 4-562 16,0 0-77-16,0 0-72 0,0 0-50 15,0 0-57-15,0 0-30 0,21 0-6 16,-21 0-19-16,26 0-1 0,-26 0-8 15,24 0-49-15,0 0 53 0,-24 0 1 16,18 0 8-16,-18-17 7 0,0 17-7 16,0-19 2-16,0-5 15 0,0 14 20 15,-23-1 20-15,23 2 18 0,-43-3 169 16,26 12-55-16,-2 0 61 0,3 0 41 16,-2 0 28-16,2 26 2 0,-10 14 245 15,17-16-352-15,9 6-67 0,0 0-76 0,0 2-39 16,25 31-15-16,-4-34-62 0,3 0-159 15,6-3-250-15,3-6-310 0,1 1-489 16,41 2-1941-16,-38-17 1944 0</inkml:trace>
  <inkml:trace contextRef="#ctx0" brushRef="#br0" timeOffset="312738.506">24495 16911 905 0,'0'-6'76'0,"0"1"98"0,0-8 435 0,0 5-255 16,0 3 8-16,0 1 40 0,0 3 83 15,-21-2 534-15,3 3-588 0,4 0-67 16,-1 0-42-16,-4 0-17 0,-3 0-22 16,-26 21 129-16,22-21-268 0,-2 19-40 15,-2-19-17-15,3 25-19 0,0-10-22 16,-16 17-2-16,25-13-37 0,7-2-8 15,2-2-28-15,9 1-39 0,0 9-151 16,35-14 93-16,-12-2 10 0,4-1-2 0,6 0 26 16,3 1 28-16,33 8 24 15,-34-9 37-15,-2 1 1 0,-5 1-1 0,-3 1-9 16,10 11 39-16,-24-11 35 0,-2 1 34 16,-9 0 30-16,0 2 6 15,0 18 69-15,-25-15-144 0,25 0-20 0,-37 2-6 16,13 2-5-16,-2-2-10 0,-27 19-3 15,27-22-10-15,2-2-12 0,0-4-53 16,3-2-87-16,-18-4-592 0,23-4 100 16,1 0-271-16,2-31-193 0,5 31-185 15,3-38 257-15</inkml:trace>
  <inkml:trace contextRef="#ctx0" brushRef="#br0" timeOffset="313328.7871">24642 17002 1991 0,'0'-10'115'16,"0"-9"401"-16,0 12-66 0,-16-1 56 16,16 1 29-16,0 2-5 0,-11 0 282 15,11 3-522-15,0 1-6 0,0 0-34 16,0 0-19-16,0 1-45 0,0 0 235 15,0 0-128-15,25 27 28 0,-25-8-90 0,26 5-64 16,10 44-105-16,-20-29-62 16,1 6 0-16,-2 3 0 0,-1 0 0 15,11 43 0-15,-17-50 0 0,1-4 0 0,-2-3 0 16,0-3 0-16,-2-7 0 0,3 5 0 16,-6-19 0-16,-1-5 0 0,0-5 0 15,0 0 0-15,1 0 0 0,-2-34 0 16,8-12 0-16,-4 19 0 0,1-2 0 15,0-2 0-15,2 3 0 0,10-20 0 16,-9 29 0-16,-1 3 0 0,1 5 0 16,-1 2 0-16,0 9 0 0,6 0 0 15,-5 0 0-15,-2 0 0 0,1 34 0 0,-1-15 0 16,9 31 0-16,-9-25 0 0,0 1 0 16,-1 2 0-16,1-2 0 0,-1 1 0 15,8 14 0-15,-8-22-172 0,3-5-190 16,-2-3-250-16,3-4-260 0,12-7-1312 15,-11 0 979-15,3 0 29 0,1-29 393 16</inkml:trace>
  <inkml:trace contextRef="#ctx0" brushRef="#br0" timeOffset="313636.8456">25254 17269 3279 0,'0'-7'152'15,"0"3"146"-15,-19 2 109 0,19 1 76 16,-13 0 209-16,13 1-408 0,0 0 4 15,-15 0-16-15,15 27-2 0,0 7 66 16,0-13-229-16,0 4-23 0,0-2-25 16,19 1-9-16,-19-1-26 0,57 15-11 15,-34-23-12-15,-1-4 1 0,2-11-9 16,1 8-12-16,15-8-61 0,-24 0 32 16,-6-25 6-16,-2 25-2 0,-8-36-1 15,0 17-4-15,0-30-84 0,0 24 54 16,-34 0 9-16,34 3 12 0,-33 3 12 15,-3-6 10-15,21 18 24 0,-4 7-5 0,3 0 8 16,3 0-3-16,0 22 2 0,-5 7-58 16,10-10-38-16,8 1-92 0,0 1-96 15,0 0-191-15,21 16-1027 0,-21-25 461 16,36 0 7-16,-14-4 303 0</inkml:trace>
  <inkml:trace contextRef="#ctx0" brushRef="#br0" timeOffset="313878.3403">25815 17233 3156 0,'0'-4'155'0,"-22"-3"544"15,4 5-208-15,18-2-79 0,-20 4-64 16,20 0 9-16,-18 0-16 0,2 0 291 16,16 0-355-16,-13 21-6 0,4-21-3 15,-1 24 40-15,-9 14 83 0,7-13-306 16,3 4-85-16,-1 1 0 0,2 2 0 15,3 1 0-15,3 31 0 0,2-35 0 16,23-3 0-16,-5-3 0 0,8-4 0 16,36 5-450-16,-26-20-123 0,-2-4-295 15,4 0-292-15,-3 0-241 0,-5-31-42 16,24-8-465-16</inkml:trace>
  <inkml:trace contextRef="#ctx0" brushRef="#br0" timeOffset="314292.8297">25845 16808 2827 0,'0'-9'378'0,"0"6"50"15,-9 1 145-15,9-1-36 0,0 1 26 16,0-1-42-16,0-2 420 0,0 3-533 16,0-3-44-16,0 5-86 0,0 0-59 15,0 0-93-15,0 24-98 0,20-24-28 16,-20 35 0-16,16-7 0 0,-4 3 0 0,16 47 0 15,-15-34 0-15,2 4 0 16,-2 3 0-16,0 0 0 0,12 52 0 16,-15-54 0-16,0 0 0 0,-1-6 0 0,-2-2 0 15,4-6 0-15,-6-7 0 0,6 11 0 16,-4-26 0-16,-3-7-178 0,-1-6-263 16,1 0-287-16,2 0-391 0,8-46-1472 15,-5 21 1271-15,0-5 391 0</inkml:trace>
  <inkml:trace contextRef="#ctx0" brushRef="#br0" timeOffset="314676.5366">26265 17062 2400 0,'0'-4'133'15,"0"0"143"-15,0 0 152 0,0 2 630 16,0 2-625-16,0 0-73 0,0 0-25 15,0 0 14-15,0 0 2 0,0 0 236 16,0 19-353-16,0-19-6 0,18 16 21 16,-18-16 47-16,0 37 92 0,0-21-302 15,0 0-86-15,0 2 0 0,-25 1 0 0,25 1 0 16,-42 19 0-16,26-18 0 0,0-3 0 16,0 2 0-16,3-1 0 15,-9 10 0-15,22-17 0 0,-11 0 0 0,11-2 0 16,0-4 0-16,0 2 0 15,0-5 0-15,31 7 0 0,3-6 0 0,-15-1 0 16,4-1 0-16,0 3 0 0,2-2 0 16,17 6 0-16,-22-3 0 0,-2-2 0 15,-2 1 0-15,-3 2 0 0,3 2 0 16,-11-4-3-16,-3-2-168 0,0 2-152 16,0-1-205-16,0-1-205 0,5-2-1115 15,1-1 838-15,2 0-143 0,1-23 163 16,3 23 226-16</inkml:trace>
  <inkml:trace contextRef="#ctx0" brushRef="#br0" timeOffset="315094.7833">26606 16687 2177 0,'6'-7'105'0,"-2"0"94"0,2 1 123 15,-1-5 626-15,-1 6-449 0,-4 1-35 16,0 1-82-16,0 0-1 0,0 3-44 15,0-2 297-15,0 0-370 0,0 0-15 0,0 2 16 16,2 0 75-16,3 0 160 16,-2 31-375-16,1-12-125 0,3 8 0 15,1 6 0-15,2 6 0 0,10 52 0 0,-11-39 0 16,2 3 0-16,-2 1 0 0,1 0 0 16,9 53 0-16,-10-61 0 0,0 0 0 15,2-4 0-15,-2-8 0 0,1-3 0 16,0-5 0-16,5 11 0 0,-9-27 0 15,1-4-56-15,-3-4-252 0,-2-4-433 16,-2 0-637-16,0-23-2318 0,0 23 2389 16</inkml:trace>
  <inkml:trace contextRef="#ctx0" brushRef="#br0" timeOffset="315940.1886">27018 17331 816 0,'-3'0'82'0,"1"0"100"0,0 13 105 15,0-13 102-15,2 0 430 0,0 0-359 16,0 0 83-16,-2 0 18 0,2 0-9 0,-2 0-70 15,2 0 226-15,-2 0-396 0,2 0-46 16,0 0-53-16,0 0-5 0,21 0 111 16,-21 0-186-16,25 18-34 0,-25-18-30 15,30 0-21-15,-12 17-22 0,26-9-2 16,-23-8-16-16,-1 0-3 0,0 0 0 16,0 0-7-16,8 0-46 0,-20-17 10 15,-4 17-2-15,-4-22 16 0,0 7 2 16,-24-16-24-16,24 17 13 0,-38-1-2 0,17 0 2 15,0 3 5-15,-2 3 7 16,-17-4 2-16,21 13 11 0,6-4 1 0,3 4 25 16,-2 0 34-16,5 25 188 0,7 13-34 15,0-10-14-15,0 2-41 16,0 3-49-16,33 4-84 0,12 33-18 0,-18-35 0 16,0-2 0-16,5-4 0 0,1-3-74 15,3-2-157-15,35 6-832 0,-36-19 267 16,-1-8-237-16,-3-3-85 0,0 0-143 15,19-44-701-15</inkml:trace>
  <inkml:trace contextRef="#ctx0" brushRef="#br0" timeOffset="316420.8563">27544 17256 3341 0,'-9'0'351'15,"9"0"146"-15,-7 0 116 0,7 17 49 16,-4-17-82-16,-4 22 453 0,6-10-626 15,0 0-96-15,2 5-109 0,-2 4-62 16,2 20-86-16,0-19-54 0,0 3 0 16,18-1 0-16,-18-3 0 0,23 1 0 15,11 7 0-15,-15-14 0 0,3-8 0 16,4-4-72-16,1-3-69 0,27 0-261 0,-30-32 231 16,1 32 32-16,-2-36 10 15,-5 14-13-15,-1-3-3 0,4-29-37 0,-14 29 146 16,-4 1 26-16,-3-1 5 0,0 4 1 15,0-8 38-15,0 19-2 0,0 3 13 16,-19 4 5-16,19 3 27 0,0 0 25 16,-18 0 207-16,6 0-107 0,12 29 29 15,-17-29-24-15,17 35-44 0,-13 17-37 16,5-26-126-16,8 4 0 0,0 1 0 0,0 1 0 16,0 2 0-16,24 30 0 15,8-31 0-15,-11 1 0 0,-1-1 0 0,4-3 0 16,28 23 0-16,-27-32 0 0,-2 0 0 15,-4-5 0-15,-2-3 0 0,-5-4 0 16,3 3 0-16,-15-8 0 0,0-1 0 16,0-1 0-16,0-2 0 0,-29 2 0 15,-5 0 0-15,-16 4 0 16,20-3 0-16,-5 1 0 0,-30 8 0 16,34-7-63-16,-1 2-247 0,7-2-386 15,2 2-584-15,1-2-2322 0,19-5 2251 16</inkml:trace>
  <inkml:trace contextRef="#ctx0" brushRef="#br0" timeOffset="329393.8171">2335 12947 4108 0,'-9'4'37'0,"-3"0"50"15,3 0 74-15,1 0 80 0,2-2 27 16,2 1 338-16,3-3-344 0,1 0-46 16,0 0-88-16,23 0-65 0,16 0-44 15,-14 0-21-15,6 0 8 0,1 0-4 16,2 0 1-16,3 0-1 0,25 0-1 15,-35 0-3-15,-3 0-1 0,-5 0-5 16,-4 0-18-16,8 12-140 0,-17-12 20 0,-1 0-45 16,-3 0-26-16,-2 0-101 15,0 0-164-15,0 0-798 0,-26-16 573 16,26 16-11-16,-28 0 95 0,9-18 16 0,3 18 182 16</inkml:trace>
  <inkml:trace contextRef="#ctx0" brushRef="#br0" timeOffset="329660.0504">2569 12819 2821 0,'0'0'69'0,"0"0"72"16,0 0 96-16,7 0 458 0,-2 0-340 0,0 14-70 16,5-14-83-16,2 0-72 15,4 0-74-15,20 0-19 0,-17 0-41 0,2 0-1 16,-1 0 0-16,-5 0 5 0,10 17 5 15,-18-17-5-15,-2 0-13 0,-3 14 31 16,-2-14 30-16,0 12 23 0,-23 5 132 16,23-5-125-16,-29 1-1 0,12 2 14 15,0 1-2-15,-20 18 39 0,21-15-119 16,-1 0-16-16,3 0-15 0,3-2-131 16,2-2-286-16,9 4-1747 0,0-15 882 15,0-4 291-15</inkml:trace>
  <inkml:trace contextRef="#ctx0" brushRef="#br0" timeOffset="330716.1216">210 12566 1739 0,'-14'9'151'0,"14"-9"-14"16,-11 0 56-16,11 0 17 0,0 0 421 15,31 0 185-15,-12-17-446 0,-19 17 163 16,13 0-223-16,-13 0-187 16,0 0 92-16,0 0-55 0,0 0 38 15,0 0 44-15,0 0 186 0,0 18-276 16,0-18-45-16,0 14-27 0,0 3 57 16,0-7-56-16,20 2 30 0,-20 1 36 15,23 19 162-15,-1-13-148 0,-22 2-3 16,22 6-26-16,-1 33 20 0,-12-26-144 15,-9 3-8-15,11 1 0 0,2 36 0 16,-8-39 0-16,1-3 0 0,1-1 0 16,9 17 0-16,-9-28 0 0,-1-3 0 0,2-1 0 15,5 4 0-15,-9-14 0 0,1-2 0 16,-3 1 0-16,-2-3 0 16,0-2 0-16,0 0 0 0,0 0 0 0,0 0 0 15,0-19 0-15,-22 19 0 0,22-15 0 16,-21-5 0-16,21 20 0 0,-16-19 0 15,5 9 0-15,-12-6 0 16,4 1 0-16,9 15 0 0,2-5 0 16,-3 5 0-16,-8 0 0 0,9 0 0 15,1 0 0-15,-1 0 0 0,-3 20 0 16,7-20 0-16,2 18 0 0,-2 4 0 16,6 1 0-16,0-11 0 15,22 1 0-15,6 10 0 0,-13-16 0 16,5 0-60-16,16-2-518 0,10-5-724 15,-25 0 490-15,23-17-1110 0,-27-4 775 16,-1 21 117-16,3-29 345 0</inkml:trace>
  <inkml:trace contextRef="#ctx0" brushRef="#br0" timeOffset="331068.3135">624 13051 2935 0,'0'-1'94'0,"0"-1"81"0,0 1 102 16,0-5 472-16,0 3-399 0,0-1-53 0,0 1-75 15,-19-2 102-15,19 2-220 0,0 1-6 16,-14 2 6-16,14 0 154 0,-17 0-116 16,10 0-19-16,-5 18-7 0,-9 1 83 15,11-19-119-15,1 25-16 0,1-12-6 16,-2 13 40-16,6-15-67 0,4-1-13 16,0-3-11-16,0 2-1 0,22-9-16 15,-22 0-29-15,19 0-39 0,10-24-189 16,-16 24 109-16,0-21 2 0,1 21 15 15,7-41-105-15,-21 30 182 0,12 11 36 16,-12-19 22-16,0 7 23 0,0 12-14 16,0 0 4-16,0 0 7 0,0 0 60 0,0 0-17 15,0 19 11-15,-16-19-11 16,16 17 51-16,0 0-79 0,0-17-7 0,0 20-14 16,0-6-40-16,0-6-64 15,19-8-434-15,4 0-770 16,-23 0 473-16,12 0-165 0,3-26-630 15,-7-6 1102-15</inkml:trace>
  <inkml:trace contextRef="#ctx0" brushRef="#br0" timeOffset="331310.8851">618 12387 2846 0,'0'-4'411'0,"0"4"590"0,0 0-491 16,23 26 343-16,-5 1-47 15,-18-9-448-15,25 0-49 0,3 32 197 16,-11-22-266-16,-1 3-71 0,20 44 13 16,-3 8-182-16,-15-41 0 15,-2 2 0-15,-1-3 0 0,15 35 0 16,-19-45 0-16,0-4 0 0,1-4 0 16,-5-3-58-16,-1-8-166 0,5 1-774 15,-11-9 250-15,2-4-197 0,-2 0-114 16,0 0-185-16,-24-25-849 0,24-5 1517 0</inkml:trace>
  <inkml:trace contextRef="#ctx0" brushRef="#br0" timeOffset="331483.8066">737 12842 3779 0,'-2'0'252'16,"2"0"62"-16,-2 20 564 16,2 0 46-16,23-20-568 0,-1 14 15 15,-22-1-306-15,30-13-48 0,-15 13-19 16,4-13-38-16,-2 7-117 0,20-2-736 15,-18-5 40-15,0 0-201 0,-2 0-160 16,3-21-7-16,-3 21 374 0</inkml:trace>
  <inkml:trace contextRef="#ctx0" brushRef="#br0" timeOffset="331732.61">1076 12784 3597 0,'-23'20'208'0,"23"-20"119"15,-15 15 106-15,15-15 6 0,0 23-40 16,-12 1 218-16,12-11-405 0,0-1-85 15,0 0-56-15,0 1-22 0,22 10-1 16,0-14-33-16,-22-2-3 0,29 0-2 0,-14-3-4 16,1-2-3-16,12-2 3 15,-14 0-9-15,-3-20 3 0,0 20-10 16,-2-26 1-16,2-5 5 0,-11 12 5 0,0 1-4 16,0-3 4-16,0-1-10 0,-19 3 7 15,-4-11-3-15,23 19 12 0,-29 6-7 16,14 5 3-16,1 0-6 0,-14 19 4 15,16 15-6-15,1-12-60 0,3 4-135 16,8-1-154-16,-10-1-273 0,10 14-1285 16,0-21 699-16,0-2 209 0,0-6 344 15</inkml:trace>
  <inkml:trace contextRef="#ctx0" brushRef="#br0" timeOffset="333674.8043">466 13522 2139 0,'0'0'102'0,"0"-10"270"16,0 10 47-16,0 0-220 0,18 0 169 16,-18 0-102-16,0 0-173 15,0 0 209-15,15 13 123 16,-15 1-241-16,16 3 82 0,-9-5-139 15,5 0 0-15,-4 4-9 0,3 0 14 16,12 22 81-16,-15-18-129 0,-1 1-12 16,-1 0-16-16,6 12 16 0,-7-21-62 15,-1-1-4-15,2 6-17 0,-4-11-1 16,0-4 5-16,-2 1 6 0,0 0 16 0,0-3-13 16,0 0-7-16,0 0 3 15,-17 0-14-15,-5 0 8 0,22 0-2 0,-31 0-1 16,-5 0 3-16,21 0 11 0,0 0 4 15,-11 19 4-15,10-5 3 16,12 3-8-16,2-17 18 0,2 30 115 16,0-20-28-16,0 1-1 0,24 10 25 15,23-8-102-15,-28-8-37 16,23-3-89-16,-2-2-397 16,-20 0 58-16,10-22-1041 15,-7 7-420-15,-17 15 1123 0,0-21-344 16</inkml:trace>
  <inkml:trace contextRef="#ctx0" brushRef="#br0" timeOffset="334038.2041">663 13788 2259 0,'0'0'169'16,"0"0"208"-16,0 0-134 0,0 0 363 15,21 0-63-15,-21 0-380 16,0 11-9-16,16-11-73 16,-6 0-45-16,8 0 14 0,-9 0-18 15,1 0-7-15,-1 0-9 0,12-20 0 16,-5 20-17-16,-9-17-11 0,5 2 7 16,-3-2 19-16,-9 8-14 15,0-8-13-15,0 0 24 16,0 12 1-16,-21-2-3 15,1 4-5-15,2 3-8 0,-4 0 10 16,4 25 37-16,18-25 19 16,-12 18 169-16,6 22 47 15,6-27-173-15,0 16-3 0,31-16-66 0,-31 2-18 16,31-6-10-16,3 6-60 0,-11-10-106 16,0-5-298-16,1 0-304 0,-1 0-333 15,-1 0-170-15</inkml:trace>
  <inkml:trace contextRef="#ctx0" brushRef="#br0" timeOffset="334456.1456">1277 13639 2206 0,'11'0'57'0,"-1"0"73"16,-4 0 102-16,5 0 570 0,-9 19-304 16,3-19-3-16,-3 0-83 0,0 0-52 15,1 11 140-15,-1-11-268 0,-2 0 13 16,0 0 6-16,0 6-5 0,0-6-22 16,0 4 134-16,0-4-204 0,0 3-2 15,0-3 16-15,0 0 14 0,-16 0 60 16,16 0-197-16,-11 0-45 0,11 0 0 15,-13-22 0-15,5 22 0 0,-11-42 0 0,9 21 0 16,-3-1 0-16,-1-2 0 0,4-2 0 16,-15-33 0-16,15 32 0 0,-1-3 0 15,0 1 0-15,3 0 0 0,1 2 0 16,-3-22 0-16,6 25 0 0,2 5-5 16,2 2-7-16,0 0-19 0,0-8-133 15,0 16 17-15,0 1-59 0,20 2-79 16,-20 3-163-16,0 0-143 0,23 2-1029 15,-10 1 703-15,-13 0-148 0,0 0 10 16,13 0 222-16</inkml:trace>
  <inkml:trace contextRef="#ctx0" brushRef="#br0" timeOffset="334628.267">1164 13525 3781 0,'19'5'67'15,"-8"1"75"-15,1-3 84 0,16-2 324 16,-15-1-371-16,4 0-87 0,0 0-92 16,2 0-127-16,-2-18-235 0,19 18-976 0,-22 0 358 15,-1-17 74-15,-1 17 240 0</inkml:trace>
  <inkml:trace contextRef="#ctx0" brushRef="#br0" timeOffset="334966.7076">1430 13413 3547 0,'0'0'119'0,"-19"0"101"16,19 0 96-16,-21 21 60 0,0-5 161 16,21-16-345-16,-16 17-47 0,16-17-41 15,-13 23-11-15,13-11-66 0,0 16-4 16,0-12-24-16,0-3 7 0,0 4 2 0,0-3-3 16,23 5-2-16,-8-13-7 0,-15 0-5 15,18-6 3-15,-18 0 3 16,21 0-5-16,-4-25 15 0,-8 25-8 0,-1-25 3 15,-3 25-3-15,0-26-25 16,-1 3-12-16,-4 11 17 0,0 0 17 0,0 2 8 16,0-2-4-16,0 2 6 0,-17-6-12 15,17 10-1-15,0 2 10 0,0 2-2 16,0 2 8-16,0 0-4 0,0 0 23 16,0 24 38-16,0-24 26 0,22 19 15 15,-22-19-24-15,19 36-36 0,-1-23-52 16,-18-1 11-16,15 0-5 0,-15-3-33 15,16-1-261-15,-7-1-52 0,-3-7-321 16,-2 0-204-16,-2 0-260 0,1 0-35 0</inkml:trace>
  <inkml:trace contextRef="#ctx0" brushRef="#br0" timeOffset="335381.7901">1470 13051 3218 0,'0'0'137'0,"0"0"170"0,0 0 134 16,0 24 112-16,0 1 426 0,0-9-563 0,0 3-36 16,21 3-52-16,-21 0-34 0,18 33 133 15,5-25-277-15,-10 6-53 16,-3-3-40-16,4 3-30 0,-3-1-27 0,12 26-11 16,-10-35 8-16,-1-3 2 15,-3-6-4-15,1-6 5 0,4 1-3 0,-10-12-5 16,-1 0-2-16,-1 0-8 0,0 0-2 15,0-26-22-15,1-4-133 0,-1 13 33 16,2-2-18-16,-1 1 0 0,0-1 4 16,8-17-75-16,-5 19 163 0,1 3 24 15,3 2 30-15,2-1 6 0,3 4 10 16,14-6 2-16,-15 12-3 0,0-1 3 16,-1 4 6-16,-2 0 5 0,9 0 30 15,-13 0-12-15,-2 22 10 0,0-22 14 0,-2 19 23 16,-3-19-2-16,0 41 49 0,0-21-97 15,-24-2 0-15,24 1-4 0,-28 2-9 16,-8 21 9-16,16-23-25 0,1 0 0 16,0-2-15-16,0 0-69 0,2-3-216 15,-12-1-1161-15,13-12 131 0,2-1-163 16,-4 0 257-16</inkml:trace>
  <inkml:trace contextRef="#ctx0" brushRef="#br0" timeOffset="350764.4786">618 8811 1681 0,'0'0'95'0,"0"0"251"0,0 0 133 16,0 0-167-16,0 0 426 15,0 0-86-15,0 0-450 16,0 0 69-16,0 0-3 0,0 0-156 16,-17-19 73-16,17 19-18 15,0 0-101-15,0 0 4 0,-10 0 184 16,3 0-70-16,7 22 4 0,-24 11 56 15,4 13-150-15,10-21-73 16,-5 22 15-16,7-7-19 16,8-26-24-16,0 0-74 0,21 4-431 15,-21-13 54-15,35-5-276 0,5 0-1158 16,-17 0 768-16,6-20 266 0,-3 20 279 16</inkml:trace>
  <inkml:trace contextRef="#ctx0" brushRef="#br0" timeOffset="351066.8808">861 8849 3889 0,'-19'0'92'0,"19"15"76"15,-32-15 73-15,9 12 230 0,9-12-307 16,14 18-78-16,-13-6-40 0,13 15-41 16,0-13-2-16,0 0-7 0,31 0-21 15,-1 5-139-15,-14-10 26 0,1-5-25 16,0-1 19-16,0-3 19 0,-1 0 34 0,4 0 32 15,-20-20 48-15,12 20 10 0,-12-21 4 16,0 21-6-16,-21-25 4 0,-4-4-3 16,6 13 11-16,-2 0 2 15,-2 1 22-15,-14-8 95 0,20 18-48 0,0 5 1 16,-10 0 108-16,18 31-23 16,9-12-117-16,0 6-35 0,22 29 8 15,-22-25-61-15,31-2-121 0,-12 1-252 16,19 20-1096-16,-18-30 510 0,5-6 151 15,-4-1 256-15</inkml:trace>
  <inkml:trace contextRef="#ctx0" brushRef="#br0" timeOffset="351404.6596">1032 8826 4180 0,'21'0'42'0,"-21"22"242"0,0-22-28 16,15 16 32-16,-15-16-17 0,12 20-31 15,0 3 22-15,-7-12-219 0,3 2-30 16,-2-2-9-16,1 0-1 0,-3-3-3 16,5 9-2-16,-7-12-1 0,0-2 7 15,-2 1 0-15,2-4 21 0,-2 0 32 0,0 0-42 16,0 0-5-16,0-23-14 16,0 23-1-16,0-25 10 0,-17-6-8 0,17 14 5 15,0 1-6-15,0 3 9 0,0-1 30 16,0-5 97-16,17 13-43 0,-17 6 12 15,17 0 6-15,-17 0 17 0,20 0-13 16,0 19 13-16,-6 10-108 0,-4-13-13 16,-1 2-1-16,3 1-7 0,5 15-46 15,-9-17-75-15,-1-3-139 0,-1-3-145 16,-2-2-168-16,2-2-205 0,3-7-1038 16,-5 0 823-16,0 0 197 0,-4-29 244 0</inkml:trace>
  <inkml:trace contextRef="#ctx0" brushRef="#br0" timeOffset="351631.1099">1178 8139 3548 0,'0'0'274'0,"23"31"132"16,-23-9 88-16,26 2 41 0,5 35 414 15,-14-26-513-15,1 8-87 0,2 0-92 16,2 5-48-16,-1 3-72 0,22 52-9 15,-24-47-108-15,1 1-11 0,-2-3-10 0,-1-2-2 16,7 35-32-16,-12-52-70 0,-2-4-125 16,0-5-212-16,-4-6-219 0,0-3-264 15,-3-1-1337-15,-3-12 1055 0,0-2 300 16,0 0 310-16</inkml:trace>
  <inkml:trace contextRef="#ctx0" brushRef="#br0" timeOffset="351808.7416">1237 8678 3893 0,'0'0'144'0,"29"0"136"0,-29 26 97 16,32-26 118-16,9 40 341 0,-17-23-555 0,1 0-121 15,4-1-118-15,-3 1-51 0,-2 0-112 16,18 11-609-16,-22-18-61 0,-3-2-239 16,-1-4-222-16,-2-4 53 0</inkml:trace>
  <inkml:trace contextRef="#ctx0" brushRef="#br0" timeOffset="352046.138">1651 8729 3831 0,'0'25'101'15,"0"-25"123"-15,0 23 546 0,0 3-293 16,0-13 12-16,0 2-53 0,0 1-41 0,0-2-151 16,19 14-82-16,-19-16-144 0,16-2 2 15,-16-1-1-15,0-2 7 0,10-2 45 16,-10-5-41-16,0 0-13 0,0 0-19 15,0-20-1-15,0 20-4 0,0-52-4 16,0 26 1-16,0 3-1 0,6 1-11 16,-4-2-10-16,8-14-54 0,-4 27 26 15,1 1-34-15,-1 10-50 0,3-11-70 16,0 11-74-16,2 0-412 0,-7 0 277 16,1 23-141-16,1-23-117 0,-2 23-147 15,9 1-985-15,-7-24 1139 0,1 15 222 16</inkml:trace>
  <inkml:trace contextRef="#ctx0" brushRef="#br0" timeOffset="352338.2449">1902 8746 2759 0,'3'-11'74'0,"-1"11"74"15,0 0 148-15,-1 0 649 0,-1 18-462 16,0-18-104-16,0 22-135 0,0-22-64 16,0 29-76-16,0 0-14 0,23-17-71 15,-23 0 8-15,15-1-12 0,-15-3 7 16,15-2-36-16,3-6 18 0,-7 0-7 15,-11 0-4-15,13-25-7 0,-5 25-16 16,0-43-47-16,-8 23 42 0,0 6-5 0,0-3 0 16,0 0 4-16,-24 0 5 15,-3-10 2-15,27 18 20 0,-32 2 5 16,15 2 6-16,3 5 5 0,-10 0 28 0,24 25-12 16,-18-25-1-16,18 30 6 0,0-10 13 15,0 18 36-15,0-18-64 0,0-3 5 16,21-3-31-16,-21 1-58 0,21-15-77 15,5 12-701-15,-13-12 120 0,1 0-274 16,-3 0-89-16,0-32 198 0</inkml:trace>
  <inkml:trace contextRef="#ctx0" brushRef="#br0" timeOffset="352549.903">1821 8174 4658 0,'0'0'142'15,"27"20"148"-15,-27-3 214 0,27 6 165 16,7 29 623-16,-14-18-913 0,-1 2-164 16,4 1-173-16,-2 3-42 0,1 2 0 15,-1 2 0-15,19 45 0 0,-21-48 0 16,-5-1 0-16,1-5 0 0,-3-1 0 16,0-6 0-16,-3-5-203 0,7 5-1109 15,-11-17-55-15,3-7-385 0,-1-3 236 0,3-1 249 16</inkml:trace>
  <inkml:trace contextRef="#ctx0" brushRef="#br0" timeOffset="352913.1966">2477 8879 2440 0,'0'0'35'0,"-16"0"51"0,9 0 84 16,1-7 122-16,-4 7 515 15,4 0-402-15,3 0-76 0,-1 0-87 0,1 0-22 16,-1 0 141-16,2 0-173 0,0 0 30 16,0 0 43-16,2 14 37 0,0-14 4 15,0 0 127-15,0 12-328 0,31-12-69 16,-13 0-27-16,5 0-7 0,37-27-20 15,-23 27 2-15,4-31-12 0,1 12-19 16,-1 0-30-16,-1 2-14 0,26-12-149 0,-43 19 99 16,-6 10-29-16,-8-13-10 15,-6 13-7-15,-3 0-119 0,0 0 128 0,-35 0-120 16,17 0-197-16,-2 0-160 0,-5 0-79 16,-21 17-779-16,22-17 884 0,5 0 90 15,2 11 205-15</inkml:trace>
  <inkml:trace contextRef="#ctx0" brushRef="#br0" timeOffset="353145.9044">2674 8721 3405 0,'15'0'325'15,"-6"-5"18"-15,-9 5 92 0,14 0-63 0,-5 0-23 16,14 0 46-16,-8 0-288 0,2 0-43 16,4 0-31-16,0 16-18 0,2-16-10 15,18 0-6-15,-21 0 2 0,-3 0-1 16,-3 0 4-16,-3 0-8 0,-2 0 59 15,-9 0 34-15,0 0 41 0,0 12 11 16,-25-12 7-16,25 20-4 0,-46 10 119 16,27-10-168-16,2-1-48 0,0 2-37 15,5-1-10-15,-6 17-52 0,18-21-174 16,-9-4-267-16,9-5-500 0,0-3-567 16,0-4 44-16</inkml:trace>
  <inkml:trace contextRef="#ctx0" brushRef="#br0" timeOffset="354470.3745">2307 14122 1371 0,'0'-14'74'0,"0"14"71"0,0-10 298 0,0 10-227 15,0 0-19-15,0-7-3 0,0 7 26 16,0 0-6-16,-14-7 183 0,14 6-187 15,0-3 61-15,0 4 21 0,0-4 14 16,0 0 174-16,0 2-307 0,0-1-18 16,17 3-2-16,-17 0 25 0,0 0 34 15,14 27 297-15,-14-7-250 0,11 6-1 16,-11 3-21-16,6 7-4 0,-6 47 99 16,0-40-251-16,0 3-30 0,0 0-10 15,0-2-8-15,0-1-5 0,0 32-9 16,0-41-15-16,0-4-3 0,0-4 2 0,0-5-4 15,22 6-4-15,-22-17 1 0,23-8-5 16,-8 1-3-16,2-3-10 0,1 0-7 16,21-20-20-16,-19 20 35 0,1-17 5 15,1 17 4-15,-1-16 1 0,19 16 0 16,-24-10 4-16,4 10 2 0,-4 0-1 16,-1 0 0-16,-2 0-1 0,5 0-4 15,-10 0 1-15,-2 0-28 0,-3 0-53 0,2 0-71 16,0 0-448-16,-5 0 136 15,1 0-92-15,0 0-183 0,-1 0-153 16,0-18-72-16,0 18-986 0,0-17 1263 0,0 17 254 16</inkml:trace>
  <inkml:trace contextRef="#ctx0" brushRef="#br0" timeOffset="354779.5799">2629 14541 2606 0,'-4'-2'71'0,"3"-1"74"0,-1 1 98 15,2 1 105-15,0 1 26 0,0 0 348 16,24 0-459-16,-24 0-80 0,28 0-75 0,-10 0-37 16,26 0 33-16,-18 0-64 0,-1 0-2 15,0 0-13-15,-1 0-11 0,-1 0-3 16,12 0 44-16,-23 0 1 0,-5 0 18 16,-3 0 25-16,-2 0 11 0,-2 0 127 15,0 0-149-15,-18 0-26 0,18 20-27 16,-21-20-24-16,21 0 0 0,-44 23 11 15,28 1 2-15,0-11 14 0,4 3 17 16,-1 0 17-16,4 15 67 0,-1-17-87 16,10 0-7-16,0-4-15 0,0 1-6 15,0-6-15-15,25-2-109 0,-25-3-98 16,19 0-130-16,-19 0-206 0,20-28-300 16,-20 2-1313-16,0 26 1028 0,0-25 347 15</inkml:trace>
  <inkml:trace contextRef="#ctx0" brushRef="#br0" timeOffset="369254.1666">13854 16387 3757 0,'18'0'213'0,"-18"0"579"16,0-20-228-16,18 20-79 0,-18 0-45 15,0 0 28-15,0-14-40 0,0 14 257 16,0 0-473-16,0 0-97 0,0 0-83 0,0 0-32 15,0-19 0-15,0 7 0 16,0-5 0-16,0-5 0 0,24-7 0 16,-24-7 0-16,27-44 0 0,-1 34 0 0,-26-2 0 15,20 4 0-15,-20-2 0 16,11-32 0-16,-11 45 0 0,0 3 0 0,0 7 0 16,0 3 0-16,0 5 0 15,0 5 0-15,0 5 0 0,0 5 0 0,0 25 0 16,20-3 0-16,-20 9 0 0,30 4 0 15,-7 9 0-15,0 1 0 0,4 2 0 16,32 40 0-16,0-16 0 16,-32-46 0-16,22 9 0 15,-11-22 0-15,-22-12 0 0,0 0 0 16,13-39 0-16,-18 13 0 0,2-7 0 0,-4-9 0 16,0-6 0-16,-2-7 0 15,-2-2 0-15,-5-3 0 0,0-52 0 16,0 27 0-16,0 55 0 0,-20-4 0 15,20 27 0-15,0 7 0 16,0 0 0-16,0 30 0 16,0 4 0-16,0 17-190 0,15-21-325 15,-15 0-411-15,18 0-558 0,-5 1-335 16,4-2 287-16</inkml:trace>
  <inkml:trace contextRef="#ctx0" brushRef="#br0" timeOffset="369562.202">14783 15998 4174 0,'0'0'83'0,"-26"0"64"0,26 2 348 16,-17-2-181-16,17 0 84 0,0 3 29 15,0 3-11-15,0 0-104 0,0 16-79 16,21-8-215-16,-21 0-12 0,23 1-7 16,-23 0 8-16,39 12-6 0,-25-16-3 15,1-4-2-15,-2-2 3 0,1-3-5 16,0-2 3-16,8 0 7 0,-12-31-5 0,-4 31-1 15,-4-31-4-15,-2 11 3 16,0-26 1-16,-20 24-3 0,20-3 1 0,-27 4 0 16,11 1 5-16,-19-9-3 0,18 21 5 15,1 8-3-15,-1 0 0 16,3 0 4-16,-1 0-7 0,-7 52 12 0,14-30-11 16,1 3 1-16,3 2-15 15,4 1-75-15,0 24-548 0,22-31 36 0,-22-2-303 16,27-3-198-16,-6-6-247 0,-1-10 217 15</inkml:trace>
  <inkml:trace contextRef="#ctx0" brushRef="#br0" timeOffset="369880.7178">15549 15637 2727 0,'0'0'156'0,"0"0"196"0,0 0 174 16,0 0 604-16,0-9-684 0,0 9-17 15,0 0 65-15,19 0 53 0,-19 0 20 16,22 0 113-16,-22 0-543 0,14 20-137 16,-14-20 0-16,16 28 0 0,-16-7 0 15,14 6 0-15,5 39 0 16,-1 14 0-16,-8-36 0 0,8 47 0 15,0-9 0-15,-11-44 0 0,0-4 0 16,8 19 0-16,-8-33 0 0,0-5-112 16,-1-7-267-16,3-3-351 0,-2-5-363 15,12 0-1550-15,-10-28 1413 0,1 28 275 16,0-34 359-16</inkml:trace>
  <inkml:trace contextRef="#ctx0" brushRef="#br0" timeOffset="370058.4539">15885 16090 3223 0,'0'0'132'15,"0"0"116"-15,0 0 128 0,0 0 581 16,0 0-500-16,0 0-8 0,0 15-41 0,0-15-19 16,0 11-71-16,19 6 106 0,-19-7-272 15,0 0-32-15,16 2-36 0,-16-2-30 16,0 8-34-16,0-10-57 0,13-1-74 16,-13-3-142-16,0-1-286 0,0-2-328 15,0-1-1899-15,0 0 1357 0,0-33 356 16</inkml:trace>
  <inkml:trace contextRef="#ctx0" brushRef="#br0" timeOffset="370224.3405">15879 15824 3879 0,'-3'0'177'0,"1"0"529"0,2 24-206 16,0-24-76-16,0 18-98 0,0-18-60 16,21 45-73-16,-21-30-242 0,20 0-184 15,-20 3-253-15,24-2-451 0,-24-2-444 16,35 12-1138-16</inkml:trace>
  <inkml:trace contextRef="#ctx0" brushRef="#br0" timeOffset="370510.4613">16161 16010 4522 0,'0'22'137'0,"-17"-5"473"16,17-17-70-16,0 23-5 0,0-10-26 0,0 1-47 15,0 12 46-15,0-13-384 0,24-1-48 16,-24 0-31-16,18-2-7 0,-18-1-22 15,18 1 6-15,-18-7-8 0,0-1 1 16,0-2-3-16,9 0-6 0,-9 0-6 16,0-19 0-16,5 19 0 0,-5-25 0 15,8 9 0-15,-5-1 0 0,10-21 0 16,-7 21 0-16,0 2 0 0,2 2 0 16,-1 3 0-16,7 2 0 0,-5 8 0 15,-3 0 0-15,0 0 0 0,3 0 0 16,-1 30 0-16,9 3 0 0,-9-14 0 15,1 1 0-15,0 0 0 0,-1 2 0 0,8 15 0 16,-11-21 0-16,2-1 0 0,-2-4 0 16,0 0-154-16,-2-7-185 0,1-4-1033 15,-4 0 385-15,0 0-132 0,0 0-50 16,0-30-11-16,0-5-316 0</inkml:trace>
  <inkml:trace contextRef="#ctx0" brushRef="#br0" timeOffset="371180.2441">16398 16093 2224 0,'0'-12'145'16,"-17"12"146"-16,17 0 163 0,0-6 147 15,-15 6-26-15,15 0 349 0,0 0-571 0,0 0-26 16,0 0 1-16,0 0-11 0,29 0 225 16,-3 17-317-16,-26-17-25 0,30 0-41 15,-11 13-27-15,-2-13-59 0,22 0-30 16,-20 8-40-16,0-8-5 0,-1 0-5 16,0 0 4-16,8-18-23 0,-17 18 5 15,-3-14-24-15,-4 14-19 0,-2-18-31 16,0-2-160-16,-27 9 113 0,27-2 0 15,-30 3 23-15,14-1 23 0,-1 2 40 16,-13-1 27-16,18 6 36 0,-2 4-3 16,4 0 27-16,2 0 54 0,1 19 290 15,-5 7-100-15,8-9-16 0,4 2-81 16,0 1-54-16,0 2-85 0,0 17-39 16,21-20 0-16,-21-2 0 0,27-2 0 0,-11-2 0 15,22 4-51-15,-16-12-177 0,0-5-194 16,2 0-234-16,1 0-83 0,1 0 41 15,28-18-345-15,-28-4 738 0,-4 22 136 16,-1-23 113-16,-2 23 94 0,-3-23 84 16,4 4 361-16,-15 10-188 0,1 0 2 15,-3 0 18-15,-2 3 19 0,1-9 327 16,-2 8-400-16,0 0-48 0,0 0-52 16,0-1-5-16,0 1-19 0,-18-5 124 0,18 5-125 15,-18 2 38-15,18-1-36 0,-19 2-25 16,-5 2-41-16,11 2-72 0,-1 0 0 15,0 0 0-15,-1 20 0 0,1-20 0 16,1 26 0-16,4-12 0 0,-7 18 0 16,11-2 0-16,5-17 0 15,22 7 0-15,13-14 0 16,-13-3 0-16,27-3 0 0,-24 0 0 16,-1 0 0-16,-4-24 0 0,-1 24 0 15,-5-16-7-15,6 2-4 0,-13 14 1 16,-7-13 7-16,4 13 0 0,-4-8 1 0,0 8 9 15,0 0 1-15,0 0-2 0,0 0 0 16,0 0 0-16,0 0-3 0,0 15-3 16,0-15 0-16,0 14 0 0,0-14 0 15,0 17 0-15,0-5 0 0,0-12 0 16,0 9 0-16,0-9 0 0,0 0-33 16,19 0-154-16,-6 0-658 0,-13 0 145 15,17 0-58-15,-8-27-181 0,-1 11-129 16,12-27-1214-16,-11 16 1521 0</inkml:trace>
  <inkml:trace contextRef="#ctx0" brushRef="#br0" timeOffset="371383.4184">17051 15423 4270 0,'0'-4'325'16,"0"4"-16"-16,0 0 168 0,14 0 53 15,-14 24 63-15,26 6 530 0,-15-10-799 16,5 6-137-16,-3 2-134 0,2 5-53 15,0 4 0-15,13 49 0 16,-6 9 0-16,-15-45 0 0,-2-1 0 16,-3 44 0-16,-2-53 0 0,0-4 0 15,0-4 0-15,-19-5-234 0,19-7-467 16,-20-3-656-16,2-5-2505 0</inkml:trace>
  <inkml:trace contextRef="#ctx0" brushRef="#br0" timeOffset="445622.2562">19597 6365 1102 0,'0'0'89'0,"0"0"54"0,0 0 37 16,0 0 31-16,0 0 72 0,0 0-149 16,0 0 6-16,0 0-2 0,0 0-6 15,0 0 41-15,0 0-115 0,0 0-6 16,0 0 14-16,0 0 25 0,0 0 15 15,0 0 146-15,0 0-123 0,0 0 4 16,0 0 2-16,0 0 10 0,0 0 112 16,0 0-154-16,0 0-21 0,0 0 6 15,0 0-10-15,0 0-24 0,0 0 43 0,0 0-62 16,18 0 19-16,-18 0-16 16,0 0-17-16,15 0-4 0,-15-15-20 0,16 15 5 15,-16 0 14-15,11 0-1 16,-11-9 1-16,9 9 11 0,-2-12-6 0,-3 12-5 15,-1-5 10-15,0 0 0 0,1 5-15 16,3-6 20-16,-4 4-26 0,0-2 10 16,-1 4-4-16,0-3 4 0,3-1 15 15,-2 3-15-15,-1-2-6 0,1 2 5 16,0-2 0-16,-1-1-4 0,3-4 14 16,-4 5-24-16,1-1 4 0,0-1-8 15,0 3 3-15,1-6-4 0,-1 4 14 16,-1 1-13-16,1-2 3 0,0 2 5 15,1 0-18-15,2-5 23 0,-2 4-14 16,0 0 9-16,0 0-4 0,1 0-10 0,3-5 1 16,-1 5 4-16,-3 0 5 0,1-2-4 15,0 1 8-15,-1 1-9 0,4-5 18 16,-5 5-9-16,1 0 1 0,2 0 7 16,-2 1-7-16,2-4-1 0,-3 3-9 15,0 0 0-15,1-1 5 0,0 0-9 16,0-2 0-16,4-2 0 0,-1 4 13 15,-1-1-8-15,0 0 4 0,-1 0 8 0,8-5 17 16,-7 5-17-16,0 1-4 0,0-2-12 16,0 2 8-16,-1 0 0 15,5-4 10-15,-6 3-5 0,1 0 8 0,0 2 0 16,0-3-5-16,7-5-17 0,-4 6 1 16,-2 1 0-16,1-2 8 0,0 0 0 15,2 1-5-15,3-7 9 0,-4 5-9 16,0 3 1-16,1-2-8 0,-2 2 12 15,7-7 8-15,-7 5 5 0,1 2-12 16,-2-2 15-16,0 1 24 0,-2 1 1 16,5-6 22-16,-3 3-57 0,-1 1-14 15,0 1 5-15,1-2 0 0,6-6 4 0,-5 7-1 16,1-1 4-16,-1 0-8 16,0 1 0-16,1 0 0 0,6-5 14 0,-8 7 3 15,0-1 5-15,0 2-9 0,0-2-2 16,6-5 18-16,-6 5-22 0,1-2 18 15,0 1 2-15,1 2 14 0,-1-4 13 16,5-5-2-16,-4 7-45 0,-1-1-9 16,-2 0 8-16,1 1-6 0,6-6 4 15,-3 5-2-15,-2 0 9 0,3-1-8 16,-2 0 4-16,5 0-8 0,7-11 1 16,-8 11 11-16,-2-2-6 0,-1 2 10 0,-1 1-11 15,7-8-3-15,-9 9 3 0,-1 0 16 16,1-1 6-16,2 1-7 0,-1 1 1 15,6-11-11-15,-7 9 2 0,2 2 0 16,-1-1-9-16,0-1 17 0,6-9-26 16,-6 9 12-16,1-1-4 0,0 1 17 15,3-2-15-15,-2 1 7 0,10-8-14 16,-8 8 15-16,-2 1-9 0,1 0 5 16,-1 1 12-16,10-7 17 0,-11 9-16 15,-1-2-8-15,1 2-6 0,-2 2 2 16,0-2 0-16,4-2 10 0,-4 2-11 0,2 1 0 15,-1-1-5-15,1 0-7 0,8-9-13 16,-6 9 20-16,1-4-3 0,2 3 2 16,0-2 9-16,0 1-3 0,11-5 10 15,-12 7-9-15,1-1-9 0,-4 2-1 16,-2 0 12-16,5-3-4 0,-8 4 9 16,1-1-11-16,-2 1 8 0,3-2 3 15,0 0-11-15,5-5-4 0,-5 3-4 16,1 3 0-16,1-3 9 0,2 2-9 15,7-6 11-15,-8 4-8 0,2 3 10 16,-1-2-11-16,0 0 9 0,7-2 0 16,-10 5-8-16,-1-2 7 0,0 3 4 0,-1 0-14 15,0-3 12-15,6 1-11 16,-6-1 7-16,2 2-8 0,0 1-3 0,2-1 6 16,8-3-2-16,-6 3 9 0,0 0-9 15,2 0 0-15,1 1 4 0,-2-1 0 16,11-1 4-16,-13 4-4 0,-2-2-1 15,1 0-1-15,-1-1 9 0,-2 2-1 16,7-4 2-16,-2 1-12 0,-3 2 1 16,1 0 0-16,-1-2 6 0,6 0 10 15,-9 2-7-15,1-1-3 0,-1 3-7 16,-1 0-1-16,7 0 4 0,-3 0 5 0,2 0 7 16,0 0-4-16,-1 0 0 15,-2 0-4-15,5 0-5 0,-5 0 2 16,-3-2-1-16,-1 2 8 0,0 0-4 0,3 0 1 15,-4-2-7-15,0 2 6 0,0 0 4 16,1 0 3-16,-2 0 0 0,0 0-3 16,0 0-4-16,0 0-7 0,0 0 3 15,0 0 5-15,0 0 7 0,0 0-9 16,0 0-3-16,22 0-5 0,-22 0 5 16,22 0 8-16,4 0 2 0,-13-12-2 15,-3 12-10-15,-10 0 3 0,14 0 23 16,-14 0 35-16,7 0-9 0,-7 0-1 0,5 0-3 15,-3 0-21-15,4-9-13 0,8 9-9 16,-5-4 13-16,6 4 8 0,-2-4-12 16,4 1-1-16,19 1-13 0,-18 2 10 15,2-3-7-15,-2 3-2 0,-2-2 5 16,0 2 4-16,11-1-2 0,-18 1-2 16,0 0-8-16,-2 0 2 0,0 0 3 15,-2 0-18-15,-3 0 15 0,-2 0 4 16,1 0 7-16,-1 0 25 0,1 0 7 15,3 0 56-15,0 0-65 0,0 0-11 16,4 11-9-16,2-11-8 0,14 0-4 0,-11 0 10 16,4 0-7-16,-2 0 6 15,1 0-8-15,-2 0 1 0,13 0 5 0,-15 7-1 16,-2-7 1-16,-1 5-12 0,-2-3 4 16,5 1-14-16,-8-1 17 0,0 0 8 15,-1-1 5-15,1 1 1 0,0-1 11 16,9 3-4-16,-4-2-12 0,4-2-3 15,2 2 0-15,0-2 4 0,27 0-10 16,-22 0 2-16,3 0-3 0,-4 0 7 0,0 3-6 16,0-3-3-16,12 2 6 15,-17-2 1-15,0 1 9 0,-2 0-15 16,2 1 5-16,12 1-2 0,-16-3 4 0,2 1-7 16,-1-1 7-16,1 0-11 0,1 0 6 15,14 0 5-15,-13 0 0 0,2 0-4 16,0 0 3-16,1 0-6 0,20 0 5 15,-20 0 0-15,1 0 3 0,-1 0-10 16,-3 0 10-16,-1 0-2 0,12 0-3 16,-15 0 6-16,-2 0-8 0,-1 0 2 15,0 0 1-15,10 0 4 0,-9 0-1 16,0 0 1-16,3 0-4 0,1 0-6 16,2 0 7-16,16 0-3 0,-14 0 3 15,2 0-4-15,1 0 1 0,2 0-4 0,17 0 9 16,-19 0 2-16,1 0-3 0,-3 0-7 15,0 0-3-15,-3 0 6 0,14 0 3 16,-15 0 3-16,-1 0-4 0,0 0 0 16,0 0 3-16,8 0 0 0,-10 0-2 15,1 0-7-15,1 0 10 0,1 0-4 16,1 0-3-16,20 0 6 0,-14 9-9 16,3-9 8-16,1 0-2 0,-1 0 5 15,23 0-6-15,-23 0 4 0,-3 0-13 16,2 0 17-16,-3 0-3 0,-1 0-10 15,16 0 8-15,-19 0-3 0,-1 0 2 16,1 0-3-16,-1 0 2 0,15 0-6 0,-14 0 8 16,0 0 1-16,2 0 4 0,-1 0-5 15,2 0-3-15,21 0-3 0,-18 0 8 16,0 0-5-16,1 0-1 0,1 0 3 16,24 0 7-16,-25 0 0 0,1 0-8 15,-1 0-2-15,-2 0 2 0,-2 0-2 16,14 0 2-16,-19 0-5 0,-2-12-2 15,-2 12 5-15,1 0 8 0,7 0 3 16,-8 0-9-16,3 0-3 0,1 0 5 0,5 0-4 16,-2 0 2-16,26 0 9 15,-21 0-9-15,1 0 3 0,2 0-6 0,-2 0-3 16,22 0 5-16,-22 0-2 0,-2 0 4 16,1 0 3-16,-1 0-4 0,0 0 0 15,11 0-10-15,-17 0 8 0,-1 0 5 16,-3 0 3-16,-1 0 0 0,6 0-3 15,-8 0-2-15,1 0-5 0,-1 0-1 16,4-10-4-16,2 10 9 0,18 0-1 16,-12 0 7-16,0 0-8 0,5-2-1 15,0 2 0-15,29-5 1 0,-28 3 6 0,2 0-4 16,-2 1-7-16,-1-3 7 16,-4 3-8-16,14-6-10 0,-22 5 6 0,-2-1 1 15,-2 2-3-15,-2-2-1 0,5-2-26 16,-3 5 18-16,-4-5-10 0,5 4-3 15,0-1 4-15,5 0-10 0,15-1-17 16,-15 1 39-16,2 1 6 0,2 0 5 16,-1-2-10-16,17-2-2 0,-14 1 5 15,-2 1-2-15,3 1-5 0,3-3 0 16,3 3 7-16,24-3-4 0,-24 2-6 16,0 3 2-16,-2 0-6 0,2 0-5 0,20 0-29 15,-25 0 40-15,1 0 5 16,2 0 13-16,-1 0 6 0,4 0-9 15,29 0 0-15,-25 0-1 0,0 0 9 0,1 0 5 16,1 0-5-16,30 0 9 0,-33 0-17 16,0 0-3-16,-3 0-1 0,-1 0 17 15,-2-12 1-15,19 12 8 0,-26 0-22 16,2 0 10-16,-2 0-2 0,-1 0 1 16,17 0 8-16,-19 0-8 0,2 0 5 15,1 0 0-15,-5 0-5 0,6 0 1 16,17 15-6-16,-16-15 6 0,2 0-6 15,0 0-8-15,3 9 21 0,27-9 5 0,-25 0-13 16,1 5-8-16,3-5 8 0,-2 0-5 16,26 0 24-16,-28 0-15 0,-1 0-2 15,0 0-2-15,1 0 9 16,-2 0-12-16,22 0 21 0,-22 0-15 0,-2 0-6 16,0 0 0-16,0-14 9 0,23 14 3 15,-26 0-5-15,4-12-8 0,1 12 5 16,-2-8 7-16,0 8-4 0,23-9-4 15,-23 6 1-15,-2 1 5 0,-4 0-4 16,1 0-4-16,-5-2 13 0,12 0 21 16,-18 1-15-16,0 2-9 0,0-2-5 0,1-1-1 15,1 0 21-15,-4 2-9 16,0-1-4-16,-3 1-8 0,4 0 8 0,3 0 6 16,-5 0-1-16,-1 2 1 0,4-3 9 15,-2 2 0-15,-1 1-4 0,5-2 29 16,-7 0-20-16,0 1-5 0,1 1-6 15,-1 0-10-15,0-1-5 0,-2 1-4 16,0 0-19-16,0 0-40 0,0-1-67 16,0-1-91-16,0-1-733 0,0-2 169 15,0 0-337-15,0-6 45 0,0 1 204 16</inkml:trace>
  <inkml:trace contextRef="#ctx0" brushRef="#br0" timeOffset="447041.9466">23356 4504 1802 0,'19'-16'310'0,"-19"16"-16"15,0 0 116-15,15-10 16 0,-15 10 50 0,0 0 371 16,0-7-535-16,0 7-70 16,0 0-9-16,9 0 33 0,-9-2 17 0,0-1 248 15,0 3-322-15,0 0-53 0,5-3-48 16,-2 3-10-16,8 0 98 0,-3 20-42 15,2-20 19-15,2 30 12 0,5-7 16 16,0 5-56-16,17 36-11 16,-16-31-134-16,1 1 0 0,0 0 0 0,-2-4 0 15,2-2 0-15,15 13 0 0,-18-26 0 16,-2-2 0-16,-1-6 0 0,-2-3 0 16,-2-4 0-16,14-22 0 15,-1-16 0-15,-10 9 0 0,-2-3 0 0,11-50 0 16,-17-5 0-1,-4-1 0-15,0 48 0 0,0 4 0 0,-22 6 0 16,22 4 0-16,0 6 0 16,-17-8 0-16,17 20 0 0,0 3 0 0,0 2 0 15,0 3 0-15,0 0 0 0,0 0-50 16,0 0-187-16,0 20-207 0,0-20-279 16,0 17-247-16,0 2-1417 0,14-19 1087 15,-14 19 272-15,0-9 388 0</inkml:trace>
  <inkml:trace contextRef="#ctx0" brushRef="#br0" timeOffset="447446.0011">24122 4445 733 0,'12'-4'88'15,"-12"0"88"-15,8-1 90 0,-8 0 86 16,4-4 283-16,-4 7-357 0,0-2-10 0,0 0 6 16,0 1 30-16,0 1 14 0,-18-1 230 15,18 3-330-15,0 0-19 0,-15 0-20 16,15 0 12-16,-13 0-15 0,-1 0 110 15,5 21-140-15,1-21 19 0,-1 20 16 16,-4-7 9-16,-8 20 129 0,11-11-181 16,-2 2-9-16,1 4-18 0,1 3-15 15,2 2-28-15,0 30-3 0,5-31-56 16,3-2-2-16,0-2-15 16,27-5-36-16,13 14-232 0,-17-23-32 0,2-4-96 0,3-2-52 15,-1-7-155-15,-1 1-81 16,17-2-783-16,-24 0 693 0,-5-23 97 15,-2 23 88-15,-4-29 125 0</inkml:trace>
  <inkml:trace contextRef="#ctx0" brushRef="#br0" timeOffset="447756.968">24146 4640 2625 0,'0'-3'76'0,"0"3"307"0,0 0-18 16,0 0 41-16,0 0 9 0,0 0-25 0,0 0 92 15,0 17-348-15,0-17-34 0,0 0-36 16,21 0-3-16,-21 0-40 0,21 12-12 16,2-12-5-16,-23 0 8 0,23 0 1 15,-12 0-5-15,7-20-26 0,-18 20 13 16,10 0-4-16,-10 0 4 0,6 0 9 16,-6 0-3-16,0 0 113 0,0 0-6 15,0 0 53-15,0 0 11 0,0 25 26 16,-18 4 167-16,18-14-214 0,0 4-27 15,0-2-30-15,0 2-24 0,0 0-28 16,0 17-17-16,0-20-33 0,0-1-58 0,0-3-115 16,0 0-181-16,17 0-791 15,-17-8 292-15,12-4-105 0,-12 0-174 16,20 0 40-16,-9 0 350 0</inkml:trace>
  <inkml:trace contextRef="#ctx0" brushRef="#br0" timeOffset="448096.0754">24582 4492 2720 0,'0'-5'209'0,"0"3"2"0,0 2 95 0,0 0 20 16,0 0 4-16,-25 19 198 15,7-19-392-15,18 23-25 0,-17-7-73 0,17 1-14 16,-16 1-1-16,16 17-24 0,0-18 5 15,0-2-10-15,0 0-4 0,0-4 5 16,26 1 4-16,0 5-20 0,-10-12 26 16,-1 0-5-16,0-1 5 0,-2-1 20 15,13 1 94-15,-26 0-31 0,17-2-4 16,-17 0-12-16,8 1 14 0,-8 1 31 0,0 6 158 16,0-5-162-16,-20 2-44 15,20 1-29-15,-26-2-28 0,-6 11-9 16,12-10-18-16,1 1-57 0,-2-2-58 0,2 0-70 15,2-4-95-15,-14-1-799 0,15-1 328 16,9 0-222-16,0-18 33 0,7 18 184 16</inkml:trace>
  <inkml:trace contextRef="#ctx0" brushRef="#br0" timeOffset="448468.5683">24817 4560 1256 0,'-2'0'90'0,"2"0"78"16,0 0 368-16,0 0-263 0,0 0-1 0,0 0 1 16,0 0 44-16,0 0 42 0,0 0 410 15,0 0-405-15,0 0-45 16,0 0-39-16,0 0 4 0,18 0 200 0,6 0-306 16,-9 0-50-16,5 0-48 0,1 0-22 15,1 0-32-15,27 0-29 0,-27 0-31 16,1-19-50-16,-5 19-91 0,-1 0-103 15,4-13-467-15,-16 13 193 0,-4 0-135 16,-1 0-147-16,0 0-209 0,-23 0 140 16</inkml:trace>
  <inkml:trace contextRef="#ctx0" brushRef="#br0" timeOffset="448665.4626">24861 4664 4690 0,'23'0'75'0,"-23"0"45"16,28 0 35-16,0 0 91 0,-14 0-225 16,1-12-117-16,-2 12-248 0,0 0-344 15,-3 0-446-15,5 0-1092 0</inkml:trace>
  <inkml:trace contextRef="#ctx0" brushRef="#br0" timeOffset="449503.0016">25447 4512 1952 0,'0'0'109'0,"0"0"61"16,0 0 68-16,0 0 29 0,0 0 30 16,0 0 421-16,0 0-368 0,0 0-32 15,0 0-72-15,0 0-40 0,20 0 117 16,3 0-159-16,-23 0 19 0,33 0 10 15,-13 0-34-15,-1 0-63 0,16 0-59 16,-18 0-47-16,-4 0-11 0,-3 0-81 0,0 0-101 16,1 0-532-16,-7 0 134 15,-3 0-157-15,4 0-274 0,-1 0-31 0,1-20 264 16</inkml:trace>
  <inkml:trace contextRef="#ctx0" brushRef="#br0" timeOffset="450073.4068">25822 4339 2149 0,'0'0'149'0,"0"0"120"16,12 0 166-16,-12 0 96 0,0 0 34 15,0 15 316-15,8-15-616 0,-8 0-60 16,0 0 6-16,5 0 10 0,-5 0-17 16,9 0 83-16,-7 0-216 0,-1 0-28 15,3 0-17-15,0-20-14 0,5-1 16 16,-4 8-26-16,-2-1 4 0,1 0-6 16,0 2 0-16,-2 1 2 0,2-10-1 15,-4 14 0-15,3 3-5 0,-3 1 0 16,0 3-5-16,0 0 5 0,0 0 4 0,0 0 9 15,0 0-6-15,0 22 7 0,0-22 3 16,0 38 44-16,0-21-9 16,0 3 18-16,0 1 7 0,0 1 2 0,0 24 28 15,0-22-68-15,0-2-14 0,0 3-4 16,0-3-8-16,18 2 1 0,-18 14 10 16,0-19-11-16,11-1-6 0,-11-3-7 15,0-2-1-15,0 7-3 0,6-13 7 16,-6 0 0-16,0-1-5 0,0-2 6 15,0 0-4-15,-17 2 1 0,-1-3 1 16,18 1 3-16,-20-1 3 0,20 1-4 16,-22 0 3-16,7-2 8 0,15-1 8 15,-8 1 8-15,8-2-4 0,0 0-8 0,23 0-3 16,-23 0-6-16,31 0-8 0,-9 0-9 16,1-16-29-16,28 16-126 0,-28-14 6 15,-4 14-110-15,0 0-139 0,-5-13-113 16,-5 13-175-16,-1 0-898 0,-8 0 611 15,0 0 51-15,0 0 251 0</inkml:trace>
  <inkml:trace contextRef="#ctx0" brushRef="#br0" timeOffset="450475.0361">26110 4313 1508 0,'0'0'121'16,"0"0"95"-16,0 0 466 0,0 0-299 16,0 0 42-16,0 0 33 0,0 0 7 15,16 0 235-15,-16 19-480 0,0-19 3 0,0 0 23 16,13 16 38-16,-13-16 7 0,9 23 166 15,1-10-284-15,-2-1-21 0,-1 2-10 16,3 2 1-16,11 18 133 0,-9-17-132 16,1-1 3-16,-2 0-11 0,1-1-29 15,1-3-44-15,9 7-34 0,-15-13-29 16,3-1 0-16,-4-4 0 0,1-1 0 16,6 0 0-16,-6-29 0 0,-2 29 0 15,1-33 0-15,-2 13 0 0,1-5 0 0,-5-28 0 16,0 25 0-16,0 2 0 15,0 3-21-15,0 4-100 0,-22-8-496 16,22 27 17-16,-14 0-122 0,14 0-288 16,0 19-286-16,0-1-131 0</inkml:trace>
  <inkml:trace contextRef="#ctx0" brushRef="#br0" timeOffset="451969.3673">25164 2519 534 0,'0'0'13'16,"0"0"5"-16,0 0 27 0,0 0 58 15,0 0 248-15,18 0-123 0,-18 0 4 16,0 0 1-16,0 0 17 0,0 0 10 15,0 0 317-15,0 0-230 0,0 0 42 16,0 0 24-16,0 0 9 0,0 0 222 0,0 0-386 31,0-15 9-31,0 15 32 0,20 0 30 0,-20-10-26 0,0 1 192 0,19 9-291 16,-19-6-8-16,0 3-25 0,15 3-6 16,-5 0 128-16,-10 0-205 0,14 22-26 15,-2-22-60-15,-1 36-2 0,4-11 0 16,17 30 0-16,-12-25 0 0,-1-2 0 15,-2-2 0-15,-1-1 0 0,15 14 0 16,-19-24 0-16,0-3 0 0,-2-3 0 16,-1-4 0-16,0-5 0 0,-1 0 0 15,11-32 0-15,1-16 0 16,-11 17 0-16,8-51 0 0,-7-8 0 16,-10 45 0-16,0 5 0 0,0-27 0 15,0 33 0-15,0 27 0 16,0 7 0-16,0 24 0 0,-13-5-28 15,13 7-253-15,0 5-325 0,0 40-1707 16,0-35 641-16,31 0 230 0,-31-4 364 16</inkml:trace>
  <inkml:trace contextRef="#ctx0" brushRef="#br0" timeOffset="454945.963">19817 6374 1497 0,'0'0'59'0,"0"0"67"16,9 0 295-16,-9 0-171 0,0 0 12 15,0 0 30-15,0 0 41 0,0 0 308 16,0 0-371-16,0 0-42 0,0 0-42 16,0 0 4-16,0 0-41 0,0 0 85 15,0 0-153-15,0 0 16 0,0 0-2 16,0 0 21-16,0-14 82 0,15 14-120 16,-15 0 7-16,12-12-16 0,-12 12-21 15,13-14-14-15,5-3-32 0,-11 7 6 16,3-1-11-16,0 0 10 0,0 1-4 15,15-11-13-15,-13 13 6 0,2-4 0 0,1 2 8 16,1 2-9-16,-2-2-1 0,14-5 13 16,-14 8 4-16,-5 0-1 0,2 1-2 15,-1 2-3-15,5-6 7 0,-7 5-11 16,1-1 5-16,0 2 0 0,4-2-5 16,0-2 1-16,16-7-11 0,-15 8 5 15,3-2-1-15,-3 3 9 0,-1-3-5 16,12-3-2-16,-14 9-2 0,-1-2 1 0,0-2 2 15,-1 2 1-15,-1 1 5 0,7-4-4 16,-8 5-4-16,0 1 5 0,-1-2 5 16,4 3-2-16,12-2-3 0,-10 2-2 15,2 1 2-15,2 0-4 0,0-3 2 16,2 1 7-16,19-2-8 0,-18 1 4 16,0 2-14-16,-2-1 4 0,1 2 4 15,13-2 8-15,-17-1-2 0,0 3 5 16,1-1-9-16,0-1 3 0,0 0 0 15,17-1-4-15,-15 2-4 0,-1 1 9 16,1-3-2-16,-2 1 5 0,13 0 2 16,-15 1-4-16,-3 0 3 0,1 0-13 15,-1 1 10-15,-2-1 9 0,8 0 18 0,-8 0-5 16,0 1 1-16,1-1-3 0,2-2-11 16,13 0 2-16,-11 1-11 0,2-1 2 15,1 1-11-15,0-2 11 0,2 1-3 16,15 0 35-16,-14 1 2 0,-2 1 4 15,2-1-9-15,-1 2-3 0,14-1-5 16,-16 1-15-16,-2-1-6 0,4 1-4 16,-1-1-2-16,-1 0 4 0,18-1-6 0,-16 1 2 15,-1-1 0-15,3 2 4 16,-2-2-6-16,18-1 3 0,-19 2-1 0,0-1 1 16,2 1 4-16,-4 0-2 15,14 1-4-15,-17 0 1 0,0 0-1 0,-2 0 1 16,-2 0 4-16,0 0-3 0,8 0 14 15,-9 15-3-15,3-15-3 0,0 0-4 16,1 0 2-16,18 0-5 0,-14 0 1 16,1 0-2-16,1 0-2 0,1 0 2 15,-3 0 0-15,12 0 2 0,-14-13-5 16,-2 13 8-16,-1 0 1 0,-1 0-5 0,-1 0 9 16,10 0-6-16,-7 0-1 15,1 0 1-15,0 0-6 0,2 0 4 0,19 0-6 16,-14 0 6-16,0 0-3 0,1 0 1 15,3 0-3-15,16-16-6 0,-22 16 7 16,0 0 0-16,1 0 4 0,-3-10-7 16,1 10 4-16,8 0-2 0,-9 0 4 15,0 0 2-15,-1 0 2 16,0 0-3-16,12 0 6 0,-12 0-11 0,0 0 6 16,0 0-1-16,1 0-8 0,2 0 9 15,21 0-8-15,-17 0 4 0,0 0 0 16,2 0-2-16,0 0-1 0,18 0 3 15,-22 0 2-15,-3 0-7 0,0 0 6 16,-3 0-4-16,1 0 5 0,9 0 19 0,-12 0 0 16,-1 0 14-16,4 0 5 15,-2 0 3-15,19 0 3 0,-15 0-43 0,2 0-2 16,5 0-5-16,3 0 6 0,2 0-5 16,30 0 6-16,-30 0-3 0,2-15 0 15,-6 15 0-15,1 0 0 0,17 0 13 16,-28 0 4-16,1 0 20 0,0 0 7 15,-2 0 11-15,0 0-9 0,13 0 18 16,-15 0-54-16,1 0-1 0,3 0-13 0,3 0-1 16,18 0 6-16,-18 0 0 15,2 0 2-15,3 0 0 0,0 0-4 0,1 0 3 16,20-17-2-16,-25 17 5 0,0 0-2 16,-1 0 2-16,-3 0 3 0,11-9 37 15,-14 9-11-15,-1 0-5 0,0 0-8 16,-2 0-7-16,1 0-9 0,13 0 0 15,-9 0-6-15,2 0 1 0,4 0-2 16,1 0 3-16,24 0-3 0,-23 0 3 16,3 0 2-16,-2-15-4 0,0 15 4 15,-2 0-4-15,11-9-3 0,-15 9 3 16,-4 0 0-16,0 0 2 0,1-7 0 16,12 7-7-16,-11 0-4 0,3 0-2 15,-1 0-2-15,2 0 3 0,2 0 4 0,21 0 1 16,-20 0 9-16,-1 0-3 0,1 0-4 15,2 0 4-15,24 0 1 0,-27 0 2 16,2 0-3-16,0 0-3 0,1 0-10 16,-2 0-2-16,20-13-23 0,-23 13 26 15,2 0 2-15,-1 0-3 0,-1 0 4 16,23-8-18-16,-22 8 23 0,3 0 0 16,2 0 7-16,-3-3-7 0,5 3-4 15,27-3-18-15,-28 3 14 0,0 0-7 0,1-2 1 16,-1 2-12-16,27-1-14 15,-31 0 24-15,3 1 10 0,2-2-2 16,-4 2 3-16,0 0 8 0,20-1 0 16,-22 1 3-16,1 0-5 0,-1 0-6 0,3-1-6 15,21 1-17-15,-20-1 11 0,2 0-2 16,1 1-18-16,2-2 2 0,2 2 5 16,27-2-62-16,-28 2 43 0,-1 0-8 15,-2 0 23-15,0 0 21 0,22 0 10 16,-25 0 6-16,-2 0 2 0,-4 0-10 15,2 0 10-15,2 0-1 0,17 0 5 0,-17 0-13 16,-1 0-12-16,4 0-22 0,1 0-27 16,31 0-83-16,-32 0 84 0,3 0 5 15,0 0-9-15,1 0 17 0,-1 0 14 16,25 0 15-16,-29 0 26 0,-2 0-5 16,1 0 6-16,-2 0-13 0,20 0 14 15,-21 0-4-15,2 0 8 0,0 0-4 16,2 0-8-16,-1 0 12 0,30-15 0 15,-27 15-10-15,2 0 5 0,-4-9-8 16,0 9 3-16,26-8 5 0,-30 8 5 16,3-7-10-16,-1 5 6 0,-1-1-5 15,5 0-4-15,19-2 8 0,-20 1 9 16,-2 4-9-16,1-3-4 0,2 1 18 16,25-1 5-16,-30 2-6 0,5 0-26 0,0 1 0 15,-2 0 7-15,2 0-7 0,25 0 26 16,-28 0-4-16,5 0-5 0,-2 0-4 15,1 0-9-15,26 15 0 0,-27-15 19 16,0 0 15-16,0 11 11 0,-3-11 11 16,3 0 7-16,23 8 51 0,-26-5-52 15,-1-3-17-15,-1 2 20 0,-3-2-11 16,18 0 50-16,-22 0-65 0,-5 0 6 16,-1 0-11-16,-5 0-16 0,2 0-4 0,-6-14-26 15,0 14-35-15,0 0-79 16,0 0-110-16,-21-10-204 0,21 10-1292 15,-16-10 453-15,16 10 209 0</inkml:trace>
  <inkml:trace contextRef="#ctx0" brushRef="#br0" timeOffset="455822.6707">23819 5385 602 0,'-13'10'65'0,"13"-10"67"0,-16 0 70 15,16 0 75-15,0 0 324 0,0 0-266 0,0-20 54 16,0 20 81-16,27 0 109 0,-27-15 14 15,19 15 428-15,-1-14-625 0,-18 14-44 16,0 0-32-16,13 0-42 0,-13 0 68 16,0 0-240-16,0 0-3 0,5 0 24 15,-5 0 32-15,12 25 25 0,8 11 181 16,-5-13-252-16,0 3-44 0,3 2-62 16,0-1-7-16,18 31 0 0,-22-33 0 15,2 1 0-15,-1-4 0 0,-1-3 0 16,-2-3 0-16,13 0 0 0,-14-14 0 15,4-2 0-15,-6 0 0 0,5-25 0 16,8-17 0-16,-14 14 0 0,-2-6 0 0,-3-7 0 16,-3-2 0-16,0-3 0 15,-26-41 0-15,26 46 0 0,-25 4 0 0,25 8 0 16,-20 8 0-16,7-1 0 0,13 19 0 16,0 3 0-16,0 0 0 0,0 24 0 15,0-24-71-15,0 56-531 0,22-32-9 16,-22 1-179-16,25-1-203 0,-11-3-212 15,22 13-1297-15,-17-21 1689 0</inkml:trace>
  <inkml:trace contextRef="#ctx0" brushRef="#br0" timeOffset="456115.5415">24462 5368 1577 0,'9'-2'76'0,"1"0"53"0,-2-1 53 16,1 0 58-16,3-4 199 0,-7 5-224 16,-2-1 18-16,-3 3 37 0,0 0 68 15,0 0 414-15,-20 0-394 0,20 0-32 16,-20 18-7-16,20-18 21 0,-25 15-23 0,-4 8 216 16,16-8-328-16,2 2-16 15,-3 2-15-15,5-2-10 0,2 23 37 0,2-20-161 16,5 2-23-16,0 0-12 0,0-1-31 15,32-4-60-15,6 15-348 0,-14-19 4 16,1-4-121-16,-4-4-151 0,4-4-217 16,16-1-1003-16,-22 0 991 0,-2-31 199 15,-7 31 227-15</inkml:trace>
  <inkml:trace contextRef="#ctx0" brushRef="#br0" timeOffset="456413.3853">24508 5509 2624 0,'0'0'127'0,"0"0"160"0,0 0 168 16,0 0 121-16,24 0 355 0,-4 0-629 16,-20 0-67-16,27 0-28 0,-15 0-34 15,-1 0-65-15,13 0-33 0,-12 0-80 16,-3 0 12-16,-3 0-7 0,-1 0-3 16,5 0 6-16,-6 0 4 0,-4 0 6 15,2 0 9-15,-2 0-1 0,1 0-5 16,-1 0 31-16,0 15 40 0,0-15 53 15,0 0 41-15,0 13 10 0,0 4 91 0,-20-7-171 16,20 3-10-16,0 1-16 0,0 1-19 16,0-1-17-16,0 17-15 0,0-16-25 15,0-3-26-15,0 2-49 0,0-4-75 16,22 4-514-16,-22-11 135 0,14-1-163 16,-14-2-210-16,21 0-144 0,-7 0-146 15,13-26-614-15</inkml:trace>
  <inkml:trace contextRef="#ctx0" brushRef="#br0" timeOffset="456711.9371">24976 5373 2898 0,'0'-3'118'0,"0"1"136"0,0 2 135 16,0 0 105-16,0 0-55 0,-22 19 172 0,8-19-432 15,14 22-53-15,-17-22-48 0,17 29-31 16,-13 3-5-16,13-18-25 0,-10 1-2 15,10-1-14-15,0-2 12 0,0 5-17 16,0-12 14-16,25 0-23 0,-25-3 10 16,21-2-8-16,-21 3-7 0,23 0-23 15,-2-1 21-15,-21 2-2 0,19-1 10 16,-19 2 5-16,8 10 11 0,-8-6 7 16,0 2-9-16,0 1 4 0,-28 1 0 0,28 2-11 15,-45 6 10-15,26-11-45 16,-1-2-44-16,2-1-78 0,1-3-197 15,3-4-210-15,-15 0-990 0,17 0 629 0,5-21 131 16,1 21 215-16</inkml:trace>
  <inkml:trace contextRef="#ctx0" brushRef="#br0" timeOffset="456972.282">25141 5467 2695 0,'0'0'113'0,"0"0"136"16,-11 0 157-16,11 0 74 0,0 0 305 16,0 0-563-16,29 0-44 0,-29 0-62 15,34 0-36-15,-13 0-38 0,28 0-31 16,-21 0-12-16,-3 0-30 0,-1 0-44 15,-5 0-92-15,12 0-631 0,-21 0 225 16,-4 0-35-16,-6 0-30 0,0 0-98 16,0 0 36-16</inkml:trace>
  <inkml:trace contextRef="#ctx0" brushRef="#br0" timeOffset="457179.4895">25146 5606 3606 0,'0'5'273'0,"24"-1"121"0,-7 1 57 16,4-5-82-16,0 0-154 0,33 0-143 16,-27 0-215-16,1 0-249 0,1 0-280 15,-4 0-267-15,23-22-1187 0,-29 7 1447 16</inkml:trace>
  <inkml:trace contextRef="#ctx0" brushRef="#br0" timeOffset="457486.9654">25635 5535 820 0,'0'0'156'0,"19"0"87"15,-19 0 88-15,14 0 29 0,-14 0-11 16,9-17 394-16,1 17-304 0,-10 0 50 16,0 0-21-16,7 0-11 0,4 0 226 15,-4 0-377-15,2 0-4 0,3 0-23 16,1 0-19-16,3 0-91 0,17 0-28 0,-15 0-132 15,1 0-45-15,-1 0-81 16,-1 0-129-16,12 0-600 0,-20 0 278 16,3 0-164-16,-5-15-86 0,-1 15-270 15,-2 0 20-15</inkml:trace>
  <inkml:trace contextRef="#ctx0" brushRef="#br0" timeOffset="458007.9897">26085 5354 1739 0,'0'-1'100'16,"-15"1"341"-16,15-2-78 0,0 2 24 16,0 0 30-16,0 0 35 0,0 0-44 15,0 0 168-15,0 0-390 16,0 0-35-16,0 0-19 0,0 0-3 0,0 0 23 15,0 0-123-15,15-17-30 16,-15 17-5-16,16-14-10 0,-16 14-28 16,17-13-8-16,-5 13-12 0,13-11-12 15,-11 3 56-15,0 8 18 0,-2-4-8 16,-3 4-5-16,9 0-4 0,-13 0 23 16,-1 0-8-16,-2 18 0 0,-2-18 5 15,1 0-14-15,0 20 12 0,-1-2 2 0,0-7 25 16,0 2-9-16,0 0 11 0,-21 17 35 15,21-16-7-15,-21 6-8 0,21-2 9 16,-25 0-9-16,12-1-12 0,-12 12 8 16,11-17-34-16,3-4-8 0,3-1-1 15,0-3-4-15,2-1-8 0,1-3-17 16,3 0-30-16,2 0-30 0,0 0-15 16,0 0 11-16,0 0-5 0,25 0 100 15,-25 0 12-15,18 0 28 0,-2 0 20 0,11 0 141 16,-12 0-71-16,-1 0 15 15,-1 0-19-15,-1 0-42 0,-1 20-36 16,4 3-34-16,-10-23-44 0,0 25-71 0,-1-15-90 16,0-10-85-16,3 17-688 15,0-9 261-15,0-8-180 0,4 0-95 0,1 0 70 16,1 0 249-16</inkml:trace>
  <inkml:trace contextRef="#ctx0" brushRef="#br0" timeOffset="458313.9998">26461 5363 2614 0,'2'-2'160'15,"-2"2"177"-15,2 0 175 0,-2 0 125 0,9 0 355 16,-7 0-628-16,2 17-30 0,4-17-1 16,-2 17 10-16,12 0 207 0,-9-17-330 15,0 24-12-15,-2-12-11 0,1 3-21 16,2 0-53-16,3 14-32 0,-9-16-91 15,4-1 0-15,-4-3 0 0,-1-3 0 16,3 1 0-16,-2-7 0 0,1 0 0 16,2 0 0-16,-2 0 0 0,3-26 0 15,9-6 0-15,-9 13 0 0,-1-2 0 16,-1 1 0-16,-1 1 0 0,2-10 0 16,-7 19 0-16,2 10 0 0,-2-12 0 0,0 12-37 15,0 0-209-15,0 0-1030 0,-22 27 151 16,22-27-218-16,0 28-164 0,-13-8 201 15</inkml:trace>
  <inkml:trace contextRef="#ctx0" brushRef="#br0" timeOffset="468875.9">19742 6400 351 0,'-3'0'-4'16,"1"13"-4"-16,1-13 8 0,0 0-4 0,1 0 8 16,0 7-11-16,-1-7 7 0,-1 0-8 15,-1 0 1-15,-2 0-39 0,0 0-39 16</inkml:trace>
  <inkml:trace contextRef="#ctx0" brushRef="#br0" timeOffset="475633.9254">19624 6486 547 0,'-4'0'14'0,"1"0"27"15,-2 0 17-15,2 0 30 0,1 0 8 16,-2 0 132-16,4 0-79 0,0 0 38 15,-1 0 10-15,1 0 12 0,0 0 107 16,0 0-206-16,0 0-22 0,0 0-8 16,0 0-2-16,0 0-12 0,0 0 37 15,0 0-58-15,0 0 7 0,0 0 5 16,0 0 25-16,0 0 7 0,15 0 81 16,-15 0-105-16,0 0-1 0,18 0 2 15,-18 0 7-15,12 0 48 0,7 0-86 0,-10 0-15 16,6 0-12-16,1 7 4 0,4-7-9 15,22 5 4-15,-19-3-10 0,2 1 10 16,-1 1 0-16,0-3-3 0,1 2 0 16,22 1-15-16,-23-2 9 0,-3 1 0 15,1 1 6-15,-2-1 0 0,17 2 13 16,-20-1-11-16,1-3 2 0,2 2-1 16,-2-2-6-16,1-1 3 0,24 0-4 15,-21 0 0-15,0 0-1 0,0 0-3 0,-3 0 9 16,3 0 1-16,16-14 64 15,-19 14 0-15,-2 0 20 0,2 0 3 0,-1 0-9 16,20 0 26-16,-21 0-81 0,1 0-11 16,0 0-14-16,2 0 11 15,-1 0-12-15,22 14 16 0,-18-14-20 0,0 0-3 16,1 0 3-16,0 0-7 16,1 0 3-16,22 0 15 0,-26-16-10 0,1 16 1 15,-2 0 4-15,-3 0 20 0,17 0 118 16,-18 0-48-16,-1 0-6 0,3 0-25 15,-2 0-26-15,4 0-23 0,21 0-10 0,-19 0-10 16,1 0 6-16,2 0-1 0,0 0-1 16,21 0 18-16,-23 0-9 0,-2 0-12 15,1 0 0-15,-1 0 4 0,-1 0 5 16,18 0 43-16,-21 0-15 0,1 0 0 16,0 0-3-16,-3 0-2 0,17 0 6 15,-3 20-20-15,5-20 1 16,-16 16-6-16,1-16-4 0,1 0-5 15,1 0-4-15,1 8-1 0,21-8 1 16,-22 0 8-16,-1 0 1 0,0 0-5 16,0 0 9-16,16 0-13 0,-20 0 8 0,1 0-4 15,0 0 0-15,-1 0 10 16,0 0-10-16,15 0 0 0,-17 0 4 16,4 0 1-16,-2 18 0 0,3-18 4 15,1 0-13-15,25 10-1 0,-19-10 5 0,-1 7-5 16,1-7 1-16,3 0 13 0,25 6-9 15,-29-6 5-15,5 0-1 0,-3 0 18 16,2 2 5-16,-1 0-4 0,23-2 8 16,-28 0-26-16,0 2-5 0,-4-2-14 15,-5 0-64-15,3 0-674 0,-16 0-61 16,-1 0-407-16,0-19 190 0</inkml:trace>
  <inkml:trace contextRef="#ctx0" brushRef="#br0" timeOffset="480798.9781">20066 6500 2151 0,'0'0'103'0,"0"0"54"0,0 0 64 15,0 0 32-15,0 0 294 0,0 0-295 0,0-16-56 16,0 16-75-16,0 0-46 16,0-13-42-16,0 1 27 0,22 5 17 15,-22-2 27-15,19 1 19 0,-19 1 13 0,23-1-18 16,-5-9 80-16,-18 10-130 15,15-1-20-15,-15 2-28 0,12 1-1 0,-1-7-9 16,-5 9-10-16,3-2 0 0,1 1-1 16,1 4 6-16,1-3 0 0,16 1-20 15,-15 0 11-15,1-1 8 0,-2 1 1 16,-2-1-1-16,8-2-13 0,-9 1 14 16,0 1-10-16,3-1 10 0,-1 2-5 0,5-1 0 15,17-3-1-15,-15 4 10 16,2 0-5-16,1 1-4 0,-2-1 14 15,24 2-23-15,-23 0 9 0,1 0-8 0,0 0 8 16,-2 0 0-16,-1 0-5 0,13 15 5 16,-17-15-4-16,-1 0 4 0,-2 0 0 15,1 0 5-15,12 8 8 0,-10-8-8 16,0 0 4-16,3 0-9 0,-1 0 5 16,2 0 4-16,19 0 10 0,-17 0-19 15,1 0 0-15,-3 0-14 0,1 0 14 16,18 0-9-16,-19 0 18 0,-1 0-14 15,-1 0 14-15,-1 0-4 0,2 0 0 0,13 0-10 16,-16 0 1-16,-1 0-5 0,0 0 18 16,0 0-14-16,10 0 5 15,-9 0-9-15,-2 0 14 0,1 0-1 0,5 0 1 16,-1 0 13-16,25 0-13 0,-19 0-5 16,1-16-5-16,-2 16 0 0,1 0 9 15,20 0-4-15,-24 0 5 0,0-11-5 16,-3 11 0-16,-2 0 4 0,0 0-4 15,13 0-4-15,-13 0 0 0,-1 0 4 16,3 0 0-16,0 0 0 0,19 0 4 16,-17 0-4-16,0 0 0 0,3 0 1 15,-2 0-10-15,-1 0 5 0,14 0-1 16,-15 0 9-16,-3 0-4 0,0 0 0 16,0 0 14-16,11 0-9 0,-14 0-5 0,4 0-4 15,-3 0 4-15,1 0 0 16,2 0-4-16,13 0 3 0,-10 0-3 0,-1 0 8 15,1 0 0-15,2 0-8 0,20 0 4 16,-19 0-5-16,-1 0 5 0,0 0 0 16,1 0 4-16,-1 0 1 0,22 0-9 15,-23 0-1-15,1 0 5 0,0 0-4 16,-2 0 8-16,16 0-4 0,-19 0 5 16,0 0-5-16,1 0-5 0,-2 0-4 0,2 0 14 15,13 0-1-15,-15 0 5 0,3 0-13 16,-2 0 13-16,2 0 0 0,14 0 5 15,-16 0-14-15,4 14-4 0,1-14 0 16,-2 0-1-16,3 0-3 0,19 8 16 16,-19-8-3-16,0 0 4 0,-1 0-18 15,-1 0 0-15,17 0-4 0,-18 0 13 16,0 0-5-16,-1 0 5 0,-2 0 10 16,0 0-10-16,12 0-4 0,-14 0-10 15,1 0 19-15,-1 14 0 0,3-14-9 16,18 0 13-16,-14 10-13 0,0-10 8 15,3 0-4-15,-2 0-9 0,0 0 19 0,20 0-15 16,-22 0 9-16,2 0-9 0,-3 0 10 16,3 0-10-16,15 0 0 0,-21 0 9 15,1-17 0-15,2 17 5 0,-4 0-4 16,1 0-10-16,14-8-4 0,-16 8 5 16,3 0 3-16,0 0 1 15,2 0 0-15,21 0-8 0,-17 0 12 0,1 0-13 16,0-4 9-16,1 4 5 0,0 0-5 15,23-3 5-15,-24 2-1 0,0 0-4 16,-1 0-1-16,-3 1 10 0,18 0-22 16,-22 0 17-16,2 0-8 0,0 0-1 0,0 0 10 15,1 0-5-15,19 0 9 16,-16 0-9-16,1 0-4 0,1 0 4 16,0 0 0-16,26 0 4 0,-24 0-13 15,3 0 9-15,-1 0-4 0,1 0 8 0,24 0-4 16,-28 0-1-16,-2 0-9 0,0-12-4 15,-3 12 4-15,-1 0-4 0,12-8 10 16,-17 8-1-16,2 0 14 0,-3 0-13 16,1 0-6-16,13 0 10 0,-12 0 0 15,2 0 5-15,2 0-14 0,2 0 18 16,2 0-4-16,28 0 4 0,-24 0-14 0,1 0 5 16,1 0 5-16,0 0-5 15,21 0-9-15,-27 0 4 0,3 0 1 0,-3 0 8 16,1 0 1-16,-2 0-5 0,21 0-14 15,-20 15 5-15,-2-15 13 0,0 0 6 16,-1 0-10-16,19 0 5 0,-20 0-10 16,3 0 0-16,1 0 10 0,2 0-5 15,1 0-5-15,25 0 0 0,-24 0 5 16,1-15 0-16,2 15-5 0,-1 0 10 16,27-11-10-16,-27 11 10 0,-1-5-10 15,0 5 5-15,-2 0 9 0,-3-7-18 16,23 7 23-16,-23-2-19 0,0 2 10 0,1 0-9 15,-2 0 3-15,23-3 1 0,-21 3 0 16,0-2-4-16,3 1 9 0,-3-1-10 16,3 0 5-16,25 0-10 0,-26-1 5 15,1 1-4-15,1 2 9 0,-1 0-10 16,25-3 5-16,-27 3-4 0,0-2 14 16,3 2 4-16,-2 0-9 0,0 0 10 15,23 0-5-15,-24 0-5 0,0-1-5 16,1 1 5-16,1 0 0 0,1-1 0 0,19 0 0 15,-19 1 0-15,2-1 5 16,-2 0-5-16,1-1 0 0,30-1 0 0,-29 1 4 16,-1-1-8-16,1 1-1 0,-2 0 5 15,-3 0-10-15,21-1 5 0,-20 3 14 16,-3 0-4-16,3 0 10 0,-1 0-20 16,24 0-4-16,-24 0 9 0,3 0 0 15,-2 0 0-15,2 0-5 0,-2 12 0 16,29-12 15-16,-28 0-10 0,1 0 5 15,0 0-15-15,0 0 5 0,21 0-4 16,-28 0 9-16,4 0 5 0,-1-16 9 16,-2 16-5-16,1 0-9 0,25-13 9 15,-24 13-9-15,3 0-5 0,1-11 5 0,-2 11 0 16,4-8-4-16,23-2 9 0,-29 5-9 16,1-2 4-16,-2 2 4 0,-5 0 0 15,15-5 0-15,-22 6-4 0,-1 1-4 16,1 0 13-16,0-1-9 0,9 1 18 15,-8-1-9-15,2 4 9 0,1-3 9 16,-1 1 1-16,1 0 9 0,13-1 65 16,-16 2-37-16,-2-1 6 0,-2 0-11 15,0 2 9-15,-1-2 14 0,-4 2-58 16,-2 0-16-16,0 0-5 0,0 0-3 16,0-1-14-16,0 1-114 0,0 0-25 15,0 0-201-15,0 0-325 0,0 0-393 0,0 0-201 16</inkml:trace>
  <inkml:trace contextRef="#ctx0" brushRef="#br0" timeOffset="481875.4728">24908 6045 1187 0,'0'-3'54'0,"-16"2"56"0,16-2 49 16,0 3 54-16,0-2 140 0,0 0-202 15,0 0-7-15,0-1 13 0,0 2 34 16,0-3 16-16,21-2 203 0,-21 3-217 16,14-1-9-16,-14 2-25 0,0 2-9 15,17-2-7-15,-17 2 115 0,9 0-109 16,-9 0-24-16,9 27-9 0,0-27 11 15,6 45 71-15,-6-27-109 0,-1 1 1 16,0 3 17-16,0-1-8 0,0-3-1 16,6 14 41-16,-8-19-58 0,-1-3 14 0,1-3-2 15,2-4-6-15,6-3-16 0,-4 0-69 16,1-22-2-16,0 22-1 0,5-32-4 16,-1 11-2-16,17-32-10 0,-16 23 9 15,-1-1-2-15,-3-1 0 0,-4 3 8 16,4-22 7-16,-10 32 5 0,-2 4-4 15,0 3-5-15,0 5-1 16,0 7-6-16,-19 0-18 0,19 0-81 0,0 24-108 16,-19-24-166-16,19 27-257 0,-11 5-1079 15,11-17 641-15,0-2 191 0,0-3 262 16</inkml:trace>
  <inkml:trace contextRef="#ctx0" brushRef="#br0" timeOffset="482196.9891">25512 5967 1593 0,'3'0'48'0,"1"0"42"0,-4 0 31 16,0 0 36-16,0-11-21 15,0 11 84-15,0 0-111 0,0 0 16 16,0 0 21-16,-16 0 27 0,16 0 234 0,-21 0-160 15,21 17 37-15,-19-17-3 0,7 0 23 16,2 14-38-16,-9 3 145 0,8-8-261 16,0 2-19-16,-1 3-28 0,2 1-4 15,-9 14 1-15,12-14-67 0,3-1-29 16,2 0 3-16,2-2-1 0,0-3-13 16,31 4-125-16,-31-7-30 0,32-5-137 15,-13-1-161-15,2 0-155 0,-1 0-70 16,14 0-676-16,-17-18 750 0,-4 18 44 15,-3 0 141-15,-10 0 151 0</inkml:trace>
  <inkml:trace contextRef="#ctx0" brushRef="#br0" timeOffset="482485.4361">25471 6074 2259 0,'0'0'63'0,"12"0"45"16,-12 0 35-16,0 0 54 0,0 0 10 15,0 0 287-15,10 0-268 0,-10 0-63 16,12 0-76-16,-2 0-43 0,3 0-32 16,16 0-10-16,-16 0 0 0,3 0-4 15,-5 0 3-15,1 0 8 0,-3 0 78 16,-7 0 6-16,-2 0 52 0,0 0 24 0,0 0 27 16,0 0-23-16,-23 25 56 0,23-8-172 15,-19-17-3-15,19 21-16 0,0-10-5 16,-16 11 11-16,16-10-34 15,0-3 0-15,0 3-13 0,0-2-14 0,0-3-43 16,0 10-423-16,0-11-92 0,0 0-188 16,18-4-238-16,-18-2-20 0,17 0 272 15</inkml:trace>
  <inkml:trace contextRef="#ctx0" brushRef="#br0" timeOffset="482809.9926">25928 6009 2532 0,'0'-2'20'15,"-17"2"14"-15,17 0 23 0,-15 0 34 16,-2 0 116-16,5 0-106 0,1 17-25 16,-1-17-25-16,4 21-17 0,8-21-10 15,-7 22-7-15,7-2-12 0,0-20-6 0,0 17 0 16,0-8 5-16,27-9-2 15,-7 12 4-15,-20-4-7 0,20-5-3 0,-20 1 19 16,21-2 39-16,-10 6 168 0,-11-4-91 16,0 2 0-16,0 3-2 0,0-2 6 15,0 3-8-15,-25 10 37 0,25-9-125 16,-29 0-15-16,14-2-5 0,-2 0-9 16,2-1-5-16,-10 1-15 15,12-6-78-15,3-1-149 0,10-2-202 0,-12 0-190 16,12 0-1040-16,0-19 991 0,0 19 204 15</inkml:trace>
  <inkml:trace contextRef="#ctx0" brushRef="#br0" timeOffset="483074.9846">26015 6062 1926 0,'19'0'89'0,"-19"0"87"0,22 0 91 0,2 0 419 16,-11-13-379-16,0 13-49 16,-1 0-79-16,0 0-60 0,-3 0-69 15,10 0-39-15,-11 0-13 0,-1 0-54 16,-1 0-124-16,-1 0-151 0,0 13-174 0,1-13-1013 15,-4 0 833-15,-2 0 175 0</inkml:trace>
  <inkml:trace contextRef="#ctx0" brushRef="#br0" timeOffset="483295.2237">26110 6111 3498 0,'16'0'79'0,"-1"3"44"15,-1-3 18-15,-1 0-1 0,6 0-65 16,-19 0-132-16,13 0-164 0,-9 0-211 16,0 0-357-16,-1 0-169 0</inkml:trace>
  <inkml:trace contextRef="#ctx0" brushRef="#br0" timeOffset="483524.1202">26352 6021 1451 0,'0'0'149'15,"0"0"-3"-15,0 0 57 0,0 0 13 16,0 0 30-16,0 0 28 0,21 0 277 15,-1 0-292-15,-20 0-17 0,29 0-25 16,-9 0-4-16,18 0 117 0,-19 0-238 16,1 0-41-16,-2 0-46 0,0 0-1 0,-3 0-27 15,4 0-205-15,-13 0-41 16,-1 0-151-16,-5 0-120 0,0 0-234 0,0 0-81 16,0 0-399-16</inkml:trace>
  <inkml:trace contextRef="#ctx0" brushRef="#br0" timeOffset="483949.9917">26701 5886 3514 0,'0'0'84'16,"0"0"59"-16,0 0 52 0,0 0-1 15,0 0 34-15,0 0-191 0,0 0-26 16,0 0-1-16,20 0-10 0,-20 0-3 15,21 0-5-15,1 0 8 0,-9 18 3 16,-4-18-6-16,5 0 10 0,-3 13 3 16,14-13-14-16,-12 15 0 0,-3-15-3 15,0 9 11-15,-1-9-4 0,3 14 8 16,-12-8 0-16,0-1 10 0,0 2 2 16,0-1 31-16,-25 5 13 0,-7 6 69 15,14-9-103-15,1 1-13 0,-2-1-21 16,2-4 4-16,3 3 4 0,3 2-9 15,-3-8 5-15,14 3-4 0,0-3-1 16,0 1-4-16,0 1-16 0,19 0 17 0,-19-2 3 16,20 2 5-16,-20 1-1 0,20-1-4 15,-2 6 7-15,-18-4 2 0,0 0-1 16,9-2 5-16,-9 2-8 0,0 0 3 16,-18 2 8-16,18-2-11 0,-25-1-5 15,9-1 5-15,-3 2-8 0,-20 3-40 16,19-7-95-16,0 2-156 0,6-3-169 15,0 1-167-15,4-1-251 0,2 0-696 16</inkml:trace>
  <inkml:trace contextRef="#ctx0" brushRef="#br0" timeOffset="484407.9911">26989 5973 2072 0,'14'-2'83'16,"-14"0"76"-16,12 1 94 0,-5 0 108 15,7 0 405-15,-7 1-395 0,1 0-35 16,-1 0-48-16,3 0-39 0,-2 0-51 16,8 16 89-16,-5-16-151 0,-2 21 19 15,3-21 0-15,-3 16 5 0,8-1 101 16,-9-15-161-16,0 9 10 0,-3-9 7 0,-1 7 23 15,-4-7 10-15,4 0 58 0,-1 0-163 16,0 0-36-16,1 0-10 0,2-26-4 16,8 1-2-16,-7 10 2 0,0 1-6 15,-3 2-16-15,2 12-47 0,-3-20-98 16,1 9-580-16,-2 11 211 0,1 0-176 16,-1 0-113-16,-1 0-223 0,7 0-1018 15</inkml:trace>
  <inkml:trace contextRef="#ctx0" brushRef="#br0" timeOffset="487993.3267">19551 6413 1656 0,'16'0'140'0,"-16"0"80"15,0-9 85-15,14 9 29 0,-14 0 30 16,0-5 368-16,0 5-415 0,0 0-64 15,0 0-52-15,0 0-11 0,20-3 85 16,-20 3-170-16,16-1 2 0,-16 0 26 0,22 0 62 16,-22 1 54-16,31 0 281 0,-31 0-275 31,14 0-20-31,-14 0 3 0,8 18 36 0,-8-1 273 16,0-17-358-16,0 22-75 0,0-10-81 0,-21 0-33 0,21-2 0 15,-15 8 0-15,15-10 0 0,0-3 0 16,0-2 0-16,0 1 0 15,0-1 0-15,0 1 0 0,0-1 0 0,0-1 0 16,0 2 0-16,14 3 0 0,-14 0 0 16,0 0 0-16,17 2 0 0,-8 11 0 15,-2-1 0-15,-7-12 0 16,11 8 0-16,-1-6 0 0,-6-4 0 16,2-3 0-16,7 2 0 0,-6-3 0 15,0-1 0-15,1 0 0 0,-1 0 0 16,1 0 0-16,-2 0 0 0,0 0 0 15,2 0 0-15,1 0 0 16,-5 0 0-16,5 0 0 16,8 0 0-16,-6 0 0 0,16 0 0 15,8 0 0 1,-15 0 0-16,0 0 0 0,20 0 0 0,-24 0 0 16,1 0 0-16,-5 0 0 0,-2 0 0 15,-2 0 0-15,-5 0 0 0,1 0 0 0,1 0 0 16,2 0 0-16,0 0 0 15,15 0 0 1,9 0 0-16,-11 0 0 0,27 0 0 16,1 0 0-16,-27 0 0 0,-4 0 0 15,12 0 0-15,-11-12 0 16,-12 12 0-16,8 0 0 16,0 0 0-16,-5 0 0 0,13 0 0 15,5 15 0-15,-13-15 0 16,3 0 0-16,24 0 0 0,-19 0 0 15,-1 0 0-15,-1 0 0 0,-1 0 0 16,-1 0 0-16,-3 0 0 0,-2-17 0 0,7 17 0 16,-5 0 0-16,-8 0 0 15,8 0 0-15,8 0 0 16,-9 0 0-16,22 0 0 16,3 0 0-16,-17 0 0 0,-2-15 0 15,19 15 0-15,-23 0 0 0,0-10 0 16,-2 10 0-16,-1 0 0 0,-1 0 0 15,-3 0 0-15,0 0 0 0,6 0 0 16,4 0 0-16,-9 0 0 0,16 0 0 16,10 0 0-1,-16 0 0-15,1 0 0 0,26 0 0 16,-24 0 0-16,0 0 0 0,-2 0 0 0,2 0 0 16,-4 0 0-16,-1 0 0 0,-4-12 0 15,8 12 0-15,-10 0 0 16,-8 0 0-16,3 0 0 15,3 0 0-15,-5 0 0 0,12 0 0 16,7 0 0-16,-10 0 0 16,1 0 0-16,22 0 0 0,-18 0 0 15,1 0 0-15,-1 0 0 0,0 0 0 0,-2 0 0 16,-3 0 0-16,-2 0 0 16,6 0 0-16,-4 0 0 15,-9 0 0-15,6 0 0 0,0 0 0 16,-4 0 0-16,12 0 0 15,4 0 0-15,-9 0 0 0,1 0 0 16,19 0 0-16,2 0 0 16,-18 0 0-16,20 0 0 15,-7-14 0-15,-17 14 0 0,9 0 0 16,-7 0 0-16,-11 0 0 16,1 0 0-16,5 0 0 0,-3 0 0 15,-3 0 0-15,4 0 0 0,-1 0 0 0,1 0 0 16,1 0 0-16,2 0 0 15,18 0 0-15,5 0 0 0,-17 0 0 16,20 0 0-16,-9 0 0 16,-18 0 0-16,7 0 0 15,-6 0 0-15,-8 0 0 0,2 0 0 16,4 0 0-16,-2 0 0 0,-1 0 0 16,1 0 0-16,1 0 0 0,3 15 0 15,0-15 0-15,3 0 0 0,16 0 0 16,3 0 0-16,-18 0 0 15,16 0 0-15,-6 0 0 16,-15 0 0-16,-1 0 0 0,5 0 0 0,-9 0 0 16,-1 0 0-16,-1 0 0 15,2 0 0-15,-1 0 0 0,1 0 0 0,1 0 0 16,11 0 0-16,7 0 0 16,-10 0 0-16,18 0 0 15,1 0 0-15,-18-17 0 0,19 17 0 16,-5 0 0-16,-17-10 0 15,-1 10 0-15,11 0 0 0,-15 0 0 16,0 0 0-16,-2 0 0 0,2 0 0 16,0 0 0-16,3 0 0 0,-1 0 0 15,14 0 0-15,9 0 0 0,-15 0 0 16,18 0 0 0,3 0 0-16,-19 0 0 0,13 0 0 15,-2 0 0-15,-17 0 0 0,-1 0 0 16,8 0 0-16,0 0 0 15,-12 0 0-15,13 17 0 0,1-17 0 16,-10 12 0-16,14-12 0 16,2 7 0-16,-11-7 0 15,-2 0 0-15,21 0 0 0,-18 0 0 16,0 0 0-16,0 0 0 0,-1 0 0 16,-2 0 0-16,-1 0 0 0,-3 0 0 0,12 0 0 15,-6 0 0-15,-9 0 0 16,11 0 0-16,3 0 0 15,-9 0 0-15,18 0 0 16,3 0 0-16,-15 0 0 0,-4 0 0 16,24 0 0-16,-24 0 0 0,2 0 0 15,-2 0 0-15,4 0 0 0,-4 0 0 16,2 0 0-16,-1 0 0 0,10 0 0 16,-4 0 0-16,-13 0 0 15,6 16 0-15,2-16 0 16,-10 0 0-16,2 0 0 0,13 10 0 15,-8-10 0-15,-2 0 0 0,1 0 0 16,3 0 0-16,-2 0 0 0,1 0 0 16,1 0 0-16,9 0 0 0,-1 0 0 15,-16 0 0-15,6 0 0 16,-5 0 0-16,-5 0 0 0,5 0 0 16,2 0 0-16,-3 12 0 15,-1-12 0-15,16 0 0 0,-12 0 0 16,2 0 0-16,1 0 0 0,2 0 0 15,-2 0 0-15,2 0 0 0,-3 0 0 16,14 0 0-16,1 0 0 16,-16 0 0-16,10 0 0 0,1 0 0 15,-12 0 0-15,11 0 0 16,4 0 0-16,-16 0 0 0,2 0 0 16,7 0 0-16,3 0 0 15,-14 0 0-15,16 0 0 16,-1 0 0-16,-11 0 0 0,15 0 0 15,-2 0 0-15,-13 0 0 16,-1 0 0-16,9 0 0 0,-11 0 0 16,-3 0 0-16,5 0 0 0,-5 0 0 15,3 0 0-15,0 0 0 0,0 0 0 16,13 0 0-16,0 0 0 0,-11 0 0 16,13 0 0-1,-2 0 0-15,-9 13 0 0,9-13 0 16,-1 0 0-16,-12 0 0 0,0 0 0 15,7 0 0-15,-11 0 0 0,0 0 0 16,1 0 0-16,0 0 0 0,0 0 0 16,1 0 0-16,1 0 0 0,14 0 0 15,2 0 0-15,-12 0 0 16,16 0 0-16,-2 0 0 16,-13 0 0-16,-1 0 0 0,15 0 0 15,-15 0 0-15,1 0 0 0,-2 0 0 16,1 0 0-16,-1 0 0 0,-1 0 0 15,-1 0 0-15,10 0 0 0,6 0 0 16,-13 0 0-16,11 0 0 16,5 0 0-16,-13 0 0 0,17 0 0 15,3-14 0-15,-18 14 0 16,-2 0 0-16,19 0 0 0,-18 0 0 16,-1 0 0-16,-1 0 0 0,2 0 0 15,2 0 0-15,0 0 0 0,-2 0 0 16,24 0 0-16,-3 0 0 15,-22 0 0-15,8 0 0 16,-10 0 0-16,-10 0 0 0,-2 0 0 16,-2 0 0-16,1 0-251 0,-1 0-469 0,0 0-631 15,0 0-697-15</inkml:trace>
  <inkml:trace contextRef="#ctx0" brushRef="#br0" timeOffset="488692.4305">26160 6592 450 0,'-36'-2'4'0,"-1"2"-3"15,1 0 3-15,0 0-5 0,-22 0-38 16,29 0-8-16,4 0-39 0,5 0-12 15,2 0 4-15</inkml:trace>
  <inkml:trace contextRef="#ctx0" brushRef="#br0" timeOffset="490266.9716">25773 6590 607 0,'-13'0'16'0,"1"0"10"16,1 0 11-16,-14 0 43 0,14 0-45 16,-3 14 10-16,4-14 4 0,1 0-15 0,1 14 0 15,-3-14 31-15,9 8-24 0,0-8 13 16,2 0 6-16,0 0-9 0,0 0 3 15,0 0 38-15,0 0-50 0,0 0-6 16,0 0-16-16,0 0 1 0,0 0 11 16,0 0-18-16,0 0 1 0,0 0-5 15,0 0 1-15,-25 0 0 0,4 15-61 16,21-15-54-16,-17 17-68 0,17-17-42 16,-16 0-12-16,16 13 41 0,-8-13-23 0,8 0 180 15,0 8 40-15,0-8 27 16,0 0 38-16,0 0 244 0,0 0-62 0,0 3 34 15,0-3-20-15,0 0-23 0,0 0-62 16,0 0 56-16,0 2-152 0,0-2 8 16,0 1 10-16,0 0 41 0,0 0 31 15,0 2 237-15,0-3-195 0,0 0 18 16,22 0 15-16,-22 0 21 0,15 0 246 16,-1 0-301-16,-14 0 10 0,11-15 1 15,-11 15 36-15,7 0-5 0,-7 0 156 16,0 0-269-16,0 0-31 0,4 0-22 0,-4 0-4 15,6 0 86-15,-2 0-89 16,4 0 6-16,-1 0-11 0,5 0 9 16,3 0-14-16,20 0 45 0,-14 0-80 0,0 0-2 15,1 0-5-15,1 0-2 16,22 0 18-16,-26 0-33 0,0-17 10 0,0 17 0 16,-1 0-4-16,1 0-6 0,13-15-15 15,-15 15-8-15,1-7 0 0,-3 7 0 16,6 0 0-16,15-4 0 0,-18 4 0 15,3-3 0-15,1 0 0 0,2 1 0 16,1-2 0-16,30-5 0 0,-24 5 0 16,0-3 0-16,-2 2 0 0,-1 0 0 0,20-4 0 15,-29 6 0-15,-2 0 0 0,-3 2 0 16,-3 1 0-16,-1-1 0 0,7 1 0 16,-8 0 0-16,0 0 0 15,2-2 0-15,0 2 0 0,16-2 0 0,-13 1 0 16,2-1 0-16,2 1 0 0,-1-3 0 15,4 2 0-15,15-1 0 0,-22 0 0 16,3 2 0-16,-3-2 0 0,-1 1 0 16,6 0 0-16,-11 2 0 0,-1-3 0 15,0 3 0-15,0 0 0 0,-1 0 0 16,7 0 0-16,-7-1 0 0,4 1 0 0,-1 0 0 16,5-1 0-16,15-2 0 0,-13 2 0 15,2-1 0-15,0 2 0 0,4-2 0 16,-3 1 0-16,16-1 0 0,-19 2 0 15,0 0 0-15,-3-2 0 0,1 2 0 16,3-2 0-16,-9 2 0 0,-2 0 0 16,-1 0 0-16,1 0 0 0,4 0 0 15,9 0 0-15,-4 0 0 0,2 0 0 16,-1 0 0-16,3 0 0 0,16 0 0 16,-19 0 0-16,2 0 0 0,-5 0 0 15,1 0 0-15,-3 0 0 0,6 0 0 16,-9 0 0-16,2 0 0 0,-5 0 0 15,2 0 0-15,6 0 0 0,-6 0 0 16,2 0 0-16,1 0 0 0,0 0 0 0,1 0 0 16,16 0 0-16,-15 0 0 0,3 0 0 15,0 0 0-15,-2 0 0 0,13 0 0 16,-15 0 0-16,1 0 0 0,-3 0 0 16,0 0 0-16,0 0 0 0,6 0 0 15,-10 0 0-15,4 0 0 0,-2 0 0 16,2 0 0-16,11 0 0 0,-7 0 0 15,-1 0 0-15,3 0 0 0,1 0 0 16,-2 0 0-16,19 0 0 0,-16 0 0 0,-2 0 0 16,-1 0 0-16,1 0 0 15,12 0 0-15,-16 0 0 0,0 0 0 16,0 0 0-16,-2 0 0 0,1 0 0 0,7 0 0 16,-7 0 0-16,-1-14 0 0,-1 14 0 15,-1 0 0-15,14 0 0 0,-9 0 0 16,1 0 0-16,0 0 0 0,4 0 0 15,-1 0 0-15,19-8 0 0,-20 8 0 16,4-5 0-16,-3 5 0 0,0-3 0 16,14 1 0-16,-17 2 0 0,2 0 0 15,-1-2 0-15,0 1 0 0,-1 0 0 16,14-2 0-16,-13 3 0 0,2-3 0 0,4 1 0 16,-3-1 0-16,20-3 0 0,-19 4 0 15,3-1 0-15,-4 2 0 0,3-3 0 16,-2 4 0-16,15-1 0 0,-19 1 0 15,2 0 0-15,-3 0 0 0,-1 0 0 16,11 0 0-16,-13 0 0 0,0 0 0 16,0 0 0-16,-3 0 0 0,3 0 0 15,9 0 0-15,-11 0 0 0,2 0 0 16,-1 0 0-16,1 0 0 0,9 0 0 16,-11 0 0-16,-1 0 0 0,2 0 0 15,-2 0 0-15,-1 0 0 0,11 0 0 0,-8 0 0 16,0 0 0-16,-1 0 0 0,4 0 0 15,13 0 0-15,-14 0 0 16,3 0 0-16,-3 0 0 0,4 0 0 0,-3-16 0 16,11 16 0-16,-14 0 0 0,1 0 0 15,-2-12 0-15,-1 12 0 0,2 0 0 16,-5-5 0-16,-2 5 0 0,0 0 0 16,0-3 0-16,0 3 0 0,0 0 0 15,-2 0 0-15,2 0 0 0,1 0 0 0,1 0 0 16,4 0 0-16,-4 0 0 15,1-12 0-15,1 12 0 0,-2 0 0 0,1 0 0 16,5 0-2-16,-5 0-46 0,-2 0-59 16,-1 0-56-16,-1 0-75 0,-1 0-380 15,0 0 159-15,0 0-107 0,0 0-235 16,0 0-264-16,0-7-256 0,-24 2-828 16</inkml:trace>
  <inkml:trace contextRef="#ctx0" brushRef="#br0" timeOffset="495227.9212">19845 6733 574 0,'0'-17'20'0,"0"17"5"15,0-12 89-15,0 12-41 0,0 0 31 16,0 0-1-16,0-9 4 0,-18 9-16 15,0 0 86-15,18 0-65 0,-23 0 35 16,23 0 7-16,-23 0 36 0,9 0 173 16,14 0-210-16,0 0-21 0,0 0-7 15,0 0 29-15,0 0 9 0,0-19 214 16,20 19-153-16,-20-15 37 0,0 15 0 16,19-12 18-16,-19 12-31 0,0-11 159 0,11 11-264 15,-11 0-10-15,0 0 29 16,0 0 33-16,15 0 200 0,-9 20-242 0,2-20-19 15,4 16-1-15,2-16-7 0,4 0-30 16,24 17 7-16,-16-17-80 0,2 0-1 16,2 0 2-16,2 0 18 0,32-21 72 15,-36 21-40-15,1 0-6 0,-1-16 0 16,-2 16-4-16,-5 0-8 0,17 0 45 16,-22 0-58-16,0 0-11 0,-3 0-4 0,-1 0-1 15,14 0 24-15,-9 0-35 0,0 0-3 16,4 0-9-16,5 0 3 0,1 0 2 15,33 0 37-15,-29 0 10 0,-1-18 13 16,1 18 13-16,-4 0-11 0,21-18-3 16,-29 18-66-16,0-11-2 0,-1 11 0 15,-3 0 0-15,8 0 0 16,-11 0 0-16,-2 0 0 0,0 0 0 16,0 0 0-16,0 0 0 0,13 0 0 0,-10 0 0 15,2 0 0-15,1 0 0 0,2 0 0 16,23-17 0-16,-19 17 0 0,0 0 0 15,-3-16 0-15,0 16 0 0,0 0 0 16,9-11 0-16,-18 11 0 0,-2 0 0 16,0 0 0-16,0 0 0 0,4 0 0 0,-5 0 0 15,-2 0 0-15,3 0 0 0,-1 18 0 16,-2-18 0-16,11 0 0 0,-8 11 0 16,3-11 0-16,3 0 0 0,1 0 0 15,21 0 0-15,-18 0 0 0,1 0 0 16,0-18 0-16,-2 18 0 0,-4 0 0 15,12 0 0-15,-17-11 0 0,1 11 0 16,-2 0 0-16,0 0 0 0,5 0 0 16,-4 0 0-16,-2 0 0 0,2 0 0 0,4 0 0 15,-3 18 0-15,3-18 0 16,17 0 0-16,5 0 0 16,-14 0 0-16,21 0 0 0,-1 0 0 15,-23 0 0-15,3 0 0 0,12-15 0 16,-18 15 0-16,-1 0 0 0,-3 0 0 15,2 0 0-15,-2 0 0 0,-3 0 0 16,1 0 0-16,11 0 0 0,2 0 0 16,-9 0 0-16,17 12 0 15,3-12 0-15,-14 0 0 16,21 0 0-16,-6 0 0 0,-19 0 0 16,-1 0 0-16,8-13 0 0,-14 13 0 15,-1 0 0-15,0 0 0 16,3 0 0-16,-2 0 0 0,2 0 0 0,1 0 0 15,12 0 0-15,3 0 0 16,-10 0 0-16,18 13 0 16,3-13 0-16,-19 0 0 0,20 0 0 15,-6 0 0-15,-17-15 0 16,0 15 0-16,9 0 0 0,-4 0 0 16,-11 0 0-16,5 0 0 15,-3 0 0-15,-4 0 0 16,9 0 0-16,1 18 0 15,-6-18 0-15,4 0 0 0,18 11 0 16,-14-11 0-16,0 0 0 0,2 0 0 0,-1 0 0 16,1 0 0-16,0 0 0 0,-2 0 0 15,14 0 0-15,-4 0 0 16,-15 0 0-16,8 0 0 16,0 0 0-16,-11 0 0 0,15 0 0 15,0 0 0-15,-10 0 0 16,-1 0 0-16,19 12 0 0,2-12 0 15,-15 0 0-15,18 0 0 16,-2 0 0-16,-18 0 0 0,14 0 0 16,-6 0 0-16,-17 0 0 15,3 0 0-15,8 0 0 0,-10 0 0 16,-2 0 0-16,1 0 0 0,3 0 0 16,0 0 0-16,0 0 0 0,3 0 0 15,18 16 0-15,2-16 0 16,-18 0 0-16,17 0 0 15,-2 0 0-15,-18 0 0 0,15 0 0 16,-2 0 0-16,-15 0 0 16,0 0 0-16,10 0 0 0,-12 0 0 15,-1 0 0-15,1 0 0 0,2 0 0 0,-1 0 0 16,2 0 0-16,1 0 0 0,18 0 0 16,4 0 0-16,-18 0 0 15,17 0 0-15,-5 0 0 16,-17 0 0-16,0 0 0 0,12 0 0 15,-14 0 0-15,1 0 0 0,-1 0 0 16,3 12 0-16,-1-12 0 0,-1 0 0 16,0 6 0-16,15-1 0 0,-1-1 0 15,-10-2 0-15,17 2 0 16,-1-4 0-16,-14 0 0 16,15 0 0-16,-5 0 0 15,-16 0 0-15,0 0 0 0,13 0 0 16,-13 0 0-16,-1 0 0 0,0 0 0 15,2 0 0-15,0 0 0 0,0 0 0 0,-2 0 0 16,17 0 0-16,-1 0 0 16,-13 0 0-16,15 12 0 15,4-12 0-15,-17 10 0 0,17-10 0 16,1 4 0-16,-18-4 0 16,2 0 0-16,14 0 0 0,-2 3 0 15,-16-3 0-15,12 2 0 16,-7 0 0-16,-9-2 0 15,3 3 0-15,4 0 0 16,-8-1 0-16,3-1 0 0,19 3 0 0,-10-3 0 16,0 2 0-16,1-2 0 0,0-1 0 15,3 0 0-15,-4 2 0 0,-1-2 0 16,19 2 0-16,-11-1 0 16,-14 1 0-16,8 1 0 15,-4 2 0-15,-9-1 0 0,10 1 0 16,1 2 0-16,-8-4 0 15,2 1 0-15,15 1 0 0,-12-3 0 16,0-1 0-16,-1 0 0 0,3-1 0 16,0 0 0-16,-2 0 0 0,-1 0 0 15,16 0 0-15,-8 0 0 0,-12 0 0 16,3 0 0-16,-1 0 0 16,-8 0 0-16,3 0 0 0,14 0 0 15,-9 0 0-15,0 0 0 0,1 0 0 16,5 0 0-16,0 0 0 0,-4 0 0 15,3 0 0-15,16 0 0 0,0 0 0 16,-18 0 0-16,15 0 0 16,3 0 0-16,-22 0 0 15,20 0 0-15,-2 0 0 16,-20 0 0-16,2 0 0 0,12 0 0 16,-13 0 0-16,1 0 0 0,0 0 0 0,1-9 0 15,1 9 0-15,3 0 0 16,1 0 0-16,19-2 0 0,-2 2 0 15,-18 0 0-15,16-4 0 16,-3 3 0-16,-18 0 0 0,16 0 0 16,-2-2 0-16,-12 1 0 15,0 1 0-15,16-5 0 0,0 1 0 16,-15 3 0-16,16 1 0 16,0-1 0-16,-17 2 0 0,20 0 0 15,-3 0 0 1,-14 0 0-16,-1 0 0 0,20 0 0 15,-23 0 0-15,4 0 0 0,-1 0 0 0,0-17 0 16,-2 17 0-16,1 0 0 0,-3-15 0 16,16 6 0-16,0 2 0 15,-15 7 0-15,16-8 0 16,1 2 0-16,-16 3 0 0,17-3 0 16,-1 0 0-16,-15 4 0 15,9-5 0-15,-12 3 0 0,-4 3 0 16,3-1 0-16,-1 0 0 0,11-4 0 15,-13 3 0-15,1 0 0 0,1 2 0 16,0-2 0-16,3 0 0 0,13-4 0 16,-10 7 0-16,2-2 0 0,0-1 0 0,2 1 0 15,1 0 0-15,21 2 0 0,-23-3 0 16,-1 3 0-16,0 0 0 0,-3-3 0 16,14 2 0-16,-19 0 0 0,-1-3 0 15,4 1 0-15,-3-2 0 0,3 3 0 16,13-5 0-16,-11 4 0 0,2-1 0 15,1 1 0-15,0-2 0 0,23 2 0 16,-21 1 0-16,1-1 0 0,-2 3 0 16,3-2 0-16,-3-1 0 0,16-1 0 0,-18 2 0 15,-2 1 0-15,0-1 0 16,-1 0 0-16,15 0 0 0,-15-1 0 16,-1 2 0-16,2-2 0 0,-1 2 0 0,4 1 0 15,14-1 0-15,-14 1 0 16,0 0 0-16,0-2 0 0,-2 2 0 0,17 0 0 15,-18 0 0-15,-1-2 0 16,1 0 0-16,-1 0 0 0,-1 1 0 0,16-6 0 16,-17 4 0-16,1 1 0 0,-3-1 0 15,-1 1 0-15,11-3 0 0,-13 3 0 16,0 0 0-16,0 1 0 0,-1-1 0 0,-1 0 0 16,4-1 0-16,-6 3 0 0,-1-2 0 15,1 2 0-15,0 0 0 0,1 0 0 16,-5 0 0-16,3 0 0 0,-3 0 0 15,0 0 0-15,0 0 0 0,1 0-289 16,1 0-196-16,2 0-310 0,4-17-391 16,-1 17-344-16,18-19-1285 0</inkml:trace>
  <inkml:trace contextRef="#ctx0" brushRef="#br0" timeOffset="496654.9898">28919 6365 1191 0,'0'0'71'0,"7"0"59"0,-7 0 62 16,0 0 54-16,0 0 236 0,0 0-271 15,0 0-32-15,0 0-31 0,0 0-5 16,0 0 0-16,17-15 149 0,-17 15-162 15,21 0-3-15,-21 0 11 0,14 0 19 16,-14 0 152-16,12 0-167 0,-12 0-11 16,0 0-19-16,7 0 17 0,-7 16-13 15,0-16 91-15,0 0-121 0,0 11-8 0,0-11 6 16,0 0 16-16,0 0 6 16,0 7 111-16,0 0-131 0,0-7-25 15,0 4-15-15,0 0 16 0,0-3 76 16,0 2-56-16,16-3-5 0,-16 0 4 15,0 0-3-15,0 0-18 0,0 0-6 0,0 0-41 16,0-21 0-16,0 21-2 0,0-15-4 16,0 1-2-16,0 14-7 0,0-11 0 15,-19 11 1-15,19-11-4 0,0 11 10 16,-15-11 1-16,15 4-2 0,0 7 2 16,-10-4-7-16,10 4-2 0,0 0-7 15,0 0 12-15,0 0 1 0,0 0 5 0,0 0-2 16,20 18-5-16,7-18-4 0,-7 19-1 15,1-19 4-15,4 19 0 0,1-9 2 16,29 14-5-16,-29-7 0 0,-3-1 3 16,0 1 2-16,-4-2-2 0,9 16 0 15,-19-18 2-15,-3-3 3 0,-3 1-3 16,-1-3-2-16,-2-3 3 0,0 5 9 16,0-6-6-16,0-1-3 0,-25-1 0 15,25 3-5-15,-40 7 1 0,24-3 4 16,-3-1 0-16,1 1 0 0,1 3 6 15,2-3-5-15,-6 9 27 0,13-11 10 16,8 0 11-16,0-3-2 0,0-2-13 16,0-2-26-16,27 0-16 0,-27 0-4 0,28-27-22 15,-12 27-54-15,-16-32-81 0,24-6-457 16,-12 21 183-16,-12-1-236 0,0 4-237 16,0 1-354-16,-33 13 55 0</inkml:trace>
  <inkml:trace contextRef="#ctx0" brushRef="#br0" timeOffset="498590.0386">28558 5126 2224 0,'0'-5'44'0,"0"1"42"0,0-1 39 0,0 2 45 15,0-2-3-15,0 3 186 0,0 2-94 16,0 0 30-16,0 0 23 0,0 26-14 16,0 6 140-16,24-13-253 0,-24 4-9 15,20 0 8-15,-20 1 10 0,20-2 28 16,-7 24 203-16,-13-26-266 0,8 1-64 15,-8-4-47-15,0-4-11 0,7 6 90 16,-3-13-7-16,-2-2-9 0,3-4-27 16,3 0-36-16,4-21-50 0,19-14-4 15,-15 10 6-15,2-4 0 0,-1-7-2 0,-1 1 0 16,2-42-14-16,-14 42 12 16,-2-3-1-16,-2 5 3 0,0 4 2 0,0 5-1 15,0-6 7-15,-17 22-5 16,17 8-7-16,0 0-33 0,-19 0-90 0,19 26-544 15,-13 7 151-15,13-12-191 0,0 0-111 16,0 3-237-16,0-2-118 0</inkml:trace>
  <inkml:trace contextRef="#ctx0" brushRef="#br0" timeOffset="498921.9999">29139 5184 2190 0,'0'0'54'16,"0"0"46"-16,0-14 55 0,-9 4 319 16,9 10-183-16,-9-7 28 0,9 7-10 0,-10 0 14 15,3 0-38-15,-8 0 138 16,4 0-277-16,0 0-32 0,-2 22-7 15,0-22 24-15,-13 43 128 0,13-25-134 16,-1 0-35-16,3 4-34 0,0 2-16 16,3-1-28-16,-4 24 14 0,9-24-19 0,3-2 2 15,0 1-15-15,0-5 1 0,23 14-146 16,10-23-18-16,-11-1-108 0,3-5-181 16,1-2-202-16,0 0-120 0,21 0-994 15,-25-27 1045-15,-6 27 173 0,-3-24 257 16</inkml:trace>
  <inkml:trace contextRef="#ctx0" brushRef="#br0" timeOffset="499234.9191">29095 5356 2548 0,'0'0'63'16,"0"0"254"-16,0 0-45 0,17 0 23 15,-17 0 1-15,0 0-18 0,18 0 99 16,-4 0-288-16,-6 0-41 0,4 0-24 15,0 0-22-15,1 0-15 0,11 0-1 16,-10-20 7-16,-2 20 13 0,-1 0 2 16,-2-19-3-16,0 19 24 0,0-12 95 15,-6 12-44-15,-2-10-12 0,-1 10-21 16,0 0-21-16,0 0 0 0,-20 0-17 0,20 0 37 16,0 22 11-16,-23-22 33 0,23 24 21 15,-13 8 82-15,1-14-116 16,12 2-12-16,0 2-30 0,-8-2-5 0,8 3-18 15,0 17-18-15,0-24-47 0,0-2-85 16,0 1-148-16,0-5-284 0,23-3-1126 16,-7-7 646-16,-16 0 199 0,25 0 261 15</inkml:trace>
  <inkml:trace contextRef="#ctx0" brushRef="#br0" timeOffset="499543.7692">29465 5210 2828 0,'-19'19'54'0,"19"-19"24"0,-20 0 111 15,20 13-138-15,-13-13 17 0,13 0 22 16,-11 17 5-16,11-9-5 0,0 14-22 16,0-8-61-16,0 0-2 0,18 1-2 15,-18-1-5-15,23-1 3 0,4 9-4 16,-13-13 8-16,-1-2-3 0,-2 0 2 15,-1-1 18-15,1 1 42 0,1 7 206 16,-12-6-59-16,0 1 8 0,0 1-13 0,0 2-26 16,-30 10 19-16,30-13-157 0,-34 3-9 15,14-2-19-15,1-1 4 0,-3-3-13 16,-17 5-48-16,22-8-72 0,2-1-191 16,2-2-225-16,4 0-208 0,3 0-1198 15,6-25 1200-15,0 25 232 0</inkml:trace>
  <inkml:trace contextRef="#ctx0" brushRef="#br0" timeOffset="499758.6791">29657 5289 4228 0,'0'-3'183'0,"0"1"-33"0,0 1 56 15,18-3-27-15,-18 3-22 0,27 0-35 16,15 0-42-16,-18 1-84 0,0 0-30 16,2 0-89-16,-3 0-206 0,15 0-954 15,-25 0 399-15,-3 0-30 0,-3 0 176 0,-5 0 144 16</inkml:trace>
  <inkml:trace contextRef="#ctx0" brushRef="#br0" timeOffset="499968.5603">29677 5470 4209 0,'23'3'81'15,"-6"0"74"-15,1-2 41 0,0 0 24 16,19-1-39-16,-20 0-191 0,-1 0-118 16,2 0-227-16,-7 0-268 0,7 0-1371 15,-11 0 1091-15,-4 0 263 0</inkml:trace>
  <inkml:trace contextRef="#ctx0" brushRef="#br0" timeOffset="500178.4406">30023 5374 1495 0,'0'0'90'0,"0"0"75"0,0 0 70 0,22 0 64 16,-22 0-9-16,37 14 328 0,-20-14-278 15,4 0-14-15,3 0-73 0,0 0-62 16,1 0-101-16,19 0-65 0,-25 0-36 16,-5 0-61-16,-3 0-110 0,-4 0-135 15,-5 0-709-15,-2 0 270 0,0 0-26 16,0 0 163-16</inkml:trace>
  <inkml:trace contextRef="#ctx0" brushRef="#br0" timeOffset="500600.9327">30497 5186 2793 0,'0'0'44'0,"0"0"171"0,0 0-49 16,0 0-6-16,0 0 19 0,0 0 39 15,0 0 222-15,0 20-256 0,0-20-54 16,0 17-33-16,0-17 1 0,0 22-29 16,0 4 77-16,-18-13-99 0,18-1-13 15,-15 0-16-15,15 0-9 0,-21 0-1 16,2 5 9-16,9-8-12 0,1-1-1 0,-1-3-4 15,2-1 13-15,-4 4 12 0,7-6-8 16,0-2 5-16,3 2-5 0,2-2 1 16,0 0-14-16,0 0-8 0,27 0 4 15,-27 0 8-15,29 0-17 0,-13 0 8 16,19 0-25-16,-17 0 12 0,2-16 1 16,-1 16 9-16,-2 0-4 0,0 0 0 15,13 0-34-15,-18 0-5 0,-4 0-1 16,-3 0-5-16,-3 0-53 0,-2 0-289 15,0 0 40-15,0 14-91 0,0-14-55 16,-21 0-84-16,21 0-59 0,0 0-471 16,0 0 708-16,0-19 200 0</inkml:trace>
  <inkml:trace contextRef="#ctx0" brushRef="#br0" timeOffset="500819.792">30610 5176 2281 0,'0'-9'189'0,"0"5"-8"0,0 1 71 15,0 2 66-15,-13 1 99 0,13 0 20 16,0 23 362-16,0-23-515 0,0 28 17 16,0-9 20-16,0 6 30 0,0 32 256 0,18-23-424 15,-18 4-85-15,0 3-60 0,0 2-28 16,0 1-42-16,-20 43-488 0,20-45-34 16,0-5-431-16,0-5-390 0,0 0-51 15</inkml:trace>
  <inkml:trace contextRef="#ctx0" brushRef="#br0" timeOffset="502265.8662">30904 5334 2343 0,'0'0'39'0,"0"0"149"15,0 0-2-15,0 0 75 0,0-17 83 0,0 17 62 16,17 0 0-16,-17 0 192 0,12 0-393 15,-12 0-52-15,0 0-4 0,12 0 6 16,-12 0 216-16,10 0-175 0,-10 17-12 16,7-17-27-16,-4 26-2 0,2-9-26 15,7 23 104-15,-7-16-140 0,-1-2-9 16,2 1-3-16,0-3 4 0,6 12 92 16,-7-21-72-16,0-1 18 0,0-6 7 0,2-1-7 15,1-3-42-15,11 0-33 0,-7-28-48 16,3 10-4-16,1-3-1 15,-1-5-6-15,14-37-14 0,-16 28 11 0,-3 0 3 16,-1 1-1-16,-3 4 5 0,-1 4-4 16,1-11-157-16,-4 26 13 0,-2 11-62 15,0 0-126-15,0 0-239 0,0 59-1506 16,0-32 624-16,0 5 177 0,-17-1 408 16</inkml:trace>
  <inkml:trace contextRef="#ctx0" brushRef="#br0" timeOffset="526784.5728">18942 6496 2441 0,'-13'0'73'0,"2"0"-1"15,11 0 37-15,-9 0 19 0,4 0 38 16,-7 0 180-16,8 0-207 0,0 0-39 15,0 0-37-15,1 0-20 0,1 0-21 16,-2 0 36-16,2 0-1 0,1 0 31 16,-2 21 16-16,1-21 4 0,1 24-14 15,1 5 40-15,0-12-88 0,0 0 1 0,0-1-19 16,25 0-13-16,0 8 3 16,-9-17-10-16,2 0-8 0,3-5-21 0,2-2-18 15,-2 0-38-15,25-23-165 0,-26 23 100 16,-2-25 3-16,0 25 27 0,-6-30 10 15,-2 13 39-15,2-18 22 0,-10 18 43 16,-2-4 1-16,0 3-4 0,0 2 1 16,-26-13 15-16,-8 21 13 0,12 3 19 15,-3 5 27-15,-2 0-3 0,-1 0-10 16,-28 51-9-16,29-27-67 0,3 3-123 16,3 0-193-16,7 4-294 0,6-3-278 15,8 15-568-15</inkml:trace>
  <inkml:trace contextRef="#ctx0" brushRef="#br0" timeOffset="529867.4673">16318 13384 2117 0,'0'0'109'0,"0"-2"75"0,0-1 100 15,0 0 78-15,0-1 511 0,0 4-453 0,0 0-63 16,0-1-80-16,0 1-27 0,0 0-14 15,0 0 341-15,0 0-252 0,-22 0 4 16,22 20-43-16,-19-20 29 0,-10 53 254 16,10-24-370-16,-7 8-97 0,0 9-82 15,-3 7-20-15,-2 13 0 0,-35 84 0 16,6 24 0-16,37-84 0 16,1 1 0-16,5 83 0 0,17-27 0 15,32-86 0-15,30 41 0 16,24-40 0-16,-38-40 0 0,49 1 0 15,-15-15 0-15,-48-8 0 16,13 0-29-16,-34 0-227 0,-6 0-315 16,-2 0-371-16,-5 0-473 0,0-16-252 15,0 3-915-15</inkml:trace>
  <inkml:trace contextRef="#ctx0" brushRef="#br0" timeOffset="530653.4312">16855 13757 2674 0,'0'-10'198'0,"-13"5"39"16,13 3 145-16,0-1 72 0,0 1 40 16,0-1 288-16,0 1-526 0,0 1-22 15,0-2 18-15,0 2 26 0,0-1-14 16,22 2 175-16,-8 0-201 0,-14 0 65 15,22 29-14-15,-11-10-44 0,15 32-73 16,-13-19-172-16,2 1 0 0,0 3 0 0,1-1 0 16,-1-1 0-16,1-2 0 0,13 16 0 15,1-16 0-15,-18-27 0 16,14-5 0-16,0-26 0 16,-13 7 0-16,0-7 0 0,7-41 0 15,-15 28 0-15,-3-6 0 0,-2 0 0 16,0-1 0-16,0 1 0 0,-29-27 0 15,7 44 0-15,22 8 0 0,-17 6 0 16,17 9 0-16,0 5 0 0,0 31 0 16,0-9-56-16,0 5-116 0,0 7-138 15,0 2-188-15,22 39-782 0,2-40 444 0,-24 1-53 16,28-3 4-16,-12-6-72 0,3-4 224 16,18 7-338-16,-18-21 800 0</inkml:trace>
  <inkml:trace contextRef="#ctx0" brushRef="#br0" timeOffset="530994.5869">17388 13875 2172 0,'0'-10'91'0,"22"2"305"15,-22 5-68-15,12 0 8 0,-12 0 5 0,10 2-2 16,-10-3 153-16,8 4-349 0,-8 0-27 16,0 0 12-16,0 0 5 0,0 0 23 15,0 0 125-15,-21 22-134 0,21-22 6 16,0 22 30-16,-20-7 22 0,20 20 166 15,-10-19-228-15,10 3-36 0,0-2-30 16,0 0-19-16,0-2-25 0,18 7-1 16,3-13-24-16,-21-4-7 0,25-3-10 15,-11-2-18-15,14 0-102 0,-16-20 20 16,0 20-4-16,-4-25-12 0,0 8-26 16,-8 0 4-16,5-15-138 0,-5 17 196 15,0 1 38-15,0 3 31 0,0 3 3 16,-22-2-6-16,22 10 10 0,-23 0 7 15,23 0 4-15,-19 0-2 0,8 0 4 0,-10 22-41 16,10-22-49-16,2 18-108 0,2-18-167 16,0 16-202-16,-4 0-860 0,9-16 601 15,1 11 13-15,1-11 186 0</inkml:trace>
  <inkml:trace contextRef="#ctx0" brushRef="#br0" timeOffset="531254.0367">17715 13523 4432 0,'0'-1'200'15,"0"1"137"-15,0 0 178 0,0 0 696 16,0 19-689-16,0-19-98 0,0 30-156 16,0-11-68-16,22 34-118 0,-22-19-82 15,17 3 0-15,-17 4 0 0,0 1 0 16,0 0 0-16,12 2 0 0,-12 32 0 15,5-17 0-15,3-18-136 16,-6-27-144-16,2-5-209 0,2-7-200 16,1-2-161-16,5 0-142 0,13-27-875 0,-9 6 1034 15,3-5 210-15,-1-6 42 0,-1-5 132 16</inkml:trace>
  <inkml:trace contextRef="#ctx0" brushRef="#br0" timeOffset="531478.8414">17944 13470 3090 0,'0'-20'171'0,"0"5"178"0,0 5 142 15,0-2 497-15,0 8-638 0,17 4-1 16,-17 0 69-16,0 0 54 0,18 24 437 16,0 16-606-16,-10-14-106 0,0 8-105 15,0 6-80-15,-3 2-12 0,2 49 0 16,-5-43 0-16,3-3 0 0,-2-1 0 0,0-5 0 16,7 25 0-16,-5-38 0 0,0-2-94 15,0-4-144-15,0-3-178 0,1-7-231 16,1 0-1071-16,-3-9 681 0,-3-1-103 15,-1 0-15-15,0-32 263 0</inkml:trace>
  <inkml:trace contextRef="#ctx0" brushRef="#br0" timeOffset="531691.7206">17881 13711 3937 0,'19'0'192'0,"-19"23"157"15,22-23 130-15,12 42 615 0,-15-27-726 16,1 2-126-16,4 0-133 0,-1-3-79 0,1 1-106 15,20 10-431-15,-24-15 0 0,-2-2-305 16,-3 0-177-16,1-4-229 0,9-1-780 16</inkml:trace>
  <inkml:trace contextRef="#ctx0" brushRef="#br0" timeOffset="531928.632">18329 13829 3285 0,'0'-11'115'0,"0"5"124"16,0 2 146-16,-22-2 108 0,22-3 339 0,-23 7-538 15,23 0-42-15,-15 2-37 16,15 0-10-16,-16 0 86 0,0 21-183 0,5-21-20 16,0 27-13-16,1-10-13 15,-1 4-20-15,-5 23-6 0,8-22-34 0,4 0 0 16,1-1-2-16,3-3 1 0,0 10-15 16,23-19-23-16,-23-2-41 0,27-7-38 15,-12 0-41-15,18 0-224 0,-20-25 186 16,-1 25-7-16,0-29 10 0,-12 12-9 15,11-3 11-15,-11-18-92 0,0 21 224 16,0 0 32-16,0 6 31 0,0 2-5 0,0 9 11 16,0-8 129-16,0 8-20 15,0 0 29-15,0 30 4 0,0-30 7 16,0 49 94-16,0-31-186 0,0 1-31 0,20-1-31 16,-20-3-35-16,15 2-81 0,2 9-490 15,-17-19-83-15,20 1-179 0,-9-8-216 16,3 0-38-16</inkml:trace>
  <inkml:trace contextRef="#ctx0" brushRef="#br0" timeOffset="532254.2402">18613 13797 4356 0,'0'0'143'0,"0"0"116"0,0 0 139 15,0 21 163-15,0-21-15 0,0 39 379 16,0-21-633-16,0 1-102 0,0-1-66 15,0 4-29-15,17 22-2 0,-17-22-72 16,15 0 0-16,-15 3 7 0,0 0 13 16,14 0 1-16,-4 20 8 0,-10-24-44 15,0-1-6-15,5-2 0 0,-5-1 0 16,0 10 0-16,0-17 0 0,0-1 0 16,0-1 0-16,0-1 0 0,-27-2 0 15,1 5 0-15,10-7 0 0,-2 1 0 16,-2-1 0-16,-2 2 0 0,-25-3 0 15,26-2 0-15,0 0 0 0,3 0 0 16,2 0 0-16,2 0-41 0,-2-18-343 0,10 18-10 16,3 0-182-16,3-18-90 0,0 7-315 15,0-15-1294-15,0 4 1046 0,26 0 394 16</inkml:trace>
  <inkml:trace contextRef="#ctx0" brushRef="#br0" timeOffset="532474.1186">18565 13742 4843 0,'-21'0'36'0,"21"-1"120"15,-19 1-38-15,19-1-27 0,-9-2-43 0,9 3-11 16,0 0-37-16,0 0-261 0,0 0-203 16,0 17-233-16,34-17-241 0,-34 0-120 15,51 12-443-15</inkml:trace>
  <inkml:trace contextRef="#ctx0" brushRef="#br0" timeOffset="532752.0564">18811 13783 2840 0,'0'0'81'0,"-16"0"109"0,16 0 125 0,0 0 101 15,0 0-15-15,0 18 118 0,0-4-418 16,27-14-66-16,-27 10-20 0,27-10-10 15,6 9-10-15,-17-9 0 0,-2 0 5 16,-1 0 5-16,0 0-1 0,-5 0-9 16,-1-20 0-16,0 5 4 0,-7 15 6 15,0-19-1-15,0 19-10 0,0-30 1 16,-25 21 5-16,25 0 6 0,-24 2 24 16,24 7 41-16,-29-9 33 0,0 9 271 15,15 0-138-15,1 0 64 0,3 31 10 0,1-14 24 16,1 27 267-16,8-20-346 15,0 2-27-15,0-1-58 0,0 1-33 0,24-1-64 16,4 16-37-16,-28-23-82 0,31-2-122 16,-12-1-173-16,-2-6-316 0,23 4-1659 15,-24-13 775-15,3 0 154 0,-2 0 447 16</inkml:trace>
  <inkml:trace contextRef="#ctx0" brushRef="#br0" timeOffset="533662.9698">19879 13352 2429 0,'0'-6'80'0,"0"-1"90"0,0 1 108 15,0 4 128-15,-18-4 431 16,18 5-470-16,0 0-87 0,0 1-67 0,0 0-15 16,0 0 328-16,0 0-154 0,0 31 44 15,0-12-17-15,0 7-16 0,0 5-37 16,0 47 66-16,15-32-333 0,-15 2-79 15,0-1 0-15,10 1 0 0,-10-3 0 16,10 38 0-16,1-48 0 0,-5-5 0 16,1-4 0-16,-2-5 0 0,3-7 0 0,-5-3 0 15,1-5 0-15,2 1 0 0,-5-7 0 16,-1 0 0-16,0-29 0 16,0-2 0-16,-26 12 0 0,26-2-17 15,-26 1-14-15,-6-13-46 0,15 21 47 16,-1 12 15-16,3-12 9 0,-1 12-3 15,3 0 14-15,-11 0 14 0,15 24 25 16,1-24-4-16,2 25 0 0,3-10-9 16,3 17-25-16,0-17-6 0,0 2 0 0,26-2 0 15,-26 1 0-15,29-3 0 16,7 7-66-16,-18-10-172 0,0-5-232 0,1-1-265 16,0-1-349-16,15-3-1513 0,-17 0 1285 15,1-23 414-15</inkml:trace>
  <inkml:trace contextRef="#ctx0" brushRef="#br0" timeOffset="533988.0425">20119 13791 3151 0,'0'0'37'0,"0"0"45"15,0 0 60-15,0 0 107 0,18 0 49 16,1 0 288-16,-19 0-405 0,28 0-83 0,-11 16-58 15,4-16-10-15,17 0-15 0,-20 0-1 16,-1 0-9-16,-3 0 21 0,-2 0 9 16,-2 0 5-16,2-16 33 0,-9-3-46 15,-2 19-13-15,-1-22-4 0,0 9-5 16,-21-13-17-16,21 14 21 0,-29 0 15 16,13 5 18-16,-4 2 29 0,-2 5 36 15,-23 0 270-15,24 17-106 0,1-17 36 16,4 38 0-16,4-13 11 0,4 30 146 15,8-23-332-15,0 1-60 0,0-2-47 16,35 1-49-16,-11-2-105 0,33 20-692 0,-23-26-22 16,3-4-359-16,2-6-273 0,5-2 62 15</inkml:trace>
  <inkml:trace contextRef="#ctx0" brushRef="#br0" timeOffset="534652.3689">21200 13858 3027 0,'0'-4'152'0,"0"1"139"16,0 2 141-16,0-1 559 0,0 2-581 15,0 0-43-15,0 0-13 0,0 28 27 16,16 8 278-16,-2-14-386 0,-3 7-15 16,-1 3-25-16,0 2-44 0,0 3-67 15,7 38-70-15,-8-38-52 0,-2-1 0 16,0-5 0-16,-3-1 0 0,3-6 0 16,-2-4 0-16,2 4 0 15,-2-12 0-15,-4-12 0 0,1 0 0 16,0-51 0-16,-2 29 0 15,0-6 0-15,0-46 0 0,0 33 0 16,-17-8-21-16,17-3-74 0,-19-4-65 16,-3-60-258-16,11 64 247 0,1-3 35 0,-1 5 18 15,11 6 2-15,-12 5 13 0,12-19-40 16,0 38 106-16,0 4 15 0,27 6 16 16,-27 4 3-16,50 6 9 0,-31 0 3 15,0 18 12-15,-2-18 15 0,0 32 14 16,-1-13 4-16,6 25 74 0,-22-20-66 15,6 0 0-15,-6 0-9 0,0 1 9 0,-22 21 30 16,22-27-63-16,-29 2-20 16,12-3-9-16,-1-3-4 0,-1-3-3 15,-19 3-118-15,20-12-51 0,-1-2-166 0,3-1-142 16,2 0-280-16,-5-18-1290 16,13 18 855-16,6-19 218 0,0 19 332 0</inkml:trace>
  <inkml:trace contextRef="#ctx0" brushRef="#br0" timeOffset="534966.507">21623 13647 3891 0,'-17'-6'121'0,"17"4"106"0,0 1 111 0,0 1 425 15,0 0-432-15,0 0-47 0,0 22-22 16,0-22-13-16,0 44 135 0,0-27-235 15,0 2-21-15,17-2-26 0,-17 0-14 16,0 10 24-16,0-19-81 0,13-8-3 16,-13 13 17-16,0-13 19 0,0 0-3 15,7 0 26-15,-7 0-82 0,3-23-7 16,-1 23-7-16,1-30 2 0,3-6-11 16,0 17 8-16,-2 0-12 0,0 3-1 0,0 3-18 15,-1 2-24-15,4 4-157 16,-5 7 44-16,2 0-55 0,-1 0-87 0,-2 0-136 15,3 27-196-15,5 2-1162 0,-4-15 730 16,5 2 28-16,-1-2 324 0</inkml:trace>
  <inkml:trace contextRef="#ctx0" brushRef="#br0" timeOffset="535283.6063">21909 13622 2977 0,'0'0'147'0,"0"-7"146"0,-19 7 744 15,19 0-555-15,0 23-73 0,0-23-125 0,0 25-52 16,0-6-19-16,0 20 70 0,0-19-195 16,0 1-53-16,0-1-16 0,25 0-4 15,-1 12 5-15,-10-17-12 0,1-6-2 16,-1-1-2-16,-1-3 4 0,-1-5-11 16,11 0-48-16,-14 0-16 0,-9-23-38 15,7 23-62-15,-7-29-66 0,0-10-434 16,0 16 176-16,0-2-44 0,-21-1 49 15,21 2 102-15,-21 0 197 0,-3-5 159 16,10 20 135-16,-4 9 112 0,-1 0 119 16,3 0 98-16,-18 48 366 0,20-27-531 0,0 4-109 15,2-1-76-15,3 2-30 16,3 1-43-16,3 25-147 0,3-29-111 0,0-2-299 16,0-3-237-16,24-2-306 0,7 1-947 15</inkml:trace>
  <inkml:trace contextRef="#ctx0" brushRef="#br0" timeOffset="535654.0465">22058 13782 3550 0,'-16'-6'359'0,"16"6"6"0,0-4 96 15,0 1-26-15,0 1 13 0,0 0-14 16,26 1 385-16,-1 1-463 0,-25 0-32 15,26 0-60-15,-26 0-53 0,18 21-46 16,-5-3-165-16,-13-18 0 0,11 26 0 16,-11-12 0-16,9 1 0 0,-9-1 0 15,12 16 0-15,0-6 0 16,-6-16 0-16,2-1 0 0,9 0 0 16,-8-7 0-16,2 0 0 0,-2 0 0 15,0-23 0-15,0 23 0 0,-2-31 0 16,-1 9 0-16,2-28 0 0,-8-4 0 15,0 29 0-15,0-14 0 0,0 24 0 16,0 5 0-16,0 3 0 0,-17 7 0 16,17 0 0-16,0 0 0 0,0 26-105 15,-11-26-150-15,11 28-204 0,0-12-243 16,0 16-1301-16,0-15 832 0,22-6-42 16,-22-11 217-16,26 16 259 0</inkml:trace>
  <inkml:trace contextRef="#ctx0" brushRef="#br0" timeOffset="535965.034">22504 13643 3721 0,'0'-4'184'0,"0"4"158"15,-19 0 641-15,19 0-501 0,-20 0-55 16,20 19-49-16,-14-19-24 0,14 28-89 16,-14 7 96-16,5-14-222 0,9-1-37 15,0 0-28-15,0-1-24 0,0 14-4 16,0-19-31-16,26-4-1 0,-26-2-10 15,26-3-7-15,-12-5-8 0,15 0-44 16,-17 0 5-16,1 0-27 0,-2-25-7 16,-3 25-15-16,2-41-102 0,-10 24 67 15,0-4-28-15,0 1-28 0,0-2-11 0,0 1 18 16,-24-15-42-16,4 23 181 0,20 1 27 16,-22 10 11-16,22 2 19 15,-37 0 13-15,25 28-21 0,1-28-11 16,0 32 1-16,4-15-18 0,2 0-78 0,5 13-465 15,0-19-66-15,0-1-178 0,32-10-180 16,-32 10-126-16,58-10-440 0</inkml:trace>
  <inkml:trace contextRef="#ctx0" brushRef="#br0" timeOffset="536217.4002">22849 13534 2576 0,'0'-1'127'15,"-20"1"144"-15,20 0 146 0,-25 0 621 16,6 0-613-16,7 16-78 0,1-16-41 16,2 19 25-16,0-19 25 0,-3 41 323 15,5-24-374-15,1 0-9 0,0 5-14 16,3-1-52-16,0 19-25 0,3-23-205 16,0 2 0-16,0-1 0 0,20-1 0 15,-20-1 0-15,29-4 0 0,12 9 0 16,-17-16 0-16,1-1-110 0,1-1-175 15,1-3-246-15,-1 0-244 0,20-19-1417 0,-21 19 935 16,-4-20-15-16,0 20 408 0</inkml:trace>
  <inkml:trace contextRef="#ctx0" brushRef="#br0" timeOffset="536594.7559">23310 13540 3268 0,'0'-7'132'0,"0"-3"566"15,0 6-183-15,-22-1-70 0,22 1-90 16,0 2-32-16,-22 1-62 0,7-4 214 16,15 4-265-16,-20 1 15 0,9 0 15 0,-1 0 40 15,-17 21 241-15,14-21-366 0,-1 25-74 16,-2-9-74-16,1 1-7 16,1 3 0-16,-16 23 0 0,17-18 0 0,2-4 0 15,2 2 0-15,3-2 0 0,4 0 0 16,4 9 0-16,0-17 0 0,23-3 0 15,-23-7 0-15,33 0 0 0,7-3 0 16,-20 0 0-16,2-22-2 0,-4 22-29 16,-1-26-15-16,-4 11-4 0,10-20-24 15,-16 18 67-15,-1 1 8 0,-6 2 9 0,6 1 2 16,-6 6 41-16,0 0-10 16,0 7-2-16,0 0-9 0,0 0-14 0,0 17-18 15,0 7 0-15,0-24 0 0,0 31 0 16,0-16 0-16,0-1 0 0,19 13-60 15,-19-15-195-15,15-2-279 0,-15-1-326 16,10-1-436-16,-10-3-277 0,18 1-1128 16</inkml:trace>
  <inkml:trace contextRef="#ctx0" brushRef="#br0" timeOffset="537498.5283">24335 13171 2922 0,'0'-2'114'0,"0"-3"516"0,0 5-123 16,0-3-11-16,0 1-56 0,0 2-10 15,0 0 312-15,0-1-409 0,0 1-19 16,0 0 23-16,0 0 25 0,0 0-76 16,0 26-8-16,0 5-278 0,0-7 0 15,0 5 0-15,0 5 0 0,0 4 0 16,0 1 0-16,0 46 0 15,0-1 0-15,0-48 0 0,0-3 0 16,0 19 0-16,0-32 0 0,0-3 0 16,0-2-134-16,0-6-300 0,0-4-396 0,28-5-2125 15,-11 0 1342-15,4-19 395 16</inkml:trace>
  <inkml:trace contextRef="#ctx0" brushRef="#br0" timeOffset="537768.8518">24629 13454 2930 0,'0'-7'180'15,"-14"1"169"-15,14 2 148 0,0 0 98 16,0 1-78-16,0 3 307 0,-6-2-485 0,6 2-31 16,0 0-7-16,0 0 66 0,0 25 323 15,18-25-485-15,-18 28-116 0,0-8-89 16,0 4 0-16,0 0 0 0,13 2 0 15,-13 25 0-15,0-2 0 16,0-29 0-16,7 13 0 16,-7-11 0-16,2-15 0 0,1 3-300 15,-1-10-137-15,0 0-288 0,0 0-297 16,1 0-219-16,4-26-1405 0,-1-9 1710 0,-5 12 338 16</inkml:trace>
  <inkml:trace contextRef="#ctx0" brushRef="#br0" timeOffset="538077.0726">24635 13441 2635 0,'-8'-4'149'0,"8"0"167"15,-7 1 170-15,7 1 119 0,0-5 272 16,0 4-629-16,0 0-91 0,0 1-28 16,25-3 6-16,-2-2-1 0,-9 3-105 15,3 3-21-15,0-3 1 0,6 4 0 0,-2 0 1 16,23 0 7-16,-25 0 11 15,0 19 43-15,-1-19 63 0,-5 26 35 16,3 4 194-16,-11-13-212 0,-4 4-5 0,-1-3-8 16,0 3 9-16,0-2-11 15,-19 21 117-15,-1-21-147 0,20 0-1 0,-27-2-5 16,9-3-10-16,-18 13 6 0,14-18-91 16,1 1-5-16,-1-2 0 0,-2-1 0 15,4-3-33-15,-20-3-274 0,23-1-8 16,4 0-218-16,5 0-212 0,3 0-403 15,4-17-1662-15,1 17 1627 0,27-22 471 16</inkml:trace>
  <inkml:trace contextRef="#ctx0" brushRef="#br0" timeOffset="538320.2816">25064 13399 4256 0,'-17'-5'177'0,"17"0"524"0,0 3-144 16,0-1-73-16,0 3-25 0,0 0-16 15,0 0 252-15,24 0-467 0,-24 0-92 0,26 0-82 16,-7 0-53-16,4 0-1 0,32 0-9 16,-26 0-83-16,-1-15-110 0,-4 15-144 15,-3 0-171-15,8 0-658 0,-21 0 525 16,-6 0-136-16,-2 0-114 0,0 23-251 15,0-23 98-15</inkml:trace>
  <inkml:trace contextRef="#ctx0" brushRef="#br0" timeOffset="538543.133">25047 13600 4920 0,'17'0'103'0,"1"0"92"16,5 0 103-16,2-20 67 0,6 20-91 15,33-14-31-15,-30 14-333 0,3-12-160 0,-6 12-243 16,-1-12-394-16,15 4-1540 0,-30 8 1316 16,0-7 407-16</inkml:trace>
  <inkml:trace contextRef="#ctx0" brushRef="#br0" timeOffset="539011.0288">25786 13225 3273 0,'0'-2'161'0,"0"1"150"0,0-1 114 16,0 0 58-16,0-1-114 0,-16 3 130 15,16 0-269-15,-16 0 39 0,16 0 6 16,-13 22 10-16,-5 9 243 0,11-9-287 16,-1 4-8-16,3 4-4 0,5 0-44 15,-4 34 7-15,4-36-189 0,0 0-3 16,32-3 0-16,-13-6 0 0,4-5 0 16,33 0 0-16,-26-14 0 0,3 0-35 15,-3 0-28-15,1-29-44 0,18-11-196 0,-33 15 139 16,-2-6-10-16,-6-5-27 15,-8-2-40-15,0-2 21 0,0-35-39 0,-33 42 238 16,12 5 21-16,-1 10 4 0,-2 7-6 16,-4 11 8-16,-26 29 1 0,27-5-43 15,1 6-207-15,7 8-272 0,8 5-478 16,3 39-1836-16,8-41 1738 0</inkml:trace>
  <inkml:trace contextRef="#ctx0" brushRef="#br0" timeOffset="539849.4935">26294 12965 2193 0,'-15'-5'53'0,"15"-1"69"0,0 1 92 15,0-2 142-15,-10 4 107 0,10-10 568 16,0 9-589-16,0 0-61 0,0 2-25 15,0-2 70-15,0 1 8 0,0-1 357 16,0 4-447-16,0 0-75 0,0 0-93 0,21 0-55 16,-3 20-102-16,13-3-19 15,-13-17 0-15,29 50 0 16,2 4 0-16,-24-17 0 0,-4 6 0 16,6 65 0-16,-23-48 0 0,-4 6 0 15,0 4 0-15,-35 2 0 16,9 1 0-16,-5-5 0 0,-3-2 0 0,-45 55 0 15,1-27 0-15,42-57-33 16,-22 18-1152-16,29-35-399 0,4-3-431 16,2-11 394-16</inkml:trace>
  <inkml:trace contextRef="#ctx0" brushRef="#br0" timeOffset="564811.078">21262 8770 2326 0,'0'0'104'0,"0"0"90"0,0 0 112 16,0 0 54-16,0 0 42 0,0 0 324 16,0 0-446-16,0 0-54 0,0 0-59 15,0-16-26-15,0 16 45 0,0 0-123 0,0 0 21 16,0 0-6-16,0 0 18 0,0 0 8 16,0 0 86-16,0 0-105 0,0 0-17 15,-15 0-5-15,15 14-25 0,-12 3-2 16,-7-17-35-16,6 22 11 0,0-8-4 15,1 3 5-15,-2 0 19 0,-9 18 111 16,13-15-41-16,3-1 3 0,0 1-9 16,4-2 1-16,3 18 92 0,0-20-124 15,0 1-18-15,31 0-27 0,-14-2-9 16,6-1-8-16,30 11-6 16,-24-16-4-16,1 3-19 0,1-4-50 0,-2-1-77 15,19 5-531-15,-30-9 168 0,-4-1-221 0,-2 0-166 16,-8 0-257-16,-4-2-64 0</inkml:trace>
  <inkml:trace contextRef="#ctx0" brushRef="#br0" timeOffset="567730.46">21653 8915 1887 0,'0'0'84'0,"10"0"42"0,-10-16 54 16,0 16 24-16,0 0 24 0,5 0 333 16,-5 0-252-16,0 0-7 0,0-10-37 0,0 10-13 15,0 0 111-15,0 0-227 0,0 0-19 16,0 0 9-16,0 0-22 0,0 0 6 16,0 0 79-16,0 0-116 0,0 0 11 15,0 0 9-15,0 19 12 0,0 9 71 16,22-8-147-16,-22 2 2 0,16 3-12 15,-16 1 0-15,16 1 0 0,2 23 5 16,-5-25-13-16,-1-6 1 0,1 0-6 16,2-6 4-16,19 1-11 0,-15-14-12 15,1 0-19-15,2 0-26 0,1-29-33 16,0 6-19-16,16-32-121 0,-23 22 125 0,-2-4 9 16,-5 1 7-16,-3-1 21 0,-3-27-4 15,-3 37 64-15,0 5-4 16,0 4 13-16,0 7 5 0,0 6-1 0,0 5 9 15,0 0-20-15,0 0-40 0,0 29-125 16,0-13-267-16,0 23-1053 0,0-21 462 16,0 1 145-16,0-3 249 0</inkml:trace>
  <inkml:trace contextRef="#ctx0" brushRef="#br0" timeOffset="568067.8155">22152 8918 3903 0,'5'0'41'0,"2"13"82"15,-3-13 80-15,2 11 62 0,-2-11 0 0,9 29 115 16,-6-16-277-16,1 2-28 0,-2 1-41 16,-1 0 12-16,4 15 45 0,-7-18-27 15,-1-1 11-15,2 0-8 0,-3-2 7 16,2 0 70-16,-2-8-44 0,0-1-8 15,0-1-17-15,0 0-22 0,0 0-35 16,0-23-8-16,0-6-12 0,0 12-5 16,-15 0-2-16,15-1 1 0,0-17-1 15,0 20 6-15,0 3 4 0,0 0-4 16,21 5 0-16,-21 2-6 0,17 0-9 0,5 5 6 16,-10 0-23-16,1 0-33 0,0 0-79 15,12 0-297-15,-16 17 101 0,0-17-173 16,-3 15-157-16,-2-15-174 0,-1 14-149 15,1-1-569-15</inkml:trace>
  <inkml:trace contextRef="#ctx0" brushRef="#br0" timeOffset="568370.952">22434 8885 3806 0,'0'0'60'0,"0"0"97"16,0 0 113-16,0 18 450 0,0-18-369 15,0 22-35-15,24-11-65 0,-24 2-14 16,23 16 2-16,0-13-176 0,-23-2-13 16,20 2 18-16,-20-4 19 0,17 1 13 15,-8 3 77-15,-9-11-105 0,8-1-11 16,-8-2-6-16,4-2-17 0,2 0-4 16,-1-19-34-16,-1 19-1 0,1-26 1 15,-1 9-2-15,1-3-8 0,5-18-4 0,-7 18 6 16,-2 3 6-16,0 4-8 0,0 4 0 15,0 1-20-15,-1 2-6 0,1 6-24 16,-1 0-60-16,0 0-110 0,0 18-146 16,0-1-736-16,0-17 328 0,0 24-73 15,0-24-177-15,18 21-22 0</inkml:trace>
  <inkml:trace contextRef="#ctx0" brushRef="#br0" timeOffset="568712.3546">22880 8898 2628 0,'2'0'96'0,"-2"-9"97"0,1 9 107 16,-1-11 490-16,0 11-435 0,0-4-65 16,0 1-87-16,0 1-35 0,0 2-39 15,-16-1 103-15,16 1-88 0,0 0 32 16,-21 0 23-16,21 0 40 0,-24 23-11 16,-6 1 132-16,13-8-227 0,1 0-36 15,1 1-34-15,1 3-18 0,-8 15-24 16,17-18-19-16,2 0-2 0,3-5 0 15,0-1-10-15,32 3-98 0,-15-12-3 16,5-2-34-16,-1 0-21 0,0 0-11 0,-2 0 9 16,17-31-66-16,-23 4 174 15,-2 11 31-15,-11-1 10 0,12 1 10 0,-7-12 11 16,-5 18 15-16,0 10 6 0,0-14 7 16,0 14 46-16,0 0 24 0,0 0 117 15,0 18-149-15,0-18-33 16,0 25-12-16,21-9-21 0,-1 17-15 0,-20-18-98 15,23-2-160-15,-12 2-250 0,4-7-396 16,-1-8-384-16,13 13-1126 0</inkml:trace>
  <inkml:trace contextRef="#ctx0" brushRef="#br0" timeOffset="569332.4022">24267 8746 1449 0,'0'-2'115'0,"9"2"77"16,-9-1 87-16,9 1 61 0,-5 0 22 16,5 0 459-16,-5 0-390 0,1 0-16 15,-2 0-66-15,-2 15-37 0,0-15 156 16,1 0-251-16,-2 0 3 0,0 0-4 15,0 0 34-15,0 0-5 0,0 15 197 16,-25-15-289-16,25 13-40 0,-22-2-31 16,9 1-3-16,-15 16 79 0,13-12-75 15,-1 2 0-15,2 1-1 0,1 3-12 16,3 1-15-16,-5 26 14 0,9-25-49 16,6 2-7-16,0-3-10 0,21 1-3 0,22 11-193 15,-11-20-51-15,6-3-153 0,9-5-185 16,3-4-125-16,5-3-220 0,52 0-1062 15,-52-28 943-15,-5 28 170 0,-7-31 260 16</inkml:trace>
  <inkml:trace contextRef="#ctx0" brushRef="#br0" timeOffset="569698.0734">24813 8923 3091 0,'0'-6'191'0,"0"1"22"0,0 1 134 15,0-1 34-15,0 0 20 16,-24-3 257-16,24 4-416 0,-20 0-27 0,20 0-27 15,-17 2-20-15,5 0-27 0,-14 2 100 16,9 0-103-16,0 0-5 0,-2 0-10 16,1 26-21-16,-16-5 26 0,21-21-80 15,2 26-3-15,4-10-8 0,3-1-12 16,4 0-12-16,0 16-2 0,31-19-15 16,-14 3-15-16,8-4-34 0,3-3-43 15,34 3-218-15,-32-10 120 0,0-1-13 16,-2 0 35-16,-2 0 25 0,-8-26 41 15,10-2 3-15,-22 11 70 0,-6-1 17 0,0-6 6 16,0 4 5-16,-31-21 27 16,31 24 15-16,-41-14 283 15,41 31-178-15,0 0 216 16,0 63 47 0,61 86-276-1,-42-134-186-15,0 9-337 0,-7-13-47 16,-3-2-176-16,0-4-295 0,4-1-253 15,9-4-1263-15,-11 0 1684 0</inkml:trace>
  <inkml:trace contextRef="#ctx0" brushRef="#br0" timeOffset="569999.3358">25056 8874 3801 0,'0'0'328'15,"0"21"3"-15,0-21 97 0,0 22 8 0,0-22 19 16,18 29-53-16,7 3 209 0,-12-16-451 15,3 0-49-15,-1-1-37 0,-2-1 0 16,8 9 36-16,-12-15-76 0,-1-1-11 16,-3-2-12-16,0 0 3 0,-3-3 16 15,-2-1 43-15,0-1-42 0,0 0-15 16,0 0-15-16,0-22 1 0,0-6-15 16,0 12 6-16,-15-1 3 0,15-4 1 0,0 1-6 15,0 0-5-15,18-16-44 16,-18 19 38-16,24 3 3 0,-24 4 11 15,26 1-19-15,4 0-75 0,-16 8 13 0,2 1-27 16,-5 0-85-16,2 0-141 16,-2 18-129-16,8 0-928 0,-15-18 521 0,0 24-237 15,-1-12 37-15,2-12 224 16</inkml:trace>
  <inkml:trace contextRef="#ctx0" brushRef="#br0" timeOffset="570405.385">25591 8811 3692 0,'4'-5'114'0,"-2"-1"126"0,8-4 455 0,-6 2-356 16,1 1-40-16,1 4-23 0,-2-2-16 15,3 1 28-15,-3 2-240 0,-2 2-31 16,-2 0 2-16,0 0 32 0,0 0 55 16,-25 0 230-16,25 24-157 0,-32-24-20 15,11 30-9-15,-1-10 25 0,-24 27 138 16,27-22-193-16,-1 0-38 0,6 1-21 15,5-2-11-15,9-3-19 0,-6 15-6 16,6-22-21-16,24-3-21 0,-24-5-39 16,39-3-63-16,12-3-269 0,-24 0 170 0,2-29 0 15,-4 29 0-15,-2-34-23 16,-6 14-3-16,6-29-124 0,-23-23 224 16,0 36 150-16,0 23-7 15,0 4 19-15,-21 5 2 0,21 4 242 16,0 0-51-16,0 0 35 0,0 25-37 15,0-25-19-15,0 49 100 0,0-29-182 16,0-1-42-16,0 0-36 0,0-2-16 16,25-2-19-16,-10 8-88 0,-15-12-52 15,14-5-127-15,-14 0-183 0,15-6-153 16,4 0-1081-16,-7 0 852 0,1-20-8 16,3 20 103-16,-1-32 92 0,4 11 77 15</inkml:trace>
  <inkml:trace contextRef="#ctx0" brushRef="#br0" timeOffset="570631.0108">25903 8799 1799 0,'9'-17'310'15,"-6"17"-12"-15,-3-7 128 0,0 7 13 16,0-2 60-16,0 1 396 0,0 1-553 16,0 0-43-16,0 0 13 0,0 0 43 15,-17 0-5-15,17 22 219 0,-14-22-355 16,14 21-7-16,-15-8-1 0,9 3 24 16,-12 21 104-16,13-18-253 0,1 0-55 15,1 2-26-15,3 0 0 0,0-3 0 16,30 18 0-16,-30-22 0 0,38-2-29 0,-13-4-96 15,4-4-116-15,34-1-641 0,-29-3 290 16,1 0-54-16,0-31-91 0,-2 31-57 16,-4-35 51-16,18-11-582 0,-31 16 773 15,-5-5 81-15,-4-4 106 0,-7-4 42 16,0-4 144-16</inkml:trace>
  <inkml:trace contextRef="#ctx0" brushRef="#br0" timeOffset="570858.8802">26177 8332 1425 0,'-19'-33'201'0,"19"3"112"16,0 4 118-16,0 8 68 0,0 3 52 15,0-8 501-15,19 14-621 0,-19 5-59 16,0 0-1-16,23 4 41 0,-7 0 400 16,-16 19-428-16,15-19-12 0,-15 30-103 0,14-7-67 15,-14 3-108-15,7 41-94 16,1-26 0-16,-8 5 0 0,3 6 0 0,1 2 0 16,0 4 0-16,2 0 0 0,-2 0 0 15,9 54 0-15,3-18 0 16,-9-53 0-16,8 21 0 0,-5-38-83 15,0-6-178-15,-3-2-207 0,3-6-256 16,5-4-1207-16,-11-6 890 0,-4 0-40 0,0-32 129 16,0 8 165-16,-25-4 248 15</inkml:trace>
  <inkml:trace contextRef="#ctx0" brushRef="#br0" timeOffset="571083.7516">25949 8572 2767 0,'0'0'213'0,"0"0"199"0,0 28 160 0,27-28 41 15,-27 32-40-15,69 9 326 0,-38-21-561 16,3-1-92-16,2-2-130 0,3-2-59 16,-1-1-60-16,67 13-540 15,-47-22-405-15,-35-5 126 0,-5 0-276 16,-3 0-170-16,-4 0 177 0</inkml:trace>
  <inkml:trace contextRef="#ctx0" brushRef="#br0" timeOffset="571352.3185">26494 8801 3272 0,'0'6'125'0,"0"1"123"0,0-4 99 16,0 3 45-16,27-1 83 0,1-1-361 16,-9-1-1-16,6 0 7 0,0-1 0 15,29-2 39-15,-30 0-126 0,1 0-25 0,-2 0-1 16,-3 0 5-16,-5-23-19 0,8 6-9 15,-16 17 8-15,-5-20 18 0,-2 8-14 16,0 0 9-16,-23-13-16 0,23 13 17 16,-28 0-17-16,10 4 4 0,-1-1 1 15,-3 4 7-15,-17 2 7 0,20 3 8 16,0 0 18-16,4 20 57 0,3-20 84 16,-3 54 342-16,15-29-244 0,-4 3-42 15,4 0-52-15,0 4-50 0,22 0-50 16,7 26-33-16,-11-31-43 0,2-3-26 15,2-2-67-15,1-5-126 0,20 8-760 16,-21-18 128-16,-3-3-230 0,-2-4-181 16,4 0 6-16,-3 0 371 0</inkml:trace>
  <inkml:trace contextRef="#ctx0" brushRef="#br0" timeOffset="571668.9205">26991 8733 4268 0,'8'0'53'15,"11"0"394"-15,-13 0-18 0,4 0 121 16,-3 23-20-16,-1-23 8 0,5 43 245 16,-4-22-516-16,-2-1-86 0,1 2-84 15,-1 0-49-15,-3-2-48 0,-2 20 0 0,0-23 0 16,0-4 0-16,0-1 0 0,0-4 0 16,0 3 0-16,0-9 0 0,0-2 0 15,0 0 0-15,0 0 0 16,0 0 0-16,0-29 0 0,0-2 0 0,0 8 0 15,16 0 0-15,-16-4 0 0,0-21 0 16,11 25 0-16,-11 5 0 0,0 3 0 16,7 3 0-16,-7 4 0 0,9 8 0 15,-4 0 0-15,-1 0 0 0,2 0 0 16,-1 18-86-16,9 3-419 0,-8-21-25 16,-1 18-169-16,3-18-238 0,0 16-247 0,-2-16-176 15,12 0-812-15</inkml:trace>
  <inkml:trace contextRef="#ctx0" brushRef="#br0" timeOffset="571888.3854">27274 8660 3747 0,'0'0'269'16,"0"0"51"-16,0 23 121 0,22-23 85 16,-22 17 73-16,27-3-53 0,7 16 344 15,-14-13-575-15,-2 0-71 0,0 2-81 16,0-1-57-16,7 19-81 0,-16-23-25 15,-2-1 0-15,-3-1 0 0,-4-2-26 0,5-1-95 16,-4-1-427-16,-1-8 54 0,0 0-169 16,0 0-249-16,0 0-261 0,0-26-1431 15,0-6 1704-15,-15 9 337 0</inkml:trace>
  <inkml:trace contextRef="#ctx0" brushRef="#br0" timeOffset="572109.3876">27315 8475 3463 0,'0'-12'326'0,"0"6"32"16,0 0 113-16,0-2 3 0,23 1 13 16,-23 2-62-16,23-6 191 0,-23 6-478 0,25 0-82 15,-11 1-65-15,3-2-71 16,13-4-493-16,-16 5 15 0,-1-1-315 16,-4 1-221-16,1 2-248 0,-6 0 211 0</inkml:trace>
  <inkml:trace contextRef="#ctx0" brushRef="#br0" timeOffset="572367.0771">27654 8601 3043 0,'6'0'195'16,"-1"0"157"-16,-3 0 126 0,3 0 18 16,-2 0-92-16,-1-15 78 0,-2 15-317 0,0 0-25 15,0 0-9-15,0 25-26 16,-21 3 19-16,21-10-110 0,-20 1-8 0,20 2-7 15,-24 1-6-15,7 20-3 16,17-4-106-16,0-23 11 0,19 8-198 16,-19-16 158-16,31 1 26 0,-14-3 43 15,2 0 37-15,17 4 23 0,-18-6 20 16,-1 1 0-16,-2 2 1 0,-3-1 0 16,-3-1 6-16,-1 9 46 0,2-5 5 15,-10 0 0-15,0 3 5 0,0 2-7 16,-33 17 1-16,-30 18-54 15,13-21-20-15,23-16 0 0,4-3-30 16,0-3-47-16,-18-4-381 16,25-1-51-16,2 0-175 0,3-27-251 0,3 9-147 15,4-6 259-15</inkml:trace>
  <inkml:trace contextRef="#ctx0" brushRef="#br0" timeOffset="572645.3712">28152 8110 4496 0,'0'-15'436'0,"0"2"451"0,0 12-432 16,0 1 2-16,0 0-87 0,0 26-32 15,21-7-38-15,1 37 67 0,-8-19-293 16,0 5-63-16,-1 5-11 0,1 6 0 15,8 60 0-15,-13-56 0 0,-1 5 0 16,-1-2 0-16,-3 1 0 0,-1-3 0 16,-1 41-17-16,-2-56-125 0,0-5-143 15,0-5-219-15,0-7-240 0,0 10-1275 16,0-27 779-16,-18-4-47 0,18-5 339 0</inkml:trace>
  <inkml:trace contextRef="#ctx0" brushRef="#br0" timeOffset="572869.2434">27778 8598 4622 0,'30'25'36'15,"-7"-25"60"-15,3 28 84 0,5-12 112 16,52 20 516-16,-36-15-434 0,5-1-97 16,1 3-145-16,3-4-74 0,57 15-169 15,-63-22-145-15,-3-1-205 0,-6-6-328 0,-10-1-286 16,-5-4-263-16,10 0-826 0</inkml:trace>
  <inkml:trace contextRef="#ctx0" brushRef="#br0" timeOffset="573101.1113">28586 8787 4075 0,'13'12'198'0,"-13"-12"78"0,13 17 153 15,-5-7 153-15,-8 7 69 0,9 0-14 16,8 24 331-16,-10-19-730 0,0 1-122 15,0-1-95-15,1-4-21 0,-2 15 0 16,-3-20 0-16,-3-4 0 0,0-1-5 0,0-4-113 16,0-4-152-16,-22 0-920 0,22 0 313 15,0-29-245-15,-22 12-159 0,22-8-71 16</inkml:trace>
  <inkml:trace contextRef="#ctx0" brushRef="#br0" timeOffset="573321.9848">28667 8501 4116 0,'0'18'113'0,"13"6"82"16,-13 0 50-16,0 3 49 0,0 26 0 16,0-30-233-16,0-3-54 0,0 2-25 15,0-5-72-15,0-2-230 0,0 2-1158 0,0-11 322 16,0-6 141-16,19 0 328 0</inkml:trace>
  <inkml:trace contextRef="#ctx0" brushRef="#br0" timeOffset="573550.854">29109 8678 3293 0,'1'0'177'15,"-1"0"31"-15,0-17 102 0,-22 17 18 16,22 0 2-16,-28 0-45 0,-5 0 93 16,15 0-248-16,-1 0-22 0,1 0 1 0,4 28 51 15,-1-28 17-15,5 55 233 0,0-32-238 16,10 2-39-16,0-1-49 0,0 3-33 15,48 23-39-15,-27-28-25 0,2-1-45 16,3-3-81-16,0-4-155 0,-2-4-157 16,25-2-995-16,-30-8 583 0,0 0-143 15,-3 0 74-15,-2-25 139 0</inkml:trace>
  <inkml:trace contextRef="#ctx0" brushRef="#br0" timeOffset="573767.7298">29380 8753 2774 0,'5'-6'114'0,"-2"0"127"0,1 0 130 0,-4-2 120 16,0-9 374-16,0 10-515 0,0-1-48 16,0 0-13-16,0-1 36 0,-24 3-12 15,5-5 217-15,19 11-335 0,-28 0-51 16,11 0-25-16,-1 0-3 0,-19 22 42 16,20 10-103-16,0-11-24 0,2 3-12 15,6 1-10-15,2 1-7 0,4 29-8 16,3-31-9-16,0 1-33 0,34-5-44 15,-13-2-51-15,24 4-250 0,-24-19 160 0,4 0-20 16,-1-3-13-16,-1 0 7 0,-3-22 67 16,12-10-1-16,-17 11 176 0,-8-2 12 15,-1 0 5-15,-6 1 14 0,0-16 70 16,0 24 46-16,0 5 84 0,-18 9 54 16,18 0 33-16,0 0-27 0,-17 30 110 15,17-11-264-15,0 2-41 0,0 1-33 16,0 3-21-16,0 20-125 0,22-25-118 15,-22-3-266-15,0-3-315 0,21-2-481 16,-21-4-413-16</inkml:trace>
  <inkml:trace contextRef="#ctx0" brushRef="#br0" timeOffset="574651.0917">23623 9743 519 0,'0'0'28'15,"-17"-7"39"-15,17 7 76 0,-14-10 435 16,14 7-185-16,0 0 10 0,-8 0-20 0,8 1 30 16,0 1 4-16,-5-2 423 0,5 3-463 15,-4-2-64-15,1 2-39 16,0 0 16-16,-2 0 273 0,5 0-266 0,0 0 8 15,-2 0-13-15,2 0 28 0,0 0-11 16,0 23 172-16,0-3-347 0,0-6-82 16,0 3-52-16,0 1 0 0,21 1 0 15,-8 30 0-15,-13-20 0 0,12 3 0 16,-12-1 0-16,0 2 0 0,0 4 0 16,0-3 0-16,0 0 0 0,-22 31 0 15,-3-15 0-15,9-28 0 16,-21 10 0-16,-8-14 0 0,20-14 0 15,-31-4 0-15,-5-29 0 16,30 29 0-16,3-30 0 0,-19-4 0 16,29 20 0-16,6 3 0 0,5 11-61 15,4-14-229-15,3 14-285 0,35-9-1304 16,-13 9 695-16,8-5-151 0,5 5 125 16,5 0 264-16</inkml:trace>
  <inkml:trace contextRef="#ctx0" brushRef="#br0" timeOffset="575003.9514">24006 9822 2280 0,'0'-2'114'0,"0"0"124"15,0 2 152-15,0 0 168 0,0-1 521 0,-17 1-615 16,17 0 6-16,0 0 17 0,0 0 49 16,0 25 363-16,0-25-597 0,0 29-103 15,0-10-88-15,0 6-47 0,0 0-64 16,17 32 0-16,-17-28 0 0,12 3 0 15,-12 0 0-15,0-4 0 0,0 1 0 16,0-7 0-16,0 19 0 16,0-27 0-16,0-4-168 0,0-3-188 0,0-2-329 15,0-3-1587-15,0-2 743 0,0-22 166 16,0 22 375-16</inkml:trace>
  <inkml:trace contextRef="#ctx0" brushRef="#br0" timeOffset="575259.2128">23824 9791 3932 0,'0'0'168'0,"0"0"131"0,0 0 138 15,0 0 184-15,30 0 500 0,1 0-678 16,-9 17-169-16,65-17-52 16,-53 0-229-16,0 0-29 0,0 0-57 15,36-18-291-15,-40 18 13 0,-4 0-124 16,-2-19-132-16,-7 19-201 0,-7 0-21 15,-6 0-864-15,-4 0 953 0,-32 0 133 0,6 27 199 16</inkml:trace>
  <inkml:trace contextRef="#ctx0" brushRef="#br0" timeOffset="575486.0858">23834 10050 3481 0,'31'0'152'0,"-12"2"134"16,20 1 572-16,-16-2-415 0,5-1 3 15,2 1-45-15,3 0-33 0,4 1-146 0,35-2-171 16,-37 0-230-16,-4 0-181 16,-6 0-224-16,-4 0-358 0,6-17-1520 15,-18 17 1365-15,-4 0 392 0</inkml:trace>
  <inkml:trace contextRef="#ctx0" brushRef="#br0" timeOffset="575720.9473">24564 9823 2804 0,'2'-5'96'0,"0"1"107"16,-2 1 152-16,0 2 140 0,0-2 25 16,2 3 502-16,-1 0-557 0,2 0-26 0,-3 24-36 15,0-24-21-15,0 42 241 0,0-23-418 16,0 3-82-16,0 3-71 0,0 1-48 15,-19 2-4-15,19 31 0 0,0-29 0 16,0 1 0-16,0-1 0 0,0-3 0 16,24 25 0-16,-24-31 0 0,33-1 0 15,-12-3 0-15,2-5 0 0,4-3 0 16,27-1-49-16,-31-8-112 0,-1 0-125 16,0 0-140-16,-4-21-158 0,8 0-690 15,-18 21 470-15,-4-18-36 0,-2 18-143 0,-2-16-75 16,0 16 241-16</inkml:trace>
  <inkml:trace contextRef="#ctx0" brushRef="#br0" timeOffset="575943.8204">24484 10072 2351 0,'-3'-3'73'0,"3"3"65"0,0 0 102 16,0-2 556-16,23 2-317 0,-23 0-4 0,23 0-83 15,-9 0-27-15,28 0 231 0,-18 0-300 16,5 17-21-16,3-17-32 0,0 0-28 16,5 0-67-16,32 11-29 0,-35-11-115 15,-2 0-16-15,-5 0-44 0,-5 0-69 16,7 0-416-16,-25 0 107 0,-3 0-102 16,-26-19-1660-16,25 19 1362 15,-36-16 41-15,11 16 85 0,-4-20 124 16</inkml:trace>
  <inkml:trace contextRef="#ctx0" brushRef="#br0" timeOffset="576181.6838">24532 9860 3161 0,'-5'-4'153'0,"-1"-5"616"0,3 6-235 16,3 2-85-16,0 1-118 0,0 0-11 15,28 0 211-15,-12 0-300 0,5 0-53 16,5 0-48-16,2 0-42 0,1 0-41 15,32 0-42-15,11 13-458 16,-48-13-487-16,-17 0 135 16,-4 0-186-16,-3 0-211 0,2 0-759 15</inkml:trace>
  <inkml:trace contextRef="#ctx0" brushRef="#br0" timeOffset="576689.3398">25287 9709 2174 0,'0'-3'116'15,"0"0"123"-15,0 1 155 0,0 1 160 16,0 0 523-16,0 1-606 0,0 0-28 15,0 0-16-15,0 27 37 0,0-27-26 16,0 54 286-16,17-28-430 0,-17 0-92 16,0 3-84-16,21 5-62 0,-8 35-56 15,-13-36 0-15,0 1 0 0,0 0 0 16,0-3 0-16,0-3 0 0,0 16 0 0,0-27 0 16,0-5-132-16,0-2-146 0,0-3-186 15,0-4-1007-15,0-3 491 0,-15 0-122 16,15 0-94-16,0-27 32 0,-11 27 374 15</inkml:trace>
  <inkml:trace contextRef="#ctx0" brushRef="#br0" timeOffset="576944.5253">25066 9675 3869 0,'-5'-3'148'0,"-3"-1"524"0,8 4-136 15,0 0 44-15,0 0-35 0,32 0 13 16,20 22 106-16,-12-22-551 0,6 0-84 16,12 16-55-16,7-16-74 0,4 0-88 15,73 0-682-15,-75 0 174 0,-6 0-329 16,-9-21-225-16,-14 21-138 0</inkml:trace>
  <inkml:trace contextRef="#ctx0" brushRef="#br0" timeOffset="577732.5386">23329 9740 1198 0,'-9'3'125'0,"1"-2"94"16,-9 2 455-16,10-3-316 0,0 0 69 0,2 0 90 15,1 0 71-15,1 0-31 0,-1 0 337 16,2 0-513-16,2 0-12 0,0 0-30 16,0 0-6-16,21 0 158 0,10 0-334 15,-7-16-70-15,7 16-54 0,7-13-19 16,8 13-18-16,57-21-26 0,-47 13-32 15,-2 1-54-15,-5 0-61 0,-4 4-108 16,16 3-628-16,-43 0 348 0,-7 0-189 16,-9 0-152-16,-2 0-339 0,0 18 55 15</inkml:trace>
  <inkml:trace contextRef="#ctx0" brushRef="#br0" timeOffset="578434.3623">26512 10014 2075 0,'-11'-3'87'15,"11"2"79"-15,0 0 91 0,-7-1 469 16,7 1-335-16,-6 0 7 0,6 0-26 15,-5 1-14-15,0 0-23 0,-6 0 351 16,3 0-332-16,-2 0-26 0,-1 21-41 16,-3-21-15-16,1 27-41 0,-14 12 121 15,12-15-236-15,3-1-33 0,3 3-29 16,1-1-17-16,7 21-24 0,1-25-50 0,28-4-99 16,-9-4-112-16,10-2-175 0,3-5-219 15,42-4-1167-15,-36-2 722 0,3-24-77 16,-2 6 136-16,-2-1 252 15</inkml:trace>
  <inkml:trace contextRef="#ctx0" brushRef="#br0" timeOffset="578793.1004">26840 10048 2343 0,'0'-4'91'0,"0"0"82"0,-19 0 99 16,19 1 117-16,-15-4 417 0,-3 6-421 15,7-2-68-15,2 2-66 0,-2 1-18 0,-2 0-27 16,-12 0 204-16,10 0-234 0,-2 19-41 15,2-19-42-15,-1 20-16 0,-9 4 17 16,16-10-71-16,1 1-1 0,5 0-8 16,3 0-10-16,0-2 7 0,28 7-100 15,-28-15-34-15,38-1-78 0,-16-4-12 16,2 0-17-16,22 0-116 0,-29 0 224 16,1-21 38-16,-5 21 17 0,-3-15 26 15,-10 15 15-15,13-19-10 0,-9-1 21 16,-4 11 6-16,0-1 9 0,0 10 0 15,0-13 0-15,0 7 15 0,0 6 46 16,0 0 35-16,0 0 30 0,-15 23 23 0,15 3 121 16,0-11-132-16,0 2-35 15,0 0-37-15,0-2-21 0,0 0-41 0,0 9-80 16,0-24-73-16,18 15-111 0,-18-15-196 16,0 0-246-16,20 0-1180 0,-2 0 868 15,-7-20 279-15,4 20 256 0</inkml:trace>
  <inkml:trace contextRef="#ctx0" brushRef="#br0" timeOffset="579096.9276">27085 10031 3589 0,'4'19'318'0,"-4"-19"21"0,0 19 88 0,3-19-8 16,0 20 30-16,-3-8-36 0,2 19 271 16,0-16-469-16,2 2-86 0,-2 0-48 15,-1-5-30-15,1 12-11 0,-2-16-32 16,0-2 5-16,0-2 3 0,0 0 1 15,0-4-4-15,4 0-8 0,-2-27-11 16,5 27 2-16,0-30-9 0,2 12-4 16,14-23-29-16,-12 24 32 0,3-3 4 15,-1 6 6-15,-2-1 7 0,0 5-2 0,11 3-1 16,-14 0 0-16,0 7 4 16,-3 0 1-16,1 0 13 0,6 28 8 15,-6-28-17-15,-3 25-6 0,3-10 5 0,-1-1-13 16,2 1-6-16,6 12-238 0,-7-16-91 15,1-1-186-15,1-2-249 0,0-8-253 16,13 7-1315-16,-8-7 1408 0,3 0 324 16</inkml:trace>
  <inkml:trace contextRef="#ctx0" brushRef="#br0" timeOffset="579460.1836">27562 10057 3566 0,'2'-7'100'0,"-2"7"84"15,0-5 86-15,0 0 376 16,0 1-364-16,0 3 2 0,-15-1-6 15,15 2 36-15,0 0-25 0,-14 0 141 0,2 0-261 16,12 0-8-16,-20 0 0 0,7 19 7 16,-16-2 132-16,13-17-181 0,0 29-33 15,-2-12-33-15,0-1-20 0,5 4-17 16,-10 18 16-16,14-20-11 0,7-1-3 16,2-5-17-16,0 1-40 0,25 3-211 15,9-13 50-15,-13-3-34 0,4 0-1 16,0 0-37-16,0-25-6 0,19-4-206 15,-27 12 298-15,-2-4 46 0,-3 3 42 0,-1-1 26 16,-3-17 18-16,-8 19 38 0,0 3 20 16,0 2 5-16,0 4 0 0,0 3 38 15,0 5 193-15,0 0-58 0,-17 0 13 16,17 25-25-16,0-25-6 0,-11 50 76 16,11-31-174-16,0 0-34 0,0-1-22 15,0 1-8-15,0-2-22 0,0 8-225 16,20-16-59-16,-20-4-150 0,14-5-229 15,-14 0-203-15,31 0-1212 0,-18-22 1167 16,1 22 278-16</inkml:trace>
  <inkml:trace contextRef="#ctx0" brushRef="#br0" timeOffset="579708.8378">27744 9721 3822 0,'-13'-6'199'0,"13"2"123"0,0 4 102 16,0 0 48-16,0 0 23 0,0 32 412 15,0-32-501-15,26 31-29 0,-26-8-60 16,22-2-60-16,-7 4-106 0,10 26-109 16,-11-23-42-16,-2 1 0 0,2-3 0 15,-3 1 0-15,-3 0 0 0,1-6 0 16,5 21 0-16,-10-25-94 0,0-3-232 16,0-4-341-16,-2-2-404 0,9 1-1995 0,4-9 1685 15,1 0 404-15</inkml:trace>
  <inkml:trace contextRef="#ctx0" brushRef="#br0" timeOffset="580118.5321">28419 10086 1613 0,'0'-12'47'16,"0"-1"265"-16,0 13-43 0,0-9 56 0,0 9 27 15,0-8 63-15,0 8 21 16,0-5 382-16,0 5-478 0,0-3-13 16,0 3 15-16,0 0 66 0,15 0 429 0,-15 0-466 15,0 0-36-15,0 0-62 0,10 17-63 16,-10-17-91-16,8 16-77 0,-8 4-42 16,0-8 0-16,4 2 0 0,-2 26 0 15,1-30 0-15,-3 1 0 16,3 6 0-16,-1-12 0 0,0-1 0 0,-2-2 0 15,2 1 0-15,0-3 0 16,2 0 0-16,0 0 0 0,1-22 0 16,2 22 0-16,0-24 0 0,12-7 0 0,-9 14 0 15,-1 0 0-15,0 2 0 16,1-1 0-16,11-11 0 0,-9 15 0 0,-2 4 0 16,3 1 0-16,-3 4 0 15,1 3 0-15,9 0 0 0,-12 0 0 0,0 27 0 16,2-27 0-16,-3 30 0 0,10 8 0 15,-10-18 0-15,1-1 0 0,-1-1 0 16,-2-2 0-16,2-2-2 0,2 8-504 16,-5-15-136-16,-2-7-428 0,1 0-409 15,-3 0-247-15</inkml:trace>
  <inkml:trace contextRef="#ctx0" brushRef="#br0" timeOffset="587992.6117">23405 10952 2152 0,'0'0'1'15,"0"15"3"-15,0-15-2 0,0 0-1 16,21 0 2-16,11 0 18 15,-13 0-3-15,4 0 6 0,36 0 44 16,-24 0-34-16,5 0-2 0,5 0-6 0,10 0 15 16,6 17 6-16,84 0 54 0,-55-17-59 15,16 14-9-15,18-14-10 0,16 15-2 16,174 2-9-16,-134-9-13 0,13 2 1 16,14 1-1-16,6 2-5 0,9 1-6 15,218 19-24-15,-216-13 23 0,-3-1 9 16,-6-1 3-16,-8 3 3 0,-16-1 7 15,142 13 34-15,-190-18 5 0,-21-4 23 16,-26-1 0-16,-24-3-16 0,13-2-18 16,-73-5-70-16,-12 0-89 0,0 0-168 0,-32 0-289 15,11-26-133-15</inkml:trace>
  <inkml:trace contextRef="#ctx0" brushRef="#br0" timeOffset="593289.8763">15939 3326 1791 0,'-3'-7'53'0,"-2"0"36"16,0 1 32-16,-8-5 174 0,8 7-155 15,-2 0 11-15,1 2 8 0,0 1 46 16,-2 1 268-16,6-2-227 0,2 2-23 15,0 0-29-15,0 0-34 0,0 0-36 0,0 0 56 16,18 0-84-16,-18 0-5 16,26 0 4-16,-9 0-3 0,36 0 47 15,-21 0-105-15,7 0-24 0,5 0 0 0,3 0-9 16,4 0 13-16,51 0 9 0,-49 0-27 16,-3-20-5-16,-5 20-4 0,-4-16 0 15,26 4 28-15,-45 12-1 0,-4 0 1 16,-6-9 5-16,-2 9 6 0,-7 0-4 15,-3 0 95-15,0 0-35 0,0 0 3 16,-19 0-23-16,19 17-4 0,-17-17 20 16,-1 14-62-16,18-14-6 0,-14 0-12 0,14 11-4 15,0-11 0-15,0 0-122 16,0 0-11-16,0 0-86 0,0 0-105 0,0 0-190 16,17 0-876-16,-17-19 474 0,23 19 79 15,-23 0 208-15</inkml:trace>
  <inkml:trace contextRef="#ctx0" brushRef="#br0" timeOffset="594060.4989">16541 3117 1595 0,'0'-3'83'0,"-5"1"66"0,3 0 57 0,0-3 263 16,0 3-252-16,0 2 12 0,1 0 23 16,0 0 23-16,1 0 205 0,0 0-288 15,0 0-12-15,0 0-19 0,0 0 2 16,0 0-20-16,22 17 45 0,5-17-148 15,-9 0-31-15,2 14-9 0,6-14 0 16,27 12 0-16,-2-12-10 16,-4 5 15-16,-27-5-5 0,-5 3 5 15,-3-3-5-15,-5 3 0 0,-2 2 0 0,-1 2 5 16,-4-3-10-16,0 3 15 0,-28 1-10 16,28 4 9-16,-32 0 11 0,-11 18 31 15,19-13-23-15,0 2 4 0,1 0-4 16,4-2-10-16,-15 18 31 0,19-21-17 15,4 2-3-15,1-4-10 0,4-3-10 16,0 0-8-16,5 0 11 0,1-7 11 16,0-2-8-16,0 0-18 0,0 0 3 15,0-18-38-15,21 18 29 0,-21-22-14 16,0 8 0-16,16-5-11 0,-16-2-30 16,12-18-135-16,-12 20 48 0,0 2-50 15,0 4-114-15,0 4-154 0,-27 9-898 16,27 0 451-16,-24 0 173 0,24 26 202 15</inkml:trace>
  <inkml:trace contextRef="#ctx0" brushRef="#br0" timeOffset="757904.6818">28536 5434 1999 0,'1'-3'54'0,"1"-1"48"0,-2 1 51 16,6-5 274-16,-3 3-185 0,0 3 24 0,-3-3 10 15,2 3 25-15,0 0-19 0,-1-3 191 16,-1 5-304-16,0 0-32 0,0 0-38 15,0 0-1-15,0 0 59 0,0 0-86 16,0 0-4-16,0 0 5 0,0 0-2 16,0 0-6-16,-17 14 24 0,17-14-58 15,-11 0-10-15,11 18-6 0,-16-9 7 16,1 10 25-16,5-7 8 0,0 0-1 16,-1 1 12-16,1 1-3 0,-1-2-4 15,-14 12 54-15,14-12-77 0,-1 0-7 16,-1-1-12-16,0 0 4 0,-7 8 36 15,11-9-31-15,-1 1-2 0,3-4-9 0,-1 2 1 16,1-3-3-16,-6 7 13 0,6-6-15 16,1 1 9-16,-4-1 4 0,1 3 14 15,-8 9 32-15,7-9-36 0,-1 0-10 16,2-1 3-16,-3 0 6 0,3-1-9 16,-11 3 17-16,12-4-31 0,-1-1 6 15,1-2 1-15,0 2 15 0,-6 0 43 16,5-2-42-16,4 0-22 0,-3-3 0 15,3 3-5-15,-1-1-4 0,-4 4 5 16,4-5-6-16,3 3 3 0,-3-1-3 16,0 0 2-16,-8 3-2 0,7-2 2 15,1-1-3-15,-2-1 3 0,1 2 0 16,1 0 1-16,-5 4 6 0,4-2-1 0,-2-2-2 16,3 0-3-16,-1 0-1 0,-3 1-1 15,5-3 1-15,1 0-1 0,2-1-1 16,2-2 1-16,-2 3 2 0,2 2 5 15,-2-3-4-15,2 1-4 0,-3 1 5 16,1-1-7-16,-7 4 16 0,4-2-9 16,-1 0 11-16,2-1 1 0,-3 1 10 15,3-2 18-15,-10 11 46 0,7-8-57 16,1 1-19-16,-4 0-8 0,5-1-5 16,-9 8 4-16,9-8-7 0,-3 1 3 0,2 1 0 15,-1-1 1-15,-1 3 7 0,-7 7 14 16,7-8 1-16,-2 3 14 0,1-4 5 15,1 2-2-15,-8 8 9 0,9-9-40 16,-2 0-4-16,1 0-4 0,-2 3 1 16,4-3 9-16,-7 12 29 0,5-10-20 15,1-1-9-15,1 1-8 0,0-2-1 16,-4 10 3-16,5-14 2 0,3 2-2 16,-2 0 0-16,2-4-3 0,0-2-1 15,1 3 5-15,0-4-2 0,1 2 2 16,-1-2-5-16,1 0 8 0,-2 3 16 15,2-1 0-15,-2 0 1 0,0 1 2 16,0 1-4-16,-2 4 6 0,2-6-23 0,0 1-2 16,-2 2-1-16,2-3 4 0,1-1-6 15,-1 3-1-15,2-3-4 0,-2 0 0 16,2 0 1-16,0-1 1 0,-2 1 2 16,2-1 0-16,0 0-4 0,0 1 3 15,0 1 5-15,0 1 3 0,0 4 8 16,0-6-11-16,0 2-7 0,0 0 6 0,0-1-4 15,0 1 0-15,0-2-2 0,0 2 0 16,-14 0-2-16,14 0 2 0,0-1 2 16,0 0 0-16,0-2-7 0,0 0-1 15,0 0 3-15,0 0-3 0,0 0 4 16,0 0 1-16,0 0-6 0,0 0-6 16,0 0-7-16,0 0-5 15,0 0-6-15,0 0 25 0,0 0-3 0,0 0-5 16,0 0 0-16,0 0-5 0,0 0-25 15,0 0 21-15,0 0 0 0,0 0-1 16,0 0 1-16,0 0-43 0,0 0 20 16,0 0-18-16,0 0 2 0,0 0-3 0,0 0-24 15,0 0 48-15,0 0-9 16,0 0-18-16,0 17-10 0,-17-17-3 0,17 0-84 16,0 0 84-16,0 0-12 0,0 0-21 15,0 0-40-15,0 0-205 0,0 0 164 16,0 0 14-16,0 0 14 0,0 0-18 15,0 0 4-15,0 0-232 0,0-14 130 16,0 14-59-16,0-8-45 0,0 8-17 16,0-8 50-16,0 4-172 0,0 4 329 15,0-6 0-15,0 3-32 0,0-2-37 16,0-3-270-16,0 4 327 0,0-1 52 0,0 0 34 16,0 0 2-16,0-2-24 15</inkml:trace>
  <inkml:trace contextRef="#ctx0" brushRef="#br0" timeOffset="758799.3904">27656 6216 802 0,'0'0'58'0,"0"0"38"16,-16 0 23-16,16 12 93 0,0-12-148 15,-14 0 16-15,14 0 34 0,0 0 11 0,-8 8 14 16,8-8 136-16,0 7-128 0,0-7 8 15,-5 6 3-15,5-4 21 16,0 6 208-16,0-4-171 0,0 1 13 0,0-2 0 16,0 1 19-16,-2 0-12 0,2 7 181 15,-1-6-263-15,-1 0-30 0,0-1-52 16,0 3 9-16,-2 6 65 0,1-8-78 16,-1 2-15-16,0-1-18 0,-3 2 2 15,2-2 3-15,-4 5 34 0,5-4-54 16,1-2-8-16,-1 0-9 0,0 2 17 15,0 1 29-15,1-6-26 0,2 1-13 16,0-1 3-16,-2 1-4 0,3-1-9 0,-2 3-4 16,0-3 7-16,0 0 6 15,2 2-4-15,0-3 7 0,0 2 58 16,0-3-27-16,0 0-9 0,0 0-17 0,0 0-18 16,0-22 5-16,0 2-13 0,0 20 10 15,0-21-7-15,0 9 8 0,0 0 1 16,14-10 6-16,-14 12-5 0,0 3 0 15,0-2 8-15,0 1 31 0,0 5 23 16,0-4 120-16,0 7-117 0,0-4-24 16,0 3-27-16,0 1-8 0,0 0-7 15,0 0 10-15,0 0-1 0,0 0 9 0,0 0 14 16,0 0-1-16,0 17 36 0,0-2-46 16,0-15-8-16,0 17 0 15,0-17-1-15,0 14 4 0,0-4-15 0,0-10-1 16,0 5 5-16,0-5-5 0,0 0 9 15,0 0 3-15,0 0-6 0,0 0-2 16,0 0 8-16,0 0 8 0,0 0 13 16,0 0-31-16,0 0-3 0,0 0 2 15,0 0-3-15,0 0 3 0,0 0-1 16,0 0 2-16,0 0-5 0,0 0-7 16,0 0 3-16,0 0-14 0,0-20 16 0,0 20-1 15,0-17 0-15,0 17 5 0,0-19-2 16,0 6 5-16,0 13-6 0,0-11-2 15,0 11 2-15,0 0-1 0,10-8 7 16,-10 8-4-16,0-4 0 0,0 4 1 16,5 0-6-16,-5 0 8 0,11 0-5 15,-9 0 7-15,6 0-3 0,0 0-1 16,-1 0-5-16,11 19-4 0,-10-19 10 16,2 12-2-16,-1-12 1 0,-2 0-2 15,-1 12 1-15,6-12 14 0,-10 8-8 16,3-8 7-16,-4 0 11 0,0 0 12 15,-1 0 78-15,0 0-61 0,0 0-14 16,0 4-21-16,0-4-3 0,0 0-11 0,-19 0 7 16,4 0-6-16,15 0-6 0,-19 0-2 15,19 16 3-15,-31-16-1 0,21 17 0 16,0-17-13-16,1 15-11 0,0-15-66 16,1 18-140-16,-6-1-710 0,9-10 133 15,1 3-193-15,2-1-212 0,2-4-36 16</inkml:trace>
  <inkml:trace contextRef="#ctx0" brushRef="#br0" timeOffset="762249.648">21919 7921 1426 0,'1'0'156'0,"-1"0"-12"0,0 0 34 15,0 0-18-15,0 0 0 0,0 0 109 16,0 0-176-16,0 0-33 0,0 0-28 16,0 0-16-16,0 0-9 0,0 0 32 15,0 14 3-15,0-14 28 0,0 0 19 0,0 14 23 16,0-14 10-16,0 25 74 0,0-14-118 15,0 0 3-15,-23 3 11 16,23 0-3-16,-33 15 88 0,21-15-105 0,-1 0 4 16,-2-2-6-16,3-1-3 15,-2-1-17-15,-5 4-9 0,12-9-46 16,2 0 2-16,1-4 7 0,3 1-3 0,0-2-2 16,1 0-47-16,0 0-21 0,0 0-31 15,26 0-15-15,-26 0-19 0,25-17-124 16,5 17 144-16,-16 0 8 0,-1 0 6 15,1-12-16-15,-2 12-6 0,6 0-137 16,-12 0 132-16,-6 0-9 0,7 0-18 16,-4 0-60-16,-3 0-83 0,2-5-469 15,-2 5 358-15,4-5 105 0,-2-1 130 0</inkml:trace>
  <inkml:trace contextRef="#ctx0" brushRef="#br0" timeOffset="762490.2873">22003 7893 1385 0,'0'-1'46'0,"0"1"24"0,-13 0 36 0,13 0 44 16,0 0 30-16,0 0 305 0,0 22-217 15,0-22-1-15,0 26 6 0,0-8 28 16,0 32 263-16,0-19-329 0,0 4-39 15,17 3-60-15,-17 3-32 0,0-4-59 16,0 30-233-16,0-38-188 0,0-3-253 16,11-6-360-16,-11-9-73 0,0-5 232 15</inkml:trace>
  <inkml:trace contextRef="#ctx0" brushRef="#br0" timeOffset="763552.6627">22254 7972 1705 0,'0'-1'80'0,"0"0"46"0,0 0 47 0,0 1 50 16,0-2 177-16,0 2-171 0,0 0 18 15,0 0 5-15,0 0 7 0,0 0-30 16,0 0 122-16,0 19-229 0,0-19-22 16,22 17-2-16,-22-5 2 0,22 17 91 15,-22-15-141-15,12 6-2 0,-12-3-22 16,14 0-5-16,-14 0 5 0,12 11 33 15,-3-20-15-15,-9 0 1 0,9-4-3 16,-3-4-6-16,5 0-17 0,-4-20-23 16,-1 20-4-16,3-33 9 0,0 11-5 15,1-2-9-15,5-31-10 0,-9 28 3 16,0 1-3-16,-2 3 5 0,-2 4-10 0,2-7-73 16,-2 18-7-16,-2 4-88 0,0 4-160 15,0 0-191-15,0 0-245 0,0 24-1147 16,0 2 1260-16</inkml:trace>
  <inkml:trace contextRef="#ctx0" brushRef="#br0" timeOffset="777461.148">20906 5067 601 0,'-5'0'0'0,"1"0"4"16,0 0-7-16,2 0-5 0,0 0-5 15,-1 0 9-15,1 0 0 0,-4 16 12 16,0-16-16-16,0 0 8 0,2 0 0 0,-1 0 0 16,1 0 13-16,-4 0-9 0,4 0 0 15,0 9 1-15,3-9 12 0,-1 0-4 16,1 0-5-16,-2 0-20 0,1 0-15 15,-3 0-18-15,2 0-21 0,-4 0-21 16,-1-14-51-16</inkml:trace>
  <inkml:trace contextRef="#ctx0" brushRef="#br0" timeOffset="777710.9359">20675 5056 585 0,'-15'0'4'0,"-2"-5"18"0,3 5 16 16,-15-5 15-16,12 5-43 0,3-2-26 15,-1-1-5-15,4-1-39 0,-1 1-55 0,-4-7-204 16</inkml:trace>
  <inkml:trace contextRef="#ctx0" brushRef="#br0" timeOffset="777744.9179">20321 4975 989 0,'-4'0'25'15,"0"0"25"-15,-6 0 87 0,4 0-95 0,0 0-21 16,-1 0-26-16,-3 0 5 15,-9 0-98-15,10 0-16 0,0 0-44 0,-2 0 4 16,2 0 3-16,-1 0-16 0,-4 0-115 16</inkml:trace>
  <inkml:trace contextRef="#ctx0" brushRef="#br0" timeOffset="777988.7788">19899 4975 996 0,'-19'13'34'15,"0"-13"-3"-15,1 0 3 0,-1 0-29 16,1 0-4-16,-13 0-20 0,16 0-31 0,2 0-33 16,2 0-59-16,1 0-23 15,-6-14-256-15</inkml:trace>
  <inkml:trace contextRef="#ctx0" brushRef="#br0" timeOffset="778225.7138">19496 4951 1170 0,'-3'0'111'16,"-2"0"45"-16,2 0 34 0,2 0-34 16,-2 0-58-16,-2 0-13 0,0 0-69 15,0 0-10-15,-2 0-28 0,-2 0-35 16,1 0-51-16,-8 0-307 0,8 0 143 16,-2 0 15-16,3-9 57 0,2 9 43 0,-4 0-96 15,6-8 144-15</inkml:trace>
  <inkml:trace contextRef="#ctx0" brushRef="#br0" timeOffset="778258.7119">19236 4925 496 0,'-15'0'13'0,"3"0"23"15,0 0 8-15,0 0 116 0,10 0-62 16,0 0 43-16,2 0 44 0,0 16 22 16,0-16-18-16,27 0 29 0,-27 9-193 15,18-9-28-15,-18 0-69 0,17 0-114 16,-17 0-130-16,12 7-478 0,-12-7 523 0</inkml:trace>
  <inkml:trace contextRef="#ctx0" brushRef="#br0" timeOffset="779296.3377">20653 5975 1020 0,'0'0'50'16,"-16"0"14"-16,16 0 42 0,0 0 182 15,0 0-113-15,0 0 14 0,0 0 10 16,-12 0 12-16,12 0 156 0,0 0-215 16,-6 0-21-16,6 0 8 0,-3 0 9 15,1 0-5-15,-3 0 70 0,1 0-159 16,1 0-35-16,-1 0-8 0,-2 0-24 16,-1 0-86-16,-7 0-469 0,4 0 6 15,-2 0-141-15,-2-17 15 0,-1 17 103 16</inkml:trace>
  <inkml:trace contextRef="#ctx0" brushRef="#br0" timeOffset="779561.8815">20089 5927 2637 0,'-16'0'-12'0,"2"0"-13"0,-2 0-24 15,2 0-16-15,-22-17-161 0,19 17 15 0,-3 0-156 16,2-17-90-16,1 17-52 15,1-17 107-15</inkml:trace>
  <inkml:trace contextRef="#ctx0" brushRef="#br0" timeOffset="779593.8597">19389 5869 467 0,'-26'0'-186'15,"12"0"69"-15</inkml:trace>
  <inkml:trace contextRef="#ctx0" brushRef="#br0" timeOffset="779828.7239">19155 5803 2206 0,'0'-1'3'15,"0"-1"4"-15,-29 1 0 0,3-2-46 16,10 1-119-16,-2 0-241 0,2 0-146 16,-1 0 22-16</inkml:trace>
  <inkml:trace contextRef="#ctx0" brushRef="#br0" timeOffset="781463.9104">21539 1960 909 0,'0'0'90'0,"0"0"73"15,0 0 341-15,0 0-270 0,0 0-14 0,0 0-6 16,0 0 34-16,0 0 241 0,0 0-275 16,-19 11-45-16,19-11-55 0,0 0-34 15,0 9-51-15,0-1-65 0,0-2-71 16,0 2-89-16,0 0-86 0,0 2-75 15,0 2-68-15,0 16-610 0,0-11 560 16,19 0 85-16,-19 1 192 0</inkml:trace>
  <inkml:trace contextRef="#ctx0" brushRef="#br0" timeOffset="781703.7738">21632 2481 1282 0,'1'25'86'0,"0"-1"66"16,-1-2 60-16,0-1 31 0,0 15 48 15,0-19-238-15,0-2-34 0,0-2-52 16,0-2-87-16,0 4-481 0,0-9 162 16,0 0 37-16,0-2 64 0,0 2 108 15</inkml:trace>
  <inkml:trace contextRef="#ctx0" brushRef="#br0" timeOffset="781937.6405">21699 2914 1698 0,'0'13'47'0,"0"15"126"16,-14-15-66-16,14 2-47 0,0-2-29 16,-13 3-16-16,13-3-20 0,-7 14-83 15,7-15-40-15,0 0-106 0,0-1-105 16,0 0-23-16,23 7-277 16,-23-9 471-16</inkml:trace>
  <inkml:trace contextRef="#ctx0" brushRef="#br0" timeOffset="781981.635">21723 3328 1591 0,'-17'17'116'0,"17"0"85"16,0-2 79-16,-15 17 410 0,15-16-357 0,-11-2-42 15,11 2-75-15,-11-3-73 0,2 11-91 16,6-14-78-16,3 0-52 0,0-2-79 16,0-2-81-16,0 2-66 0,21 6-308 15,-21-6 333-15,17-1-72 0,-17 0-71 16,18-2-13-16,-18 4 58 0,18 7-37 15,-2-7 313-15</inkml:trace>
  <inkml:trace contextRef="#ctx0" brushRef="#br0" timeOffset="782246.4902">21765 3650 1072 0,'0'9'146'0,"0"2"124"0,0-1 108 0,0 1 107 0,-18 3-41 15,18 15 381-15,-22-14-445 16,22 0-42-16,-17 1-67 0,17 0-52 0,0 1-94 16,-12 13-32-16,12-14-88 0,0 0-5 15,0-3 0-15,0 3-11 0,0 10-94 16,0-15-41-16,0-2-77 0,21-1-71 15,-21 1-120-15,0-1-25 0,16 5-380 16,-16-5 486-16,9 0 3 0,-9 1 13 16,0 0 22-16,0 1 88 0,0 13 155 15,0-11 184-15,0 2 84 0,0 0 55 16,0 2 27-16,-20 19 255 0,20-18-292 16,0 4 18-16,-18 0 26 0,18-1 43 15,0 0-25-15,-12 19 161 0,12-21-360 16,-8 0-54-16,8-2-46 0,0-1-14 0,0-1-11 15,0 12-48-15,0-17-48 0,0 1-114 16,0 0-109-16,0-1-96 0,17 5-434 16,-17-6 450-16,0 0-58 0,16 0-46 15,-16 0-7-15,11 0 52 0</inkml:trace>
  <inkml:trace contextRef="#ctx0" brushRef="#br0" timeOffset="782536.4089">21743 4608 2338 0,'-17'15'121'16,"17"-1"89"-16,0 1 81 0,-15 16 377 0,15-16-396 15,-16 0-12-15,16-2-45 16,-10-2-31-16,10 13 2 0,-6-14-161 16,6 1-29-16,0-2-27 0,0-1-59 0,0 2-70 15,0 5-407-15,0-8 195 0,0 0-25 16,17-4-5-16,-17 2-61 0,0 1-7 16,10 2-396-16,-10-3 585 0,0-2 100 15,7 3 69-15,-7-1 2 0,8 8-24 16,-4-5 162-16,-4 0 67 0,3 0 59 15,-2 1 118-15,0 4 92 0,0 11 419 16,-1-11-471-16,0 3-88 0,0-4-35 0,0 3-15 16,0 1-27-16,-16 13 65 0,16-13-151 15,0 0-32-15,-14-2-22 16,14 1-47-16,-15 11-221 0,15-13 25 0,0 0-79 16,-6-1-101-16,6-1-77 0,0-2 23 15,0 8-244-15</inkml:trace>
  <inkml:trace contextRef="#ctx0" brushRef="#br0" timeOffset="782791.782">21757 5417 3517 0,'-23'17'67'0,"5"19"191"16,18-19-71-16,-21-1-24 0,21-1-4 0,-21 0-10 16,21-1-41-16,-17 15-49 0,5-14-146 15,12-3-121-15,-5 2-133 0,5 1-130 16,0 10-553-16,0-15 466 0,0 1 8 15,0-1 60-15,25-1 29 0,-25 1 190 16</inkml:trace>
  <inkml:trace contextRef="#ctx0" brushRef="#br0" timeOffset="783030.6455">21726 5840 3103 0,'0'21'251'0,"0"-8"-44"0,0-3 85 15,-23-1-40-15,23 1-7 0,-18 11 87 16,18-13-269-16,0 2-88 0,-13 0-125 0,13-1-142 15,0 1-139-15,0 11-557 16,0-11 529-16,0 0-21 0,0 2 0 0,0-3 24 16,0-1 63-16,0 11-45 0</inkml:trace>
  <inkml:trace contextRef="#ctx0" brushRef="#br0" timeOffset="783062.6272">21672 6198 3835 0,'0'15'292'0,"0"0"52"16,-15 3 48-16,15-5-125 0,0 1-103 15,-14 17 81-15,3-18-183 0,5-1-38 16,1 0-47-16,0 0-66 0,-1 14-278 16,5-14-58-16,-1 1-179 0,1 3-145 15,1-3-204-15,0-1 88 0,0 9-369 0</inkml:trace>
  <inkml:trace contextRef="#ctx0" brushRef="#br0" timeOffset="783308.7788">21703 6529 5552 0,'0'0'94'16,"-23"38"200"-16,23-24-132 0,-20-3-94 16,20 0-46-16,-20-3-7 0,10 6-86 15,-4-7-103-15,14-4-133 0,0-3-280 0,0 1-282 16,0-1-279-16,0 0-1051 0</inkml:trace>
  <inkml:trace contextRef="#ctx0" brushRef="#br0" timeOffset="784662.4412">19775 2017 461 0,'0'-7'253'0,"0"2"26"15,0 2 96-15,0-1 35 0,0 1 28 16,0-4 463-16,0 4-408 0,0 1 7 16,0-1-60-16,0 1-27 0,0 0-77 15,0 2 300-15,-15 0-334 0,15-3-34 16,0 3-69-16,0 0-40 0,0 0 72 15,0 0-103-15,0 24 8 0,0-7-1 16,23 3 3-16,-23 4-31 0,21 35 24 0,3-28-106 16,-12 1-18-16,-2 0-21 0,0-5-47 15,6 26-280-15,-16-32 47 0,9-3-138 16,-9-3-100-16,6-2-105 16,-4-5-214-16,1 2-1055 0,-3-10 853 0,3 0 238 15,-3-21 258-15</inkml:trace>
  <inkml:trace contextRef="#ctx0" brushRef="#br0" timeOffset="785151.4099">19736 1739 3074 0,'-1'-5'88'15,"-3"-2"299"-15,3 1-92 0,1 2-8 16,0 1-23-16,0 1-32 0,0-1-57 16,0-8-1-16,0 5-144 0,24-1-15 15,-24 0-25-15,20-3-10 0,5-11-17 16,-10 11 16-16,1 1 5 0,2 2 0 0,-2 3 11 16,1 2 6-16,14 2 10 0,-19 0-15 15,-1 31 20-15,-2-14 25 0,-2 1 12 16,-2 2 15-16,1 27 52 0,-5-22-65 15,-1 2 28-15,0-1 5 0,0 4 13 16,-19 28 63-16,19-28-90 0,-18 2-10 16,18-5-14-16,-20 2 2 0,20-3-19 15,-24 18-2-15,4-27-37 0,12-1 0 16,8-6-4-16,-11-3-15 0,4 3-96 16,7-10 29-16,0 0 18 0,0 0 34 15,0 0 14-15,21 0 23 0,6-21 61 0,-27 21-4 16,31-22 20-16,-13 22 1 15,-2 0 31-15,16-12 134 0,-17 12-113 0,-1 0-25 16,1 0-32-16,-1 23-16 0,1-23-46 16,12 16-121-16,-15-1-79 0,0-15-117 15,0 0-53-15,1 11-160 0,10-11-834 16,-13 0 542-16,-1 0-86 0,-2-17 137 16,0 17 119-16,-1-25 220 0</inkml:trace>
  <inkml:trace contextRef="#ctx0" brushRef="#br0" timeOffset="785478.6944">20158 1938 2387 0,'0'0'65'0,"0"0"55"0,15 0 68 16,-15 0 284-16,13 0-276 0,-13 0-39 15,10 0-62-15,-1 0-18 0,8 0-18 16,-11-16-56-16,4 16-2 0,-2 0-4 15,0-20 4-15,-1 20 6 0,-1-15 4 16,-5 0-13-16,-1 7 4 0,0 0-2 16,0 2-2-16,-20-14 6 15,-5 16 7-15,25-1 14 0,-24 4 121 0,3 1-30 16,8 0 36-16,2 0 21 0,1 20 16 16,-9 4 136-16,14-24-208 0,0 32-14 15,5-15-6-15,0 4 20 0,0-1-31 16,20 18 18-16,8-21-109 0,-7-2-48 15,0-3-71-15,3-3-138 0,24-5-797 16,-26-4 338-16,5 0-178 0,-6 0 53 16,1-20 91-16,-2 20 200 0</inkml:trace>
  <inkml:trace contextRef="#ctx0" brushRef="#br0" timeOffset="786008.7692">20515 1782 2773 0,'0'-2'141'0,"0"2"135"15,-23 0 609-15,23-3-480 0,-15 3-84 16,15 0-102-16,-16 0-49 0,16 0-40 16,-26 0 98-16,16 0-108 0,-2 0 9 15,2 19-9-15,0-19-5 0,-9 15 58 16,13 4-129-16,0-7-8 0,3-2-21 16,-1 2-4-16,1-2 2 0,3 7-9 15,0-9 1-15,0-3-15 0,24-1-36 16,-24-2-52-16,43-2-263 0,-28 0 150 15,3 0 16-15,-2-21 34 0,0 21-26 0,-3-18-5 16,14-1-207-16,-17 19 223 0,-1-22 40 16,-3 12 14-16,-6-1-5 0,3-10-24 15,-3 13 130-15,0-3 35 0,0 2 24 16,-21 2 24-16,21 2 30 0,0 0 171 31,-18 2-76-31,18 3 22 0,0 0 6 0,0 0-31 0,0 0-50 16,0 17 20-16,0-17-86 0,0 20 9 15,0-20 15-15,18 15-23 0,3 2 37 0,-21-17-91 0,25 17 3 16,-10-8 9-16,0 1 31 16,1 4 22-16,16 13 107 0,-17-11-109 0,-1 0-1 15,-2-1 1-15,-3-1-10 0,3 15 42 16,-9-17-65-16,-3 2-7 0,0-2-12 16,0 0-9-16,0 1-5 0,-28 10 6 15,1-12-6-15,10 0-5 0,-2-3 2 16,0 2 5-16,-19 5 2 0,20-11-11 15,2 1-4-15,2-4-1 0,3 1-12 16,2-2-52-16,3 0-282 0,2 0 13 16,4-20-26-16,0 20-88 0,0-21-186 15,28-4-853-15,-28 10 554 0,27-2 108 16,-9-2 198-16,-1-1 144 0</inkml:trace>
  <inkml:trace contextRef="#ctx0" brushRef="#br0" timeOffset="786282.6572">20663 1584 4512 0,'-17'0'119'0,"17"0"320"0,-10 0-70 16,10 0 4-16,0 0 16 0,0 0 28 16,0 0 162-16,0 0-421 0,0 0-60 0,0 0-53 15,0 0-22-15,0 0-12 16,17 18-22-16,-1-18-42 0,-16 17-53 0,16-17-83 15,-16 23-169-15,17-1-699 0,-4-22 295 16,-6 15-102-16,-7-9-72 0,11-6-191 16,-6 0 199-16</inkml:trace>
  <inkml:trace contextRef="#ctx0" brushRef="#br0" timeOffset="786527.517">20648 1439 3270 0,'0'0'110'15,"-11"0"76"-15,5 0 61 0,0 0 38 16,4 21 25-16,1-21-259 0,1 20-67 0,0-20-159 16,0 16-177-16,0-16-193 0,19 13-1127 15,-1-4 908-15,-18-9 193 0</inkml:trace>
  <inkml:trace contextRef="#ctx0" brushRef="#br0" timeOffset="786950.4087">20887 1516 1496 0,'0'0'137'15,"0"0"109"-15,0 0 115 0,0 0 621 16,0 0-464-16,0 0-16 0,0 0-89 16,0-12-65-16,0 12-108 0,0 0 115 15,0 0-198-15,-15 0 4 0,15 0-6 16,0 0-6-16,-11 0 73 0,11 23-165 16,-9-23-23-16,9 19-12 0,0-19-3 15,0 18-16-15,0-2 8 0,20-16-8 0,-20 10-13 16,23-10-24-16,-8 0-24 15,15 0-143-15,-16 0 85 0,2 0-3 16,-3 0 1-16,-1-17-2 0,-2 17 10 0,-3-18-61 16,0-6 128-16,-7 11-3 0,0-3 9 15,0 1 2-15,-21-10-23 0,-6 14 52 16,10 1 0-16,-1 3 6 0,-1 2 4 16,0 5-8-16,-11 0-3 0,16 0-2 15,4 0-11-15,1 17-59 0,9-17-116 16,-7 18-671-16,7-18 237 0,0 0-136 15,0 16-87-15,23-16 43 0,-23 0 194 0</inkml:trace>
  <inkml:trace contextRef="#ctx0" brushRef="#br0" timeOffset="787211.9231">20903 1276 5122 0,'0'0'5'0,"-10"0"22"0,10 0-5 16,0 0-27-16,0 0-41 0,0 0-162 16,0 0-913-16,0 0 197 0,25 0-125 15,-25 0 231-15,27 0 174 0</inkml:trace>
  <inkml:trace contextRef="#ctx0" brushRef="#br0" timeOffset="787460.7844">21193 1328 4202 0,'0'7'376'0,"0"0"-95"16,0-1 82-16,0 0-80 0,0-1-18 15,-18 7-16-15,18 7 58 0,0-9-233 16,0 0-32-16,0-1-20 0,25 0-6 16,-4 5-18-16,-21-11-2 0,22 0 8 0,-22-3 4 15,19 0-4-15,-6 0-1 0,-13-18-3 16,8 18 7-16,-8-25-6 0,8 8 18 15,-3-3-9-15,5-26 62 0,-5 22-7 16,-1 2 53-16,1 3 22 0,-1 5-4 16,2-6 38-16,-4 20-142 0,-1 0-16 15,0 0-6-15,2 0 6 0,-1 22-9 16,8 14-51-16,-5-11-64 0,3 3-140 16,-1-1-222-16,0 2-174 0,1 0-309 15,11 24-1411-15,-9-31 1214 0,1-4 378 16</inkml:trace>
  <inkml:trace contextRef="#ctx0" brushRef="#br0" timeOffset="788092.7607">20005 2644 2611 0,'0'0'142'0,"0"0"89"0,0 0 99 15,-17 0 42-15,17 0 351 0,0 0-443 16,-9 0-78-16,9 0-72 0,0 0-34 16,0 0-29-16,0 0 61 0,0 0-25 15,0 0 43-15,0 16 32 0,0-16 39 16,0 22 169-16,0 5-241 0,0-13-31 16,0 1-30-16,18 0 1 0,-18 1-28 15,20 10-11-15,6-15-49 0,-10-3 0 16,1 0-14-16,1-5-28 0,18-3-144 0,-18 0 44 15,-1 0-26-15,-1-24-5 0,-3 24-8 16,0-28 32-16,2-7-49 0,-11 14 138 16,-2-2-2-16,-2-2 9 0,0-3-20 15,-29-28-24-15,29 27 75 0,-29 3 26 16,10 2 7-16,0 4 26 0,-1 6 36 16,-19 6 169-16,22 8-78 0,-1 0 5 15,1 30-15-15,5-9-39 0,-2 28-23 16,14-24-117-16,0 3-95 0,0-2-115 0,0-3-119 15,24-4-245-15,8 9-1034 16,-14-20 566-16,5-8 142 0,-2 0 282 0</inkml:trace>
  <inkml:trace contextRef="#ctx0" brushRef="#br0" timeOffset="788499.2587">20269 2518 3669 0,'0'-2'165'0,"0"-1"123"16,0 3 68-16,0-3 57 0,0 3 231 16,18 0-298-16,-18 0 23 0,15 0-39 0,-15 26-34 15,17-26-79-15,2 23 70 0,-10 6-183 16,0-12-6-16,-3 1-9 0,0 2 8 16,5 12 98-16,-7-18-104 0,2 0-18 15,-4-4-36-15,1-2-14 0,-1-3-19 16,4-1-4-16,-4-3 0 15,0-1 0-15,0 0-9 0,0 0-36 0,6-18-144 16,-7-1 64-16,-1 19 2 0,1-28 6 16,0 13 10-16,-1-2 21 0,0-15 9 15,0 17 71-15,0 1 10 0,0 4 11 16,0 1 13-16,0-3 68 0,0 9-47 0,0 3-3 16,17 0-10-16,-17 0 7 15,0 0-8-15,19 0 19 0,-5 20-47 0,-14-20-5 16,17 0-2-16,-9 21-9 0,11-8-69 15,-8-13-25-15,-3 12-71 16,2-12-80-16,-2 9-136 0,2-9-95 0,4 7-571 16,-8-7 419-16,-3 0-76 0,0 0-110 15,-1 0-163-15,3 0-487 0,-5 0 1063 16</inkml:trace>
  <inkml:trace contextRef="#ctx0" brushRef="#br0" timeOffset="789121.4302">20711 2496 4224 0,'0'0'149'0,"-21"0"83"16,21 0 48-16,0 0 81 0,-18 0 162 15,18 0-280-15,-11 0-27 0,11 0-44 16,0 0-11-16,0 0 65 0,0 14-148 15,0-14-14-15,0 0-20 0,0 20-8 16,16-20-9-16,-16 20 3 0,13-6-20 0,-13-5 1 16,0-2-1-16,13-2-4 15,-7 2 7-15,-6-6-14 0,0 1 8 0,4-2-7 16,-4 0 4-16,0 0-6 0,0 0-12 16,0-24 3-16,2 24-6 15,-2-19-3-15,0 19-11 0,0-42-31 0,0 26 47 16,0 1 7-16,0-2 11 0,0 2 4 15,0-11 6-15,0 16 2 0,0 1 12 16,0 4 7-16,0 0 9 0,0 2-3 16,16 1 27-16,-16 2-38 0,13 0-5 15,-13 0 1-15,12 0-4 0,1 17 16 16,-13-2-28-16,13-15 4 0,-8 18 2 0,0-18 0 16,-1 18 1-16,3-4 1 15,-5-14-7-15,0 8-2 0,1-8-4 0,-1 0 6 16,0 0-7-16,0 0-10 15,0 0-17-15,0-18-1 0,-1 18-16 16,-1-14-7-16,0 14-2 0,2-18 10 16,0 0-5-16,1 18 34 0,-1-17 2 15,1 7 5-15,1 5-7 16,4-5 17-16,-3 5-6 0,0 2 15 0,1-1-7 16,1 4 14-16,-1 0 14 0,7 0 44 15,-7 0-52-15,2 0-4 0,-3 0-10 16,13 34 17-16,-13-34-31 0,1 13-1 15,4 6-67-15,-6-10-42 0,-2 0-100 16,1 0-180-16,1-2-129 0,5 7-931 16,-5-11 608-16,2 1-153 0,2-4-7 15,1 0 145-15,0 0 257 0</inkml:trace>
  <inkml:trace contextRef="#ctx0" brushRef="#br0" timeOffset="789380.3324">21085 2311 4291 0,'-19'0'242'0,"19"0"38"16,0 0 92-16,0 0-31 0,0 0-33 15,0 0 298-15,0 0-389 0,0 0-65 16,0 19-54-16,0-19-35 0,19 21-40 16,-19-21-27-16,17 16-16 0,-17-16-45 15,0 13-75-15,0-13-129 0,12 9-551 16,-12-9 274-16,0 0-169 0,7 0-89 15,-7 0-256-15,8 0-708 0,-4 0 1240 0</inkml:trace>
  <inkml:trace contextRef="#ctx0" brushRef="#br0" timeOffset="789643.1844">21103 2157 5052 0,'0'-2'66'0,"0"2"49"0,0 0 246 15,0 0-228-15,-8 0-31 0,8 0-63 16,0 21-4-16,0-21-52 0,20 15-299 15,-20-1-71-15,21-14-305 0,-21 10-204 16,28-10-292-16,8 0-660 0</inkml:trace>
  <inkml:trace contextRef="#ctx0" brushRef="#br0" timeOffset="789683.159">21301 2133 4935 0,'0'17'111'0,"-30"-17"57"16,12 0 98-16,4 17 44 0,-11-3 351 15,16-14-396-15,9 20-82 0,-10-7-74 16,10 1-36-16,0 17-30 0,23-19-42 16,-23 2-5-16,29-2-34 0,-7-3-52 15,-3-1-79-15,25-3-499 0,-23-5 240 16,-1 0-83-16,-2 0-109 0,-1-21-98 16,-4 21-31-16,5-22-672 0,-10-7 873 0,-2 12 111 15,-2 2 134-15,-3 1 102 16</inkml:trace>
  <inkml:trace contextRef="#ctx0" brushRef="#br0" timeOffset="789980.4616">21461 2101 1568 0,'0'-18'374'16,"0"12"-39"-16,0-1 131 0,0 3 1 16,0 1 62-16,0 2-21 0,0-1 278 15,0 2-518-15,-20 0-11 0,20 0 0 16,0 0 30-16,-16 0 205 0,1 0-319 16,15 17-52-16,-19-17-52 0,8 15-22 15,2-15-27-15,-8 34-16 0,8-20-7 16,4 1-2-16,0-1 6 0,3 1-4 0,2 9-65 15,0-14-32-15,0-3-63 0,21-2-68 16,-21-5-71-16,26 0-43 0,5 0-298 16,-15-21 341-16,1 21 7 0,-2-23 12 15,-2 23 46-15,9-26 49 0,-16 4 214 16,-6 10 65-16,8 1 84 0,-8 2 72 16,0-1 36-16,0-1 214 0,0 11-293 15,0-5-20-15,0 5-6 0,-18 0 0 16,18 0-61-16,0 22 16 0,0 3-128 15,0-10-8-15,0 2-82 0,0 2-100 16,0 18-686-16,0-18 28 0,0-1-348 16,19-2-22-16,-19 1 217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1-05-21T15:21:24.42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21057 6778 2016 0,'0'0'73'0,"0"-14"63"0,0 14 56 0,0 0 77 15,0-13 11-15,0 13 18 0,0 0 35 0,0 0-11 16,0-6-29-16,0 6-39 0,0 0-28 0,0 0-26 16,0 0-21-16,0 25 4 0,0-25 2 0,23 33 26 15,-23-7 45-15,24 5 11 0,-24 9 0 0,27 5-13 16,-14 9-41-16,0 4-24 0,0 5-44 16,2 2-42-16,-2 0-28 0,-1 1-29 0,-1-4-22 0,1-4-13 15,-1-4-13-15,-1-6-26 0,-2-8-55 16,2-3-94-16,-4-9-139 0,1-3-167 0,-1-7-128 15,2-4-260-15,-1-4-134 0,-1-5-237 0,1-5 62 16,1 0 350-16</inkml:trace>
  <inkml:trace contextRef="#ctx0" brushRef="#br0" timeOffset="593.3678">22749 6786 2327 0,'0'-5'97'0,"0"-2"90"0,0 4 101 15,0 1 108-15,0-1 8 0,0 1-3 0,0 2-44 16,0 0-55-16,0 0-65 0,0 0-49 0,0 0 21 16,0 0 28-16,0 22 28 0,0-6 24 0,0 6-34 15,20 6-40-15,-20 13-34 16,22 9-26-16,-8 11-34 0,3 12-17 0,1 6-20 0,5 7-36 0,1 4-17 15,5 0-28-15,0-2-25 0,-1-2-29 0,1-7-40 16,0-9-87-16,-1-5-128 0,-3-12-162 16,-3-2-163-16,1-12-258 0,-5-1-173 0,-1-9-164 15,-1-9 104-15,-4-3 350 0</inkml:trace>
  <inkml:trace contextRef="#ctx0" brushRef="#br0" timeOffset="12462.1814">29110 12330 2021 0,'-2'5'85'0,"0"-5"65"0,0 0 69 0,2 0 81 0,-1 4-5 0,0-4 58 16,1 1 41-16,-1 0 3 0,1 0-24 0,0-1-69 16,0 0-58-16,0 0-41 0,0 0-9 0,0 0-2 15,0 0-3-15,0 0 19 0,22 0-3 0,-22 0-19 16,39 0-28-16,-11-20-52 0,5 20-37 0,8-15-33 15,5 15-23-15,2-19-24 0,1 7-25 16,-2 3-44-16,-1 1-56 0,-5 0-70 0,-8 3-87 16,-6-1-65-16,-6 6-55 0,-9-5-107 0,-3 2-118 15,-5 1-92-15,-3-1-296 0,-1-2 28 0,0-2 226 16</inkml:trace>
  <inkml:trace contextRef="#ctx0" brushRef="#br0" timeOffset="13223.7443">29924 11777 1157 0,'0'-13'58'15,"0"0"68"-15,0 4 76 0,0-1 85 0,0 0 11 16,0 3 7-16,19 2-5 0,-19 0-23 0,0 2-13 15,13 1-10-15,-13 2 3 0,9 0-2 0,-9 0 1 16,12 0-16-16,-6 0-30 0,0 18-24 0,0-18-46 16,0 17-25-16,-2-17-18 0,2 25-14 0,-4-11 16 15,-1 2 6-15,-1 1-6 0,0 2 2 16,0-2-1-16,0 4-23 0,-25-1-5 0,25 1-29 16,-28 0-19-16,10 3-10 0,-1-2-20 0,-2-3 5 0,0 0-2 15,2 1-2-15,2-4 7 0,3-3-4 16,2 0-10-16,4-5 5 0,8-3-31 0,-7-2-44 15,7 1-28-15,0-3-23 0,0-1 7 0,0 0 19 16,22 0 12-16,-22 0-4 0,36 0 4 0,-12 0-5 16,3-20 5-16,4 20 14 0,1-15 4 0,-3 15 24 15,1-14 18-15,-3 14-9 0,-2-11 11 0,-2 11-14 16,-2 0-38-16,-4-11-37 0,-2 11-77 0,-4 0-58 16,-3 0-43-16,0-5-8 0,-6 5 13 0,-2 0 22 15,0-2-6-15,0 2-50 0,0 0-82 0,0-2-43 16,-25-1 18-16,25-2 39 0,-16 0 149 15</inkml:trace>
  <inkml:trace contextRef="#ctx0" brushRef="#br0" timeOffset="13234.7368">30142 11654 656 0,'-12'-4'4'0,"12"1"36"16,-8-2 68-16,8 2 54 0,0-1 56 0,-5 4 15 16,5-2-33-16,-2-1-6 0,2 3-10 0,0 0-1 15,0 0 23-15,0 0 40 0,0 0 59 0,0 0 75 16,0 17 63-16,0-17 2 0,0 20-29 0,0-6-51 16,0 5-30-16,0 4 13 0,0 5 10 0,20 4 10 15,-20 3-42-15,19 7-69 0,-19 7-66 0,26 1-82 16,-9 1-49-16,-3 0-37 0,2-2-48 0,-2-1-58 15,0-5-101-15,-1-4-153 0,0-6-146 0,-1-2-168 16,0-8-296-16,0-3-253 0,1-6-131 0,0-3 223 16</inkml:trace>
  <inkml:trace contextRef="#ctx0" brushRef="#br0" timeOffset="15019.9497">27359 12698 1269 0,'-7'0'104'0,"1"0"74"16,1 0 67-16,2 0 53 0,-3 0-32 0,4 0-1 0,-2 0 34 15,1 0 69-15,1 0 45 0,0 0 17 0,2 0-33 16,-2 0-80-16,2 0-73 0,0 0-34 0,0 0 21 15,0 0 46-15,0 0 48 0,0 0 21 16,0 0-17-16,29 17-25 0,-29-2-15 0,29 5-4 16,-9 5-53-16,3 6-67 0,3 5-75 0,2 1-75 15,-1 3-15-15,2-1 0 0,1-3 0 0,-1-2 0 16,-3-4 0-16,-3-4 0 0,-3-5 0 0,-1-5 0 16,-6-4 0-16,-3-5 0 0,-3-4 0 0,-2-3 0 15,2 0 0-15,-1-22 0 0,2 2 0 0,-2-6 0 16,-1-9 0-16,-1-5 0 0,-4-7 0 0,0-5 0 15,0-3 0-15,-20-2 0 0,20-2 0 0,-36 0 0 16,13 3 0-16,1 5 0 0,-3 3 0 0,4 5 0 16,-1 9 0-16,6 7 0 0,2 7 0 15,4 7 0-15,10 2 0 0,-11 9-4 0,11 0-82 16,0 2-82-16,0 0-65 0,0 0-82 0,0 21-70 16,0-21-128-16,29 31-97 0,-29-10-186 0,30 2-97 15,-13 2-21-15,7 1-99 0,-1 0 112 0,3-4 218 16,1-5 229-16</inkml:trace>
  <inkml:trace contextRef="#ctx0" brushRef="#br0" timeOffset="15384.7386">27998 12513 3780 0,'0'0'105'0,"0"0"65"0,0 0 64 15,0 0 73-15,0 0-46 0,0 0-18 0,0 0-26 16,0 0-14-16,0 0 8 0,-13 0-11 0,13 17 1 15,0-17-36-15,0 20-44 0,-13-4-11 0,13 6-5 16,-8-1 20-16,8 7 16 0,-9 3 0 0,5 3-10 16,4 3-33-16,-4-1-27 0,4-2-21 15,0 0-8-15,0-1-4 0,0-4-14 0,29-2-2 0,-29-5-15 16,33-5-20-16,-11-3-38 0,5-5-51 0,0-3-59 16,4-5-98-16,-4-1-111 0,-1 0-90 0,-1 0-109 15,-6-28-177-15,-1 28-82 0,-5-31-103 16,-5 14-94-16,-2 0 163 0,-6-2 231 0</inkml:trace>
  <inkml:trace contextRef="#ctx0" brushRef="#br0" timeOffset="15740.5335">28139 12725 4398 0,'-4'0'120'0,"3"0"59"16,0 0 48-16,0 0 69 0,1 0-32 0,0 0 25 15,0 0 31-15,0 0-5 0,0 0-49 0,0 0-62 16,20 0-64-16,-20 0-58 0,17 0-33 15,-17-16-18-15,20 16-12 0,-20 0-7 0,20 0 2 0,-9 0-4 16,-11 0-4-16,15 0 5 0,-8-9-3 0,-7 9 8 16,10 0 1-16,-10 0-5 0,4 0-1 0,-4-7-1 15,0 7 16-15,0-6 28 0,0 6 22 16,0-5 12-16,0 3 4 0,0-2-12 0,0 4-12 16,0 0-15-16,0 0-18 0,0 0-11 0,0 0-2 15,0 0 34-15,0 0 11 0,0 21-6 0,0-21-10 16,0 18-39-16,0-3-12 0,0 1 0 15,0 3 0-15,14 2 0 0,-14 1 0 0,11 0 0 0,-11 0 0 16,17 0 0-16,-5 0 0 0,-1-4 0 0,0-1-58 16,4-2-78-16,-3-3-85 0,3-2-96 15,-3-3-80-15,2-2-105 0,-1-2-81 0,1-3-161 16,-2 0-150-16,-2 0-68 0,2-23-146 16,-1 23 121-16,-1-31 289 0</inkml:trace>
  <inkml:trace contextRef="#ctx0" brushRef="#br0" timeOffset="16068.3465">28543 12448 3134 0,'0'0'109'0,"0"0"82"0,-17 0 85 0,17 23 99 16,0-23-31-16,0 25-31 0,-15-8-53 0,15 0-68 15,0 3-58-15,0 4-46 0,0-2-29 0,0 1-37 16,0 0-9-16,0-2-18 0,0 0 7 15,22-3-1-15,-22-2-15 0,18-2 21 0,-18-3-12 16,19 1 4-16,-19-5-2 0,18-1-12 0,-18-2 9 16,16-1-4-16,-6-1 5 0,-2-2 9 0,-2 0 0 15,1 0-4-15,-2 0-5 0,2 0-6 0,-4 0 6 16,0 0 20-16,0 0 19 0,-3 0-6 0,2 0-7 16,-2 21-15-16,0-21-3 0,0 20-7 0,0-6-28 15,-18 1-35-15,18 2-60 0,-19-1-64 0,19 0-100 16,-17-2-128-16,17 1-126 0,-19-4-87 0,19-1-119 15,-18-2-34-15,18-4 63 0,-12-4 164 0</inkml:trace>
  <inkml:trace contextRef="#ctx0" brushRef="#br0" timeOffset="16253.2401">28721 12523 2305 0,'0'0'72'15,"0"0"55"-15,0 0 50 0,0 0 75 16,0 0 18-16,0 0 29 0,0 0-2 0,22 0-63 0,-22 0-86 16,18 0-109-16,-18 0-101 0,23-17-90 15,-9 17-115-15,-1-19-94 0,-2 19-75 0,2-17-119 16,-3 17-99-16,1-12-23 0,-1 12 127 0,-1 0 194 15</inkml:trace>
  <inkml:trace contextRef="#ctx0" brushRef="#br0" timeOffset="16448.1283">28745 12693 3328 0,'0'4'142'0,"0"0"121"15,0 0 108-15,26-2 81 0,-26-2-81 0,29 0-55 16,-14 0-81-16,6 0-82 15,4 0-76-15,1 0-148 0,0-25-156 0,2 25-289 0,0-21-306 16,-5 21-346-16,-1-21-43 0,-7 21 291 0</inkml:trace>
  <inkml:trace contextRef="#ctx0" brushRef="#br0" timeOffset="17134.7345">28939 13135 3003 0,'0'0'188'16,"0"0"165"-16,0 0 107 0,0 0 84 15,0 0-116-15,0 0-39 0,0 0 26 0,16 0 32 16,-16 0 25-16,18 29-36 0,-4-14-50 0,5 4-80 16,1 5-97-16,6 5-90 0,1 0-83 0,2 5-36 15,2-2 0-15,-1-2 0 0,1 0 0 0,-1-6 0 16,1-3 0-16,-3-5 0 0,0-4 0 0,-3-8 0 16,0-4 0-16,0 0 0 0,-3 0 0 0,0-36 0 15,-4 12 0-15,-2-5 0 0,-2-6 0 0,-3-3 0 16,-5-3 0-16,-6-2 0 0,0-1 0 0,0 1 0 15,-24 0-28-15,24 4-23 0,-34 2-14 0,14 6-13 16,3 2 20-16,1 8 19 0,2 4-11 0,14 4-47 16,-18 6-79-16,18 2-97 0,0 2-79 15,-9 3-63-15,9 0-78 0,0 25-135 0,0-25-207 16,0 32-111-16,26-11-120 0,-26 5 10 0,27 3 310 16</inkml:trace>
  <inkml:trace contextRef="#ctx0" brushRef="#br0" timeOffset="17477.5371">29807 13260 5143 0,'6'0'94'0,"1"18"114"0,0-18 125 0,2 24 115 15,0-10-4-15,-3 4-24 0,4 5-36 0,2 2-77 16,-1 0-83-16,1 2-91 0,-1 4-88 0,3 0-37 15,-2 1-8-15,-1-4 0 0,1-1 0 0,-3-6 0 16,0-1 0-16,0-5 0 0,-3-3 0 0,-1-5 0 16,-1-2 0-16,-1 0 0 0,-2-5 0 0,1 1 0 15,-2-1 0-15,0 0 0 0,0 0 0 0,0-30 0 16,0 30 0-16,0-32 0 0,0 9 0 0,-18-2 0 16,18-3 0-16,-15-3 0 0,15 1 0 0,-22-3 0 15,11 0-6-15,-1 0-40 0,0-1-49 0,2 1-42 16,0 2-28-16,3 2 7 0,0 2 21 0,4 1 27 15,1 1 29-15,2 2 31 0,0 2 30 16,0 3 19-16,0 1 11 0,22 2 12 0,-22 3 0 16,17 3 4-16,-17 4 7 0,21 2 3 0,-21 1 11 15,22 2 7-15,-10 0-9 0,0 0-6 0,0 23-15 16,-1-23-8-16,1 27-6 0,-2-11 1 0,-3 2 7 16,0 3-3-16,-2-1 3 0,-4 1-4 0,-1 0-11 15,0 1-13-15,0-1-23 0,0 0-24 0,-23-1-16 16,23-3-22-16,-21 0-35 0,21-3-60 0,-22-4-98 15,22-1-125-15,-25-5-93 0,14-4-163 0,1 0-174 16,-2 0-91-16,2-22-158 0,3 22 126 0,1-30 259 16,6 12 249-16</inkml:trace>
  <inkml:trace contextRef="#ctx0" brushRef="#br0" timeOffset="17665.43">30360 13002 4157 0,'0'-1'214'0,"0"0"82"15,0 1 86-15,0 0 93 0,0-3-116 16,0 2-5-16,0-1-42 0,0-2-71 0,20 1-94 16,-20-2-82-16,29-1-57 0,-12 1-61 0,0 0-74 15,1-3-101-15,0 4-118 0,0-1-83 0,-3-1-88 16,0 2-130-16,-2-1-73 0,-4 0-51 0,3 1-93 15,-4 1 83-15,-1 1 105 0,-2 0 176 0</inkml:trace>
  <inkml:trace contextRef="#ctx0" brushRef="#br0" timeOffset="17844.3276">30414 13092 2675 0,'-7'9'122'0,"7"-1"127"0,0-1 135 0,0 0 119 15,27-3-26-15,-27-1-65 0,30 0-78 16,-12-1-51-16,6-2-44 0,3 0-43 0,2 0-55 15,3 0-74-15,-1 0-62 0,3-22-88 0,1 22-112 16,-1-18-133-16,-2 18-258 0,-4-23-216 0,-2 9-207 16,-5 2-120-16,-2-3 206 0,-4 0 282 0</inkml:trace>
  <inkml:trace contextRef="#ctx0" brushRef="#br0" timeOffset="18208.1174">31010 12718 2613 0,'0'0'125'0,"-8"0"137"15,8 0 133-15,0 0 115 0,0 0-35 0,0 0-63 16,0 0-73-16,0 0-42 0,0 0-34 0,23 0-42 16,-23 0-55-16,31 0-77 0,-9 0-62 0,1-16-52 15,3 16-57-15,-1-14-74 0,2 14-70 0,-4-13-59 16,-1 13-95-16,-3-14-110 0,-3 6-121 0,-5 1-91 16,-3 7-93-16,-1-10 20 0,-2 3 70 15,-1 0 169-15</inkml:trace>
  <inkml:trace contextRef="#ctx0" brushRef="#br0" timeOffset="18569.9114">31501 12308 2411 0,'2'-3'113'0,"-2"3"123"15,0 0 131-15,0 0 148 0,0 0 14 0,0 0-44 16,0 0-35-16,0 0-54 0,0 16-50 15,0-16-13-15,0 16-52 0,-16-16-50 0,16 21-51 16,0-6-31-16,0 1-15 0,0 2-29 0,0 1-23 0,0-1-33 16,0 3-29-16,0-4-16 0,0 2-3 15,0-2-2-15,0-2-4 0,19-1-21 0,-19-2-26 16,28-2-29-16,-9-1-32 0,1-2-5 0,5 1-7 16,-1-4 7-16,3 0 28 0,-3 0 22 0,2 0 27 15,-2-1 25-15,0 2 7 0,-3-3 3 0,-3 2-2 16,-2 0 3-16,-2-1 5 0,-5 1 15 0,2-1 22 15,-4 1 15-15,-3 1 14 0,0 0 6 0,-3 3-1 16,-1 1-10-16,0-2-11 0,0 3-16 0,0 3-6 16,-23 3-5-16,23 0-2 0,-26 1 0 15,11 1-9-15,-1 1 1 0,-2 3-4 0,2-2-8 16,-2 0-3-16,0-2-6 0,1 0-14 0,0-1-19 16,0-2-31-16,0-3-61 0,2 1-77 0,0-2-86 15,-1-3-80-15,2-3-42 0,2-3-137 0,-3-2-135 16,3 0-82-16,-1-19-152 0,-1 19 36 0,2-33 136 15,0 11 195-15</inkml:trace>
  <inkml:trace contextRef="#ctx0" brushRef="#br0" timeOffset="18767.7967">31389 12344 4114 0,'19'-3'203'0,"-7"1"115"0,0 0 113 16,5 2 153-16,3-3-70 0,2 1-18 0,2 0-32 16,5-3-109-16,3-2-125 0,1 0-119 0,1-3-155 15,1 0-152-15,-2 0-167 0,-3-2-216 0,-3 0-157 16,-3-2-302-16,-6 3-236 0,-5-3-102 16,-1 2 233-16</inkml:trace>
  <inkml:trace contextRef="#ctx0" brushRef="#br0" timeOffset="19330.5904">29466 10278 2893 0,'-5'-3'155'0,"1"1"138"0,0 2 118 0,1 0 93 0,3 0-85 16,0 0-53-16,0 0 18 0,0 0 42 0,19 20 42 16,-19-20 5-16,29 31-43 0,-11-7-35 0,5 8-113 15,0 5-89-15,4 5-94 0,0 4-99 0,2 5 0 16,0 1 0-16,-3 0 0 0,-2-1 0 0,-1-1 0 15,0-4 0-15,-3-2 0 0,-3-4 0 16,-4-5-123-16,1-3-147 0,-4-4-190 0,-1-5-264 16,-1-4-115-16,0-6-186 0,-4-3-105 15,3-5-53-15,2-5 97 0,-2 0 332 0</inkml:trace>
  <inkml:trace contextRef="#ctx0" brushRef="#br0" timeOffset="19668.3908">30016 10507 3637 0,'0'-4'154'0,"0"1"123"0,0 1 105 15,2 2 97-15,1 0 32 0,2 0 20 0,-1 0-21 16,4 24-30-16,1-24-137 0,3 28-99 0,1-10-46 16,1 3-25-16,1 1-43 0,-1 3-43 0,2 0-38 15,0 3-43-15,0-2-6 0,-1 3 0 0,2-4 0 16,-4-2-31-16,1-3-65 0,-2 0-81 0,-2-4-93 15,0-4-79-15,-3-4-90 0,-2 0-55 0,-1-4-21 16,1-2-39-16,-3-2-111 0,-2 0-59 0,0 0-68 16,0 0-58-16,0-26 144 0,0 26 141 0,0-27 94 15,-22 10 208-15</inkml:trace>
  <inkml:trace contextRef="#ctx0" brushRef="#br0" timeOffset="19854.2908">30057 10551 2663 0,'-2'-4'135'0,"-1"0"135"15,3 0 161-15,-2 1 132 0,2 2-51 0,0 0-53 16,0 0-47-16,0 0-31 0,0 1-9 0,29-2-33 16,-29 0-81-16,31 1-74 0,-9 0-53 0,2 1-27 15,3 0-15-15,5 0-15 0,2 0-16 16,2 0-3-16,-2 0-14 0,0 17-4 0,-4-17-1 0,-1 15-3 16,-6-15 14-16,-4 24 25 0,-6-12 30 0,-2 5 16 15,-6 4-12-15,-3 0-36 0,-2 1-36 16,0 4-29-16,0 0-5 0,-31 1 0 0,31 0 0 15,-36-1 0-15,15 1 0 0,-1-3 0 0,-2-2 0 16,2-3 0-16,0-1-35 0,6-7-64 0,-2 1-75 16,4-5-98-16,0-4-118 0,3-3-139 0,0 0-92 15,4 0-137-15,1-28-90 0,3 28 32 0,3-33-34 16,0 12 26-16,0-3 138 0,25-1 83 0,-25 0 199 16</inkml:trace>
  <inkml:trace contextRef="#ctx0" brushRef="#br0" timeOffset="20221.0743">30533 10319 2488 0,'0'-1'138'0,"0"1"141"15,0 0 134-15,0 0 107 0,0 0-64 0,0 0-84 16,-20 0-90-16,20 0-61 0,0 0-44 16,0 0-35-16,-14 25-35 0,14-25-38 0,0 26-24 15,0-9-26-15,0 3-13 0,0-1-5 0,0 0-1 16,0 1 4-16,0-3 5 0,0-1-14 0,0-3-20 15,18 1-7-15,-18-3-9 0,16-2 3 0,-16 0-2 16,16-4 0-16,-16 1-12 0,15-1-8 16,-15-1 21-16,8 0 3 0,-8 1 17 0,0-1 17 15,0 0-2-15,0 0 3 0,0 3-3 0,0-1 0 0,0 4-1 16,0-2 1-16,-18 1 3 0,18 0-5 16,-17 1-17-16,17 1-17 0,-17-3-23 0,17 2-30 15,-14-3-26-15,14 1-42 0,0-4-37 0,0 4-30 16,0-3-21-16,0-1-8 0,0 0-5 0,0-1-7 15,0 2-15-15,0-3-10 0,0 1-27 0,0-1-49 16,0-1-57-16,0 0-28 0,14-1 6 0,-14 0 91 16,0 0 135-16</inkml:trace>
  <inkml:trace contextRef="#ctx0" brushRef="#br0" timeOffset="20771.7575">30954 10139 1441 0,'0'-4'104'0,"0"1"77"0,-10 2 65 16,10 1 72-16,0-2-18 0,-7 2 7 0,7 0 35 15,-4 0 25-15,0 0 6 0,2 0-1 0,0 0-48 16,-1 0-46-16,0 18-45 0,-1-18-40 0,1 14-8 16,0-14-21-16,0 24-28 0,-1-9-13 15,-1 2-24-15,2 2-31 0,1 1-22 0,-1-3-28 16,2 0-18-16,1-2 0 0,0-1 5 0,0-1-6 16,0-2-2-16,0-4-13 0,0 0-24 0,26 1-10 15,-26-1-12-15,21-2 19 0,-21-1 17 0,25-1 9 16,-13-1 15-16,0 3-5 0,1-2 0 0,-3 0 12 15,1 0-7-15,-4 0 7 16,0 2 11-16,-2 0 8 0,1 0 28 0,-3 2 16 0,-3 1 17 0,0 1 1 16,0 2-7-16,0 1-17 0,0 2-21 0,-24 1-18 15,24 1-13-15,-25 1-8 0,10 0-2 16,-4 0-7-16,2 0-39 0,-1-1-55 0,-1-3-74 0,2-2-95 16,1-1-44-16,2-2-72 0,2-4-108 15,2-1-182-15,2-3-171 0,3 0-146 0,5 0 36 16,0-26 286-16</inkml:trace>
  <inkml:trace contextRef="#ctx0" brushRef="#br0" timeOffset="21341.0268">31477 10190 1592 0,'0'0'136'0,"0"0"113"0,0 0 106 15,0 0 126-15,0 0 2 0,19 0 3 0,-19 0-33 16,0 0-69-16,19 0-112 0,-19 0-93 0,24 0-66 16,-9-16-52-16,5 16-39 0,1-15-19 0,2 15-26 15,-2-17-56-15,2 17-39 0,-2-18-107 0,-5 18-117 16,0-13-107-16,-5 13-97 0,-2-8-40 0,-3 8-47 15,-3 0-14-15,-3 0 36 0,0 0 108 0,0 0 181 16</inkml:trace>
  <inkml:trace contextRef="#ctx0" brushRef="#br0" timeOffset="21536.9138">31572 10326 2684 0,'0'0'87'0,"23"0"89"16,-23 0 102-16,29 0 131 0,-10 0 18 0,2 0-11 15,0 0-51-15,4 0-113 0,0 0-99 0,2 0-92 16,2 0-99-16,-2-17-154 0,-1 17-233 0,-1-15-245 16,-6 15-244-16,-1-16-141 0,-2 3 141 15,-6 4 259-15</inkml:trace>
  <inkml:trace contextRef="#ctx0" brushRef="#br0" timeOffset="22492.2897">32003 9415 1471 0,'0'-2'114'16,"0"-1"85"-16,0 0 74 0,0-3 92 0,0 2-1 15,0 1 46-15,0-1 63 0,0 1 13 0,0-1-44 16,0 3-72-16,0 1-61 0,0-2-20 0,0 1 8 16,0 0 17-16,0 1-15 0,0 0-37 0,0 0-10 15,0 0 3-15,0 0 24 0,24 23-1 0,-24-23-68 16,33 31-77-16,-10-9-86 0,1 3-47 0,0 6 0 15,3 3 0-15,2 4 0 0,0 2 0 0,-2 3 0 16,0-1 0-16,-5 1 0 0,2-2 0 16,-5 0 0-16,-2-7 0 0,-4-2 0 0,-2-4 0 15,-3-5 0-15,-1-4 0 0,-3-6-137 0,-1-2-160 16,1-6-212-16,0 0-209 0,-2-3-92 0,2-2-195 16,1 0-25-16,0-22-98 0,2 22 52 0,4-31 330 15,1 12 237-15</inkml:trace>
  <inkml:trace contextRef="#ctx0" brushRef="#br0" timeOffset="22840.0903">32524 9519 3720 0,'0'-4'151'0,"-19"3"73"0,19-2 49 0,0 1 50 16,-15 1-106-16,15 1-39 0,0 0 5 16,-7 0 23-16,7 0 59 0,0 0 27 0,0 0 1 15,0 23-47-15,0-23-78 0,0 28-48 0,0-9-37 16,0 4-17-16,23 0-10 0,-23 2-1 0,24-1-9 15,-10 0-6-15,2-4-17 0,1 0-9 0,1-4-6 16,-1-3-2-16,1-5 5 0,-1-1-5 0,1-4 4 16,-3-3-4-16,-1 0 1 0,1 0-7 0,-2-21-13 15,-1 21-8-15,-1-30-16 0,-1 11 3 0,-2-3-2 16,-1-2-5-16,-4-3-2 0,-2 2-14 16,-1-4-13-16,0-1-10 0,-22-2-3 0,22-1-11 15,-36 1-12-15,14 0-14 0,-2 3 12 0,-1 4 21 16,2 4 25-16,-2 7 38 0,3 7-1 0,0 7 6 15,3 0 8-15,2 0-23 0,4 36-64 0,-1-10-95 16,7-2-93-16,2 6-175 0,5 1-220 0,0 4-170 16,0-2-256-16,27-4 62 0,-8 2 295 0</inkml:trace>
  <inkml:trace contextRef="#ctx0" brushRef="#br0" timeOffset="23347.7982">33009 9535 2945 0,'0'-3'113'0,"0"3"99"0,15-1 87 15,-15-2 101-15,0 2-10 0,10-1-35 0,-10 2-39 16,0 0-46-16,0 0-39 0,0 0 14 0,0 0 12 15,5 0-17-15,-5 0-31 0,6 0-62 0,-2 19-38 16,0-19-24-16,1 15-19 0,0-15-7 0,1 15-10 16,0-15-10-16,-2 13-9 0,0-13-8 15,0 8-10-15,-2-8 0 0,0 7-3 0,-1-7 4 16,-1 0 5-16,2 0 6 0,-2 0-30 0,1 0-7 16,1 0-12-16,5-19-16 0,-2 19 17 0,1-19-13 15,0 19-6-15,1-24-6 0,1 7-2 0,-1 2 7 16,-2 1 3-16,-1 0 4 0,-1 2 9 0,1 0 11 15,-1-1 13-15,1 7 9 0,-2 0 4 0,1 1 2 16,-2 4-6-16,0 0-1 0,1 1 6 0,1 0 1 16,0 0 8-16,2 0 1 0,-2 0-1 15,4 19-9-15,-4-19-2 0,3 0 4 0,-2 14 1 0,-1-14 3 16,-1 0 4-16,-1 11-1 0,0-11-3 16,-1 0 11-16,0 0 6 0,0 0 3 0,1 0 6 15,-1 0-9-15,0 0-13 0,0 0-20 0,0 0-14 16,0-23-17-16,0 23-6 0,0-22-8 0,0 9-10 15,0 0-2-15,0-1 2 0,0 5 7 0,20-2 12 16,-20 4 14-16,13 7 15 0,-13-12 30 0,17 12 14 16,-17 0 16-16,19 0 8 0,-10 0-6 0,0 0 9 15,-1 0-6-15,3 19-13 0,-4-19-17 0,0 20-22 16,1-20-18-16,-1 23-35 0,0-23-47 0,-2 22-87 16,2-22-136-16,-3 17-99 0,2-9-67 0,-1-8-147 15,0 7-117-15,0-7-85 0,1 0-208 0,2 0 127 16,-1 0 201-16,0 0 214 0</inkml:trace>
  <inkml:trace contextRef="#ctx0" brushRef="#br0" timeOffset="23689.6023">33484 9376 3324 0,'0'0'175'0,"0"0"136"16,0 0 112-16,-19 0 78 0,19 0-71 0,0 0 0 16,0 0 5-16,0 0 13 0,0 0-25 0,-9 0-65 15,9 0-46-15,0 0-44 0,0 0-79 0,0 0-71 16,0 0-72-16,0-20-46 0,0 20 0 0,0-22 0 15,0 7 0-15,0-2 0 0,0-4-16 0,0-2-14 16,0 0-9-16,0-2-15 0,0-1 4 0,0-1 0 16,0 1-4-16,0-4 12 0,-16-1 2 15,16 0 6-15,0-1 15 0,-21 3 3 0,21 0 12 16,-11 3 8-16,11 4 6 0,-11 5 1 0,11 4 0 16,0 3-1-16,0 6 5 0,0 2-1 0,0 1-8 15,0 1 3-15,0 0-6 0,0 0-1 0,0 22 8 16,0-22 1-16,18 27-4 0,-18-8 1 0,23 3 1 15,-23 3-1-15,27 0 12 0,-10 0 7 0,-3 4-4 16,4-4-3-16,-2 1-18 0,0 0-10 0,-1-1-16 16,-1-1-64-16,-2 0-70 0,0-4-81 0,-1-1-83 15,-1 0-98-15,-2-4-78 0,-3-3-63 0,0-2-168 16,-1-3-76-16,-2 0-49 0,-1-4-162 0,-1-2 115 16,0-1 215-16,0 0 205 0</inkml:trace>
  <inkml:trace contextRef="#ctx0" brushRef="#br0" timeOffset="23899.481">33425 9218 4795 0,'0'17'92'0,"0"-17"61"0,0 0 98 0,24 14 113 16,-24-14 8-16,29 0 5 0,-11 14-40 16,2-14-84-16,2 0-92 0,2 8-77 0,0-8-106 15,4 0-127-15,0 0-217 0,-1 0-193 0,1 0-342 0,-5 0-272 16,-4-22-213-16,-2 22 132 0,-7 0 390 0</inkml:trace>
  <inkml:trace contextRef="#ctx0" brushRef="#br0" timeOffset="25626.3736">30522 10672 2237 0,'0'2'53'0,"0"-1"40"15,0 0 53-15,0-1 77 0,0 0 45 0,0 0 61 16,0 0 35-16,0 0-17 0,0 0-77 0,0 0-80 16,0 0-75-16,0 0-38 0,25 0 0 15,-25 0-3-15,32 0 4 0,-13 0 1 0,5 0 7 16,1 0 18-16,-2 0 11 0,0 0 14 0,-3 0-1 16,-1 0 14-16,-3 0 9 0,-2 16 27 0,-3-16 30 15,-5 23 6-15,-2-8 8 0,-2 2-33 0,-2 3-43 16,0-1-43-16,0 2-41 0,-27 1-32 0,27 0-15 15,-31 1-19-15,12-3-22 0,-1 0-39 0,-2-1-76 16,2-5-134-16,1-1-180 0,-2-5-194 0,4-4-302 16,-3-4-211-16,6 0-156 0,-1 0 220 0,6 0 379 15</inkml:trace>
  <inkml:trace contextRef="#ctx0" brushRef="#br0" timeOffset="49343.0785">30537 11610 2241 0,'-2'-2'95'0,"-1"0"78"0,1 2 100 0,0-1 123 0,0 1 54 15,2 0 38-15,-1 0-22 0,-2 0-27 16,2 0-43-16,1 0-15 0,0 0 5 0,0 0-31 16,0 0-30-16,0 0-11 0,19 0 10 0,-19 20-27 15,23-20-76-15,-7 25-90 0,3-11-91 0,1 6-40 16,1 3 0-16,0 0 0 0,0 3 0 0,-3 0 0 16,0-1 0-16,-2-2 0 0,-2-3 0 0,-1-3 0 15,-2-5 0-15,-2-2 0 0,-1-5 0 0,2-5 0 16,-1 0 0-16,2 0 0 0,2-27 0 0,-1 7 0 15,3-4 0-15,-1-5 0 0,-1-4 0 0,1-3 0 16,-4-3 0-16,-1 0 0 0,-4-1 0 16,-1 2 0-16,-3 3 0 0,-1 2 0 0,0 4 0 15,0 5 0-15,0 6 0 0,0 4 0 0,0 5 0 0,0 3-39 16,0 3-160-16,0 3-181 0,0 0-271 16,0 0-161-16,0 0-152 0,0 0-98 0,0 20-21 15,0-20-57-15,0 29 255 0,17-8 279 0</inkml:trace>
  <inkml:trace contextRef="#ctx0" brushRef="#br0" timeOffset="49925.7434">32316 12351 579 0,'0'0'27'0,"-19"0"50"0,10 0 71 0,-2-21 70 16,1 21 48-16,-3 0 29 0,-1-20 7 0,2 20-4 15,0 0-3-15,1-16 12 0,1 16 23 16,1 0 50-16,2-6 34 0,1 6 2 0,3 0-43 15,-1 0-59-15,1 0-18 0,1 0 11 0,1 0 46 16,1 0 33-16,0 0-14 0,0 0-24 0,0 0-25 0,0 0-15 16,0 0-77-16,0 0-79 0,0 0-76 15,22 27-76-15,-22-27 0 0,18 32 0 0,-5-11 0 16,5 1 0-16,-2 2 0 0,2 3 0 0,2-1 0 16,-1 0 0-16,2-1 0 0,-1 1 0 0,-3-4 0 15,1-1 0-15,-2-4 0 0,1-4 0 0,-4-3 0 16,1-3 0-16,-1-7 0 0,-1 0 0 0,1 0 0 15,-1-24 0-15,2 5 0 0,-2-5 0 0,1-3 0 16,-3-5 0-16,-2-4 0 0,-3-2 0 0,-1 0 0 16,-4-3 0-16,0 3 0 0,0 1 0 0,0 4 0 15,0 2 0-15,0 6 0 0,0 4 0 0,-17 6 0 16,17 6 0-16,0 4 0 0,0 0 0 0,0 4-132 16,0 1-174-16,0 0-217 0,0 0-224 15,0 20-128-15,0-20-187 0,0 30-129 0,0-9-110 16,23 5 260-16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2T15:53:53.9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6322 1177 560 0,'0'0'73'0,"0"0"75"15,0 0 53-15,0 0 26 0,0 0-1 16,-14-14 79-16,14 14-185 0,0 0-1 16,0-11 5-16,0 11 18 0,0 0 7 15,0-9 179-15,0 1-116 0,0 8 74 16,0-4 70-16,0 4 69 0,0-4 315 15,0 3-490-15,0 1-72 0,0 0-40 16,0 0 0-16,0 0-30 0,0 0 72 16,0 0-76-16,0 0 38 0,0 20 14 0,0-20 3 15,0 49 169-15,-13-30-232 16,13 29 117-16,0-21-97 0,-9 6 3 16,9 81 192-16,0-70-229 15,0 2-10-15,22 6-6 0,-4 50-1 16,-18-53-56-16,24-1-5 0,-11 1 1 15,-1-3-1-15,-1-5-12 0,17 55-300 16,-18-54-337-16,-5-27 112 16,-2-4-217-16,-1-8-265 0,0-3-330 15,1 0 30-15</inkml:trace>
  <inkml:trace contextRef="#ctx0" brushRef="#br0" timeOffset="539.2569">6817 1725 1300 0,'0'0'106'0,"0"0"80"16,0-13 385-16,0 13-284 0,0 0 16 15,0 0 24-15,-18 0 1107 16,18 0-1265-16,0 0-24 16,-11 0-12-16,11 0-32 0,0 0 24 15,0 0-55-15,0 0 37 0,0 13 14 16,0-13 29-16,0 17-11 0,0 10 141 15,0-8-155-15,19 4-5 0,-6 55 74 16,-13-51-174-16,0-1-12 16,8 2 0-16,-8 19-2 0,5-28-13 15,-5-2-54-15,0-2-98 0,4-3-133 16,-4-3-95-16,6-3-865 0,-6-6 425 16,3 0-282-16,-2 0 104 0,-1-22 214 15</inkml:trace>
  <inkml:trace contextRef="#ctx0" brushRef="#br0" timeOffset="889.0574">6773 1676 2171 0,'0'-2'22'0,"-2"1"23"0,2-1 56 16,0 0 36-16,0-1 29 0,0 0-9 15,0-4 21-15,0 3-144 0,0 1-24 16,28-1-4-16,-28-2-3 16,49-3 4-16,-29 7 6 0,2 2 15 0,0 0 25 15,1 0 29-15,-1 19 28 0,17 10 183 16,-20-12-116-16,-1 4 10 0,-4 2 0 16,0 3 5-16,10 20 116 0,-14-22-198 15,-3-1-3-15,-2 0-8 0,-3-1 0 16,-2 45 158-16,-23-47-183 15,-9 26 40-15,-64 29-28 16,67-60-78-16,-53 16-73 16,57-25-40-16,-1-4-146 0,-19-2-1096 15,28 0 157-15,5-29 39 0,0 9 333 16</inkml:trace>
  <inkml:trace contextRef="#ctx0" brushRef="#br0" timeOffset="7243.2203">7589 1777 933 0,'0'0'68'0,"0"-6"275"15,0 3-73-15,0 1-5 0,0 1-18 16,-16-1 3-16,16 2-12 0,0-3 242 15,0 3-223-15,0 0 21 0,-12-1-6 0,12-1 22 16,0 1 192-16,0 1-297 0,0 0-33 16,0 0-28-16,0 0 5 0,0 0-14 15,0 0 129-15,0 0-117 0,0 0 6 16,0 0-28-16,0 0-12 0,24 0 12 16,-3 0-66-16,-8 0-9 0,3 0-8 15,3 0-9-15,2 0-13 0,27 0-2 16,-21 0-4-16,-2 0-1 0,0 0-1 0,-3 0-37 15,12 0-241-15,-23 0 10 0,-2 0-59 16,-1 0-110-16,-5 0-214 16,-3 0-161-16,0 20-1323 0,0-20 1377 0</inkml:trace>
  <inkml:trace contextRef="#ctx0" brushRef="#br0" timeOffset="7516.0636">7625 1959 2456 0,'0'1'59'15,"0"2"74"-15,18-1 116 0,-18 2 149 16,31 0 527-16,-20-1-536 0,6-2-128 15,1 2-115-15,3 0-56 0,22-1-31 16,-20 0-58-16,-1-1-1 16,0-1-14-16,-4 2-43 0,1-2-138 0,6 0-853 15,-17 0 170-15,1 0-200 0,-4 0 239 16,-4 0 162-16</inkml:trace>
  <inkml:trace contextRef="#ctx0" brushRef="#br0" timeOffset="7975.3936">8555 1223 1553 0,'0'-4'107'0,"0"-1"87"0,16 3 95 16,-16-1 483-16,0 0-335 0,0 3 18 15,12 0-23-15,-12 0-24 0,0 0 149 16,7 0-305-16,-7 17 6 0,0-17 17 0,0 20 27 16,0-3-10-16,5 28 234 0,-5-15-282 15,2 4-20-15,-1 8-2 16,3 5-30-16,6 56-6 0,-5-51-172 0,2 6-14 16,-2-2 0-16,4-3 0 0,-2-3 0 15,9 33 0-15,-6-46 0 0,-3-6-91 16,0-3-117-16,0-6-155 0,8 7-951 15,-11-21 453-15,-1-1-251 0,2-5-202 16,1-2 36-16,-1 0 300 0</inkml:trace>
  <inkml:trace contextRef="#ctx0" brushRef="#br0" timeOffset="8408.1477">8963 1719 927 0,'0'-2'90'0,"0"-1"109"16,0 1 94-16,0-1 74 0,0-1-15 15,0-1 242-15,0 3-311 0,0 0 7 16,0 2-4-16,0-1 15 0,0 1 187 16,0 0-304-16,0 0-15 0,0 0-16 15,0 0 4-15,0 24 27 0,14 5 240 16,-14-11-179-16,14 5-8 0,-14 2-46 15,15 6-25-15,-15 1-55 0,20 33-28 0,-12-34-70 16,-2-1-10-16,0-1-1 0,-1-3-1 16,8 17-24-16,-9-27-53 0,1-3-123 15,0-2-134-15,-1-2-94 0,3-7-919 16,-6-2 494-16,0 0-268 0,-1-22 115 16,0 22 235-16</inkml:trace>
  <inkml:trace contextRef="#ctx0" brushRef="#br0" timeOffset="8771.936">8917 1687 1925 0,'0'-2'62'15,"0"1"244"-15,0 0-89 0,0-2-17 16,20-1 285-16,-20 1-360 15,19 0-31-15,-19 1-21 0,49 1 17 16,-30 1-79-16,5 0-9 0,3 0 3 16,-1 0-4-16,1 25 4 0,26-3 6 15,-26-6-1-15,-2-2 9 0,33 34 118 16,-41-31-68-16,-7 0 15 16,-1 0 23-16,2 19 182 0,-9-17-112 15,-2 1 1-15,0 1-19 0,0 3-15 0,-21 1-29 16,-9 24 65-16,8-23-113 0,1 0-18 15,-3-2-4-15,-4-2-25 0,2 0-5 16,-23 12-22-16,27-22 8 0,2-2-17 16,1-3-28-16,1-4-54 0,-10-3-524 15,18 0 17-15,-1 0-176 0,5-25-216 16,4 25 26-16,2-27 255 0</inkml:trace>
  <inkml:trace contextRef="#ctx0" brushRef="#br0" timeOffset="9481.5306">9693 1655 557 0,'0'-3'29'0,"0"0"51"0,0 0 69 16,0 1 80-16,0-4 297 0,0 5-284 15,-16-1-34-15,16 2-26 0,0 0-12 16,0 0 119-16,0 0-149 0,0 0 17 15,0 0 16-15,0 0 21 0,0 0 11 16,-10 0 165-16,4 0-163 0,2 0 14 16,-3 0-11-16,-2 16 6 0,-1-16-58 15,-12 18-4-15,-17 33-97 16,20-23-43-16,12-17-11 16,3-1 1-16,3 1-12 0,1 3-22 15,0-8-15-15,24-2-13 0,-24-2-43 16,65 1-328-16,-47-3 289 0,2 0 42 15,21 0-26-15,-22 0 108 16,2 0 7-16,-1 0 10 0,-2 0-3 0,0 0 4 16,15 0 8-16,-21 0-2 0,0 0 4 15,-1 21 5-15,-3-21 13 0,3 20 81 16,-10-1-24-16,0-7 22 0,-1 3 1 16,0-1 18-16,0 1-9 0,-30 16 54 15,1-14-127-15,9 2-17 0,0-2-14 16,-5 0-4-16,-25 12-7 0,25-16 0 0,-3-3-30 15,4-3-69-15,-3-3-212 16,0-4-291-16,-22 0-1433 0,25-21 1065 16,4 21 286-16</inkml:trace>
  <inkml:trace contextRef="#ctx0" brushRef="#br0" timeOffset="10720.2678">10323 1602 1384 0,'0'0'181'15,"0"0"73"-15,0 0 4 0,0 0-2 16,0 0-13-16,0 0 161 0,0 0-263 16,0 0-38-16,0 0-25 0,0 0 21 15,0-14 365-15,0 14 125 16,0-8-73-16,0 8-386 15,0 0-58-15,0 0 1 0,-18 0 89 16,18 0-78-16,-34 0-9 0,13 26-14 16,-1-26-16-16,-27 47 39 0,26-27-55 15,-34 38 29-15,43-38-54 16,6-4-3-16,2-1-1 0,6-1 2 16,0 13 2-16,23-16-12 0,-23-3-16 15,29 1-8-15,-7-4-13 0,2-2-4 16,28 0-42-16,-23-1 55 0,-3-2 16 15,0 0 8-15,1 0 10 0,18 8 7 0,-29-3-3 16,2 2 8-16,-4 0-5 16,-2 3 12-16,-2-1 11 0,-1 11 53 0,-8-8-26 15,-1 2 15-15,0-1 4 0,0 2 7 16,-24 15 36-16,-4-16-79 0,6 2-11 16,-2 0-5-16,-4-3-2 0,-2 1-14 15,-29 6 4-15,28-12-18 0,0-2-36 16,2-4-93-16,2-2-113 0,-12 0-849 15,21 0 163-15,4 0-307 0,7-26 139 0,3 26 258 16</inkml:trace>
  <inkml:trace contextRef="#ctx0" brushRef="#br0" timeOffset="11343.8607">11378 889 2521 0,'0'-4'55'15,"-22"1"75"-15,22 1 111 0,-16 2 133 16,-9 0 490-16,9 0-477 0,0 0-90 0,-3 25-59 15,0-25-15-15,-20 53 253 0,17-26-205 16,1 7 28-16,-2 7-1 0,-2 6 26 16,1 10-15-16,-15 80 242 0,23-53-371 15,3 7-69-15,2 6-69 0,2 6-42 16,8 201 0-16,22-204 0 16,44 154 0-1,-33-187 0-15,44 45 0 0,-33-66 0 0,-1-8-91 16,1-9-183-16,-1-6-279 0,38 8-1357 15,-48-22 532-15,-2-4-117 0,-5-5 284 16</inkml:trace>
  <inkml:trace contextRef="#ctx0" brushRef="#br0" timeOffset="12219.3595">11646 1659 661 0,'-3'0'62'0,"0"0"92"0,3 0 112 16,-2 0 98-16,2 0 367 0,0 0-400 15,0 0 18-15,0 0 32 0,0 0 73 16,0 0 6-16,0 0 272 0,0 0-480 16,0 0-30-16,0 0 2 0,0 0 27 15,0-12 293-15,0 1-465 16,0 2-7-16,16 1-56 0,-16 2-10 15,0-4-6-15,12 0 0 0,-1-21-3 16,-4 12 6-16,1-1-4 0,-1-1-1 0,0-3-1 16,0 1 1-16,4-15-5 15,-5 20 2-15,-4 4 0 0,0 2 6 16,-2 5 8-16,0-3 16 0,0 8-16 0,0 2-8 16,0 0 0-16,0 0 3 0,-19 0-1 15,19 22 48-15,0 11 18 0,-14-8 47 16,14 4 31-16,0 5 19 0,0 46 135 15,19-37-187-15,-19 4-29 0,28 0-29 16,-9-1-17-16,-2 3-17 0,19 32 16 16,-20-41-11-16,1-7 5 0,0-1-4 15,-4-5 0-15,10 21 10 0,-13-29-19 16,-2 1-5-16,-1-3 5 0,-3-5 3 0,0 2 0 16,-3 8 29-16,-1-15-34 15,0 1-2-15,0-1-9 0,-28 0-1 0,4 3-4 16,6-6-1-16,0-1 1 0,0 0 0 15,-2 0 1-15,-30 1-3 16,36-4 1-16,-5 2-1 0,12 1 1 16,7-3-2-16,-2 0 0 0,2 0 2 15,0 0-3-15,20 0 3 0,-20 0 1 16,31 0-1-16,-7 0 2 0,6 0-4 16,47-20-7-16,-32 20-11 0,0 0-40 15,2-19-67-15,-2 19-88 0,60-10-912 16,-82 10 572-16,-5 0-179 0,4 0-1242 15,-17 0 784-15,-3 0 203 0,-2 0 333 16</inkml:trace>
  <inkml:trace contextRef="#ctx0" brushRef="#br0" timeOffset="12551.9468">12483 1727 2057 0,'0'0'242'0,"0"0"45"0,0 0 162 16,0 0 83-16,0 0 50 16,0 0-68-16,16 0 171 0,11 0-506 0,-9 0-43 15,7-19-51-15,2 19-34 0,31-15-15 16,-29 15-46-16,1-14-49 16,1 14-87-16,-4 0-152 0,20 0-1162 15,-6-8-883-15</inkml:trace>
  <inkml:trace contextRef="#ctx0" brushRef="#br0" timeOffset="13322.4995">13255 1218 2665 0,'0'-1'251'16,"0"1"128"-16,13-3 57 0,-13 3 454 16,10 0-556-16,-10 0-40 0,14 27-17 0,-5-27 1 15,20 53 264-15,23 26-166 16,-14-22-279-16,-17-31-66 16,-4 0-7-16,2-2-1 0,14 14 26 15,-22-24-17-15,1-5-5 0,-5-4-7 16,3-4-1-16,-2-1-15 0,7-28-5 15,-10 9-1-15,4-6 4 16,-2-6-7-16,-3-5 1 0,-2-44-43 0,-2 35-14 16,0-2-17-16,-25 2 2 0,3-70-21 15,0 86 96-15,22 3-1 16,-19 9 2-16,19-3-13 0,-10 15-38 0,10 2-49 16,0 3-420-1,0 25 204-15,0-25-255 0,0 29-282 16,19 10-1536-16,-3-17 1414 0,-16-2 336 0</inkml:trace>
  <inkml:trace contextRef="#ctx0" brushRef="#br0" timeOffset="13643.3167">14041 1177 2029 0,'0'0'39'16,"-16"0"50"-16,16 0 50 0,0 0 43 0,-13 0 220 16,13 0-220-16,-12 0-26 0,12 0-28 15,0 0 5-15,-5 0 33 0,-3 0 293 16,3 0-183-16,-4 0-5 0,3 0-36 16,-5 26-17-16,-10-2 162 0,10-9-171 15,-3 3 19-15,6 3-4 0,-1 1-4 16,-1 5-49-16,1 28 28 0,9-26-161 15,0 1-23-15,0-1-7 0,21-1-7 16,-21-3-2-16,53 12-95 0,-30-23-77 16,4-5-154-16,2-3-95 0,-2-4-192 0,25-2-975 15,-32 0 638-15,-2 0 19 16,0-30 206-16,-9 30 144 0</inkml:trace>
  <inkml:trace contextRef="#ctx0" brushRef="#br0" timeOffset="13953.1655">14041 1405 2545 0,'-12'0'76'16,"12"0"61"-16,-2 0 322 0,2 0-169 15,0 0 39-15,0-3 22 0,23 3-28 16,-1 0 90-16,-22 0-322 0,27 0-16 0,-11 0-25 16,-3 0-11-16,1 0-4 0,13-4-7 15,-16 2-24-15,-1-1 3 0,0 1-6 16,-3-1 10-16,1-2-5 0,-7 3 10 15,1 1-10-15,-2 1-1 0,0-1 18 16,0 1-24-16,0 0 5 0,0 0 20 16,0 0 49-16,0 0 55 0,0 23 36 15,0 11 247-15,0-17-329 16,0 17 24-16,0-19-78 0,0 27-11 16,0-30-28-16,0-4-75 15,18 0-114-15,-18-1-113 0,11-2-905 16,9-5 333-16,-10 0-282 0,3-21 119 0,3 21 235 15</inkml:trace>
  <inkml:trace contextRef="#ctx0" brushRef="#br0" timeOffset="14287.0037">14554 1153 2511 0,'0'-5'47'16,"0"1"61"-16,-21-1 82 0,21 2 111 15,-21-6 391-15,1 6 22 16,7 3-478-16,2 0-157 0,11 19-23 16,-12-19-21-16,6 21 25 0,6 9-45 15,-4-14 0-15,4 1-4 0,0 2 0 16,0-1-8-16,0 14 5 0,26-18-19 16,-26-1 11-16,22-1 0 0,-22-2-7 15,44 7 22-15,-28-10-19 0,-3 0 8 16,0-2 0-16,0 2-8 0,-2-2 8 15,2 7 4-15,-13-6-12 0,3 2 4 16,-3-2 4-16,0 3-7 0,-24 12-4 16,24-12 7-16,-45 9-4 15,27-11-16-15,-3 1-69 0,-2-1-153 0,-3-2-219 16,2-1-192-16,-21-1-1162 16,25-3 1008-16,-1 0 206 0</inkml:trace>
  <inkml:trace contextRef="#ctx0" brushRef="#br0" timeOffset="14698.7004">13548 1920 1772 0,'-2'0'206'0,"2"13"6"0,0-13 128 16,0 0 93-16,0 9 113 0,0-9 27 15,23 2 318-15,-3-2-598 0,7 0-16 0,9 0 16 16,11 0 17-16,93-22 160 0,-51-2-330 16,10 7-28-16,16 3-29 0,6-2-17 15,3 0-32-15,116-6-27 0,-127 22-7 16,-13-13-2-16,-12 13-15 0,78 0-346 16,-136 0 140-16,-10 0-20 15,-13 0-378-15,-7 14 180 0,-39-14-245 16,8 0-150-16,-6 0-311 0,-47 0-705 15</inkml:trace>
  <inkml:trace contextRef="#ctx0" brushRef="#br0" timeOffset="15235.384">13928 2184 2335 0,'0'-4'239'0,"0"4"64"16,0-4 167-16,0 2 62 0,0 0 20 0,-16 2 280 15,16 0-550-15,0 0-15 16,0 0 10-16,0 0-4 0,0 0-15 0,21 24 183 16,-3 0-251-16,-18-7-10 15,22 3-33-15,-22 3-11 0,23 24 34 16,1-23-122-16,-15-2-14 0,3 1-5 0,-1-1-4 15,-2-5 0-15,13 11 20 16,-15-16-13-16,0-3-4 0,2-6-6 0,-2-2-6 16,10-1-15-16,-9-26-1 0,0 26-1 15,1-41-2-15,3 12-4 0,-1-7-2 16,9-86-34-16,-18 39-2 16,-2 45 27-16,0 5-9 0,0 4 11 15,0 10-4-15,-18 4-11 0,18-5-147 16,0 15 32-16,0 5-26 0,0 0-52 0,0 0-140 15,-11 25-795-15,11 1 247 16,0-9-164-16,0 3-169 0,0 0 58 0,0 1 393 16</inkml:trace>
  <inkml:trace contextRef="#ctx0" brushRef="#br0" timeOffset="15758.0744">14398 2467 2351 0,'-20'2'33'0,"20"1"43"0,-12 0 69 0,12-1 99 15,-9 2 108-15,-1 9 553 16,10-6-478-16,-6 2-94 0,6 4-86 0,0 1 20 16,0 20 312-16,0-15-276 0,19 3-35 15,-19 1-44-15,0 2-12 0,20 0-40 16,-20 28 42-16,11-24-153 0,-11-1-15 15,0 51 90-15,7-56-101 16,-7-1-8-16,0-2-5 0,0 13-1 16,0-21-17-16,0-2 2 15,0-2-2-15,0-3 0 0,0 0 1 0,0-5-8 16,7 0-2-16,-3 0-2 0,-1-28-4 0,1 28-3 16,3-55-48-16,-5 31-3 15,-2-7-32-15,0-4-35 0,0-3-31 16,0-50-156-16,-18 40 189 0,18-3 19 15,0-2 19-15,0 5 14 0,0 4 17 0,0-33 3 16,0 43 46-16,0 6 8 16,0 4 1-16,0 6 5 0,16-8-1 0,-16 18-1 15,24 3 2-15,-9 2-3 0,2 3 5 16,1 0-2-16,16 0 5 0,-16 25-3 16,-3-25 3-16,-1 30 0 0,-1-14-1 15,3 19 12-15,-10-15-9 0,-4 0 4 0,-2 2 3 16,0-1-3-16,0 0 0 0,-24 22 2 15,-5-22-10-15,9-2-1 0,-1-2-6 16,-1-2-7-16,-21 6-184 0,24-15-91 16,-2-4-143-16,3-2-296 0,3 0-223 15,1-20-273-15,2-16-789 16</inkml:trace>
  <inkml:trace contextRef="#ctx0" brushRef="#br0" timeOffset="16288.7696">15235 897 2314 0,'0'-10'100'0,"0"-3"405"0,0 9-44 16,0-1 32-16,0 3-28 0,0 2-20 15,0 0-81-15,17 24 319 0,-17-24-340 16,23 36-21-16,-4-9-63 0,3 7-27 0,27 50 107 16,-23-33-204-16,1 5-18 15,0 7-7-15,-3 8 5 0,-1 2-21 0,15 83 73 16,-25-75-111-16,-2 1-16 0,-4-1-15 15,-2-4-18-15,-5 65-7 0,0-80 0 16,0-1 0-16,-23-4 0 0,23-7 0 16,-24-2 0-16,-9 33 0 0,12-45 0 15,2-4-67-15,-2-7-150 0,1-6-200 16,-14 5-1211-16,21-24 374 0,1 0-301 16,1-21 252-16</inkml:trace>
  <inkml:trace contextRef="#ctx0" brushRef="#br0" timeOffset="17153.2765">15512 627 1553 0,'0'0'210'0,"0"0"208"16,0 0-197-16,0 0 289 16,0 0 113-16,0 0-317 0,-17 0 216 15,17 0-127-15,0 0-264 16,0 0 66-16,0 0-50 16,0 0-77-16,0 0 54 0,0 0-57 15,0 0-65-15,0-15-8 16,17 2-52-16,-17 13 34 15,16-14-60-15,-4-6-14 16,1 20 53-16,3-14-40 16,2 4 40-16,-9 6 30 0,12 1 19 15,1-1-4-15,-10 4-12 0,8 0 8 16,-11 0 0-16,-3 0 16 0,2 0-12 16,6 21 0-16,-9-21 0 0,-1 0 4 15,-1 21-8-15,0-4 12 0,-3-5 0 16,0-3 7-16,0 4 1 0,0 13 19 0,0-14-18 15,-22 2-8-15,22-1 8 16,-16 11-1-16,-2-14 2 0,18 0-17 16,-21-1 13-16,0 6-10 0,10-10-11 0,1-2 7 15,1 1 4 1,-13-2-13-16,13-2 7 0,9 0-7 0,-2 0-12 16,2-17 3-16,0 17 6 0,0-14 11 15,23 14 1-15,-23 0-4 0,19-15-4 16,5 15 20-16,-24-9 10 0,25 9 16 15,3 0 65-15,-14 0-42 0,2 0 3 16,18 24 54-16,3-4-47 16,-20-6-59-16,0 0-1 0,4 1-23 0,14 10-148 15,-21-14-47-15,0-1-286 16,-2-3-302-16,1-7-431 0,-1 0 24 0</inkml:trace>
  <inkml:trace contextRef="#ctx0" brushRef="#br0" timeOffset="168697.1686">3495 3643 2724 0,'0'0'53'0,"0"-2"20"16,0-1 36-16,-25 3 75 0,25-6 360 0,-23 4-207 16,23-2-23-16,-13 2-82 0,13-2-39 15,0-6 49-15,0 5-144 0,0 0 1 16,0 0 18-16,0-1 15 0,21 3 16 15,-5-3 152-15,-16 3-156 0,20 3 4 16,-20 0-2-16,22 0 0 0,7 25 116 16,-11-25-155-16,1 36-16 0,5-10-15 15,0 6-13-15,5 7-11 0,32 46 67 16,-30-39-32-16,1 0 12 0,0-3-2 0,-2 0-8 16,26 24 39-16,-31-41-82 0,-1-3 8 15,-1-5 12-15,-3-7 22 0,0-4-5 16,17-7 13-16,-21 0-91 0,1-34-5 15,0 9 0-15,-2-9 0 0,12-53-38 16,-18 35-9-16,-3-6-17 0,-2-2-10 16,-4-5-12-16,0 1 1 0,-23-58-52 15,-10 66 101-15,13 8 18 0,0 6 12 16,1 9 2-16,-13-14-19 0,21 33 0 16,-1 6-30-16,12 4-70 0,-10 4-109 15,10 0-188-15,0 23-826 0,0-23 307 16,0 33-230-16,0-9-94 0,26 3 159 15</inkml:trace>
  <inkml:trace contextRef="#ctx0" brushRef="#br0" timeOffset="169169.8979">4505 3745 1324 0,'0'0'60'0,"0"0"25"15,0 0 57-15,0 0 32 0,0 0 9 0,0-15-1 16,12 15 136-16,-12-12-147 0,0 12 26 16,0 0 20-16,0-9 33 0,0 9 35 15,-20 0 356-15,2 0-306 0,18 18-38 16,-28-18-54-16,9 30-1 0,-17 20 188 15,17-20-222-15,2 6-33 0,2 1-49 16,1 3-18-16,4 2-52 0,10 32-1 16,0-40-46-16,0-4 0 0,23-3-4 15,-23-6-35-15,62 5-234 0,-36-19-25 0,2-3-57 16,3-4-124-16,0 0-197 16,-3 0-104-16,24-23-1159 0,-30 1 1131 0,-4 22 224 15</inkml:trace>
  <inkml:trace contextRef="#ctx0" brushRef="#br0" timeOffset="169479.7211">4540 4013 3086 0,'0'0'40'0,"0"0"44"15,19 0 55-15,-19 0 311 0,18-17-203 16,-18 17-13-16,14-15-58 15,-3 15-41-15,11-31 13 0,-10 23-112 0,-2-1-13 16,1 0 8-16,0 1 9 0,-3 4 38 16,5-1 138-16,-5 5-78 0,-3 0 6 15,0 0 39-15,-1 0 29 0,4 28 244 16,-3 1-256-16,-2-12-14 0,3 4-31 16,-1 2-4-16,0-1-29 0,6 27 13 15,-6-25-110-15,1-2-21 0,-1-1-25 16,1-4-43-16,5 12-310 0,-6-22-19 15,-1 0-93-15,1-2-169 0,0-5-218 0,1 0-121 16,5-19-1213-16,-6 19 1494 0</inkml:trace>
  <inkml:trace contextRef="#ctx0" brushRef="#br0" timeOffset="169831.5198">4947 3666 2784 0,'0'-4'57'16,"0"2"45"-16,0 2 341 0,-20 0-126 0,20 0 38 15,0 0-32-15,-19 22-40 0,19-22-102 16,-16 39 1-16,16-22-146 0,0 4-15 16,0-1-13-16,0 1-16 15,0 1-8-15,23 16-40 0,1-23 26 16,-7-3-6-16,2-4 5 0,-1-4 0 0,22-1-28 15,-21-3 47-15,2 0 14 0,-2 0 12 16,-1 0 24-16,-3-20 18 0,13 20 92 16,-18 0-71-16,-2 0 7 0,-2 0 11 0,-3 0 13 15,-1 22 116-15,-2-22-138 16,0 27-27-16,0-8-22 0,-27-1-9 16,27 6-10-16,-24 22-15 0,-5-22-27 0,11-1-47 15,0 1-84-15,-2-3-112 0,-19 12-828 16,16-21 278-16,-3-2-281 0,6-6 118 15,-1-4 203-15</inkml:trace>
  <inkml:trace contextRef="#ctx0" brushRef="#br0" timeOffset="170487.1967">5606 3662 3124 0,'0'19'69'16,"0"-19"372"-16,0 0-39 0,0 0 22 15,0 0-51-15,0 0-27 0,0 0-84 16,0 0 141-16,29 0-244 0,-11 0-28 16,6 0-23-16,5-17-33 0,40-2-13 15,-33 19-58-15,2-18-15 0,1 18-16 16,-3-14-38-16,-5 14-80 0,16-8-349 15,-30 8 183-15,-1 0-49 0,-8 0-93 0,-4 0-142 16,-4 0-895-16,0 19 670 0,-26-19 110 16,26 0 200-16</inkml:trace>
  <inkml:trace contextRef="#ctx0" brushRef="#br0" timeOffset="170645.1148">5715 3849 4800 0,'23'2'97'0,"-23"0"70"0,28 0 98 0,-8-2 27 16,4 0-51-16,30 0-93 0,-23 0-378 15,-2 0-269-15,1 0-386 0,-2 0-457 16</inkml:trace>
  <inkml:trace contextRef="#ctx0" brushRef="#br0" timeOffset="171279.4449">6535 3100 2597 0,'0'-6'110'16,"0"0"128"-16,0 2 130 0,0 1 94 15,0 0-48-15,0 1 231 0,17 2-408 16,-17 0 1-16,10 30 1 0,-10-9 32 15,31 33 250-15,-20-18-334 0,1 1-75 16,-1 5-51-16,2 0-30 0,-3 2-26 16,6 36-110-16,-10-43-82 0,0-4-145 0,-1-5-81 15,-2-3-169-15,3 11-882 0,-3-23 555 16,-2-5-57-16,1-3 199 0,-2-5 148 16</inkml:trace>
  <inkml:trace contextRef="#ctx0" brushRef="#br0" timeOffset="171621.2492">6482 3738 2543 0,'-2'7'158'0,"1"-5"25"15,-1 3 95-15,2-5 42 0,-1 3 103 16,1 1 34-16,0 1 332 0,0-2-488 16,36-3-45-16,-13 0 11 0,9 0 2 0,52-22 110 15,-34 22-285-15,7-27-51 16,4 27-33-16,-2-26-13 0,-5 26-11 0,38-21-83 15,-54 9-54-15,-9 12-124 0,-11 0-70 16,-6 0-87-16,-6 20-811 16,-6-20 388-16,-22 21-258 0,22-21 160 0,-42 21 207 15</inkml:trace>
  <inkml:trace contextRef="#ctx0" brushRef="#br0" timeOffset="172134.4913">6819 4088 2945 0,'-5'0'108'16,"0"0"108"-16,0 0 126 0,1 0 105 15,1-17-24-15,-6 17 207 0,3-20-423 16,2 20-54-16,3-17-21 0,1 17-32 16,-1-31-9-16,1 21-87 0,0-3-11 15,0 0 6-15,21-4-9 0,-21 2 7 0,46-16 3 16,-28 16 1-16,2 4-11 0,-2 1-3 16,1 4-6-16,11 4-6 0,-17 2 19 15,-1 18 3-15,-1-18 8 0,-2 31-3 16,0-11-1-16,2 27 12 0,-9-19-1 15,0 3-2-15,-2 2-7 0,0 2 3 16,0 40-2-16,-24-38-3 0,24 0 4 16,-19-4-3-16,19-2 14 0,-21-5 7 15,5 11 19-15,16-21-29 0,-16-6-11 16,16-5-13-16,-17-3-33 0,-1-2-123 0,9 0 52 16,-1-20 15-16,4 20 13 0,-2-22 14 15,4 22 34-15,3-25 14 0,1-1 38 16,0 15 13-16,24 11 19 0,-24-21 42 15,50 8 95-15,-29 13-111 0,1-7-44 16,2 7-17-16,2 0-33 0,-1 0-81 16,24 24-540-16,-25-24-99 0,0 17-381 15,-1-17-66-15,1 12 194 0</inkml:trace>
  <inkml:trace contextRef="#ctx0" brushRef="#br0" timeOffset="172731.15">7644 3358 2757 0,'0'0'98'0,"17"0"878"16,-17 0-518-16,0 0-44 0,0 23 337 0,0-23-450 16,0 27-2-16,0-10-7 0,0 7 19 15,21 5-19-15,10 39 164 0,-13-28-302 16,2 4-50-16,0 0-35 0,2 0 12 15,18 34 119-15,-21-46-107 0,-2-4-32 16,0-6-37-16,-1-8-24 0,0-7 0 16,15-6 0-16,-16-1 0 0,0-32 0 15,-2 9 0-15,3-5 0 0,9-46 0 16,-15 32 0-16,-2-4 0 0,-1-6 0 16,-4-5 0-16,-3 3-2 0,0-46-59 15,0 56-2-15,-22 8-39 0,22 8-4 16,-17 7-1-16,3 14-110 0,14 7 48 15,-14 24-126-15,14-7-191 0,0 5-145 0,0 1-260 16,0 27-1338-16,0-26 1022 0,21-2 348 16</inkml:trace>
  <inkml:trace contextRef="#ctx0" brushRef="#br0" timeOffset="174783.5147">8336 3800 1937 0,'0'-4'59'0,"0"0"58"0,0 0 65 16,5-1 332-16,-5 1-230 0,0 2 25 15,0 0-6-15,0 1-21 0,0-2-60 0,0 0 40 16,0 3-174-16,0 0-7 0,0 0 28 16,0 0 31 15,0 0 9-31,18 20 170 0,1-20-143 0,-7 29 43 0,4-8 30 0,-2 4 22 0,11 33 175 0,-15-22-281 15,0 0-30-15,-2 3-29 0,-1-3-11 16,7 34 40-16,-6-40-86 0,-2-2-10 16,4-3-13-16,-2-5 1 0,0-4-14 15,5 6 3-15,-8-15-8 0,6 3 50 16,-8-10-46-16,-2 0-2 16,1 0-13-16,0 0-5 0,-1-24-17 15,-1-2 0-15,0 8-16 0,0-3-28 0,-22-4-26 16,22-4-20-16,-47-33-122 15,27 26 136-15,2-1 5 0,-2-1 14 16,4-1-7-16,-12-34-36 0,15 42 83 0,4-4 11 16,2 7 3-16,7 4 4 0,-4 1 3 15,4-11 1-15,0 21 10 0,21 0 3 16,-21 3 7-16,27 0-6 16,6-4 6-16,-14 8-1 0,1 4-4 0,0 1 3 15,0 1 5-15,-1 0 24 0,19 26 82 16,-23-26-39-16,-1 27-4 0,-2-11 8 15,-3 3 21-15,0 21 114 0,-8-21-117 16,-1 3-27-16,0-1-30 0,-25 2-17 16,25-3-17-16,-62 20-49 0,33-21-46 15,-2-5-114-15,0-1-178 0,-3-3-136 0,-29-5-1041 16,35-5 607-16,2 0-198 0,9-23 186 16,5 23 218-16</inkml:trace>
  <inkml:trace contextRef="#ctx0" brushRef="#br0" timeOffset="183674.2285">2406 5895 1693 0,'18'0'82'15,"-18"-10"66"-15,0 3 318 0,0 7-229 16,0-4 0-16,0 4-1 0,0 0 20 16,0 0 203-16,0 0-242 0,0 0-6 15,0 0-4-15,0 0 4 0,0 0-26 16,0 0 112-16,0 0-167 0,0 0-9 0,0 0-7 16,0 0-2-16,0 0 175 0,0 0-109 15,0 0 38-15,16 21 4 0,-16-21 22 16,14 29-22-16,1 14 153 0,-15-15-227 15,15 6-1-15,-15 7-7 0,10 2 1 16,-6 50 65-16,-4-45-155 0,0 2-34 16,3-1-15-16,-3-2 0 0,0-2 0 15,0 27-95-15,0-40-81 0,0-7-134 16,18-4-152-16,-18-7-160 0,19-2-932 16,-6-12-474-16,6-19 15 15,-10 19 1438-15</inkml:trace>
  <inkml:trace contextRef="#ctx0" brushRef="#br0" timeOffset="184092.7227">2741 6416 1396 0,'0'0'132'15,"0"0"69"-15,0 0 53 0,0 0-9 16,0 0-32-16,0 0 170 0,0-20-154 16,0 20 50-16,0 0 53 0,0 0 50 15,0-12 308-15,0 12-240 16,0 0-115-16,0 0-154 0,0 0 27 15,0 0-11-15,0 0-4 0,0 0 109 16,0 0-174-16,0 0-10 0,0 19-6 16,0-19-6-16,0 25 5 0,0 8 155 15,0-11-143-15,0-1-29 0,0 4-39 0,0-1-19 16,18 23-10-16,-18-26-21 0,0-1-6 16,12 0-24-16,-12-5-30 0,0-2-63 15,9 4-349-15,-3-10 73 0,-6-5-102 16,4 1-84-16,-2-3-263 0,1 0-1087 15,-3-24 872-15,0 24 238 0,0-31 265 16</inkml:trace>
  <inkml:trace contextRef="#ctx0" brushRef="#br0" timeOffset="184427.5306">2734 6353 1479 0,'0'-3'76'0,"-14"3"65"16,14 0 53-16,0 0 37 0,0 0-56 15,0 0 5-15,0-2-154 0,0-3-20 16,0 0-7-16,23 1 0 0,4-6 22 16,-10 5-1-16,0 3 20 0,5 2 17 15,0 0 30-15,-2 0 43 0,22 21 208 0,-24 4-114 16,0-10 26-16,-2 2 5 0,-1 1 12 15,-3-1-33-15,5 21 142 0,-10-20-231 16,-3-1-9-16,0 2-15 0,-4-3-7 16,0 20 58-16,-25-20-136 0,25 1-11 15,-33 2-16-15,11-2-6 0,-4-2-25 16,-27 11-133-16,24-16-16 0,5-1-110 16,0-3-174-16,2-4-180 0,-7 0-1181 15,21-2 936-15,3 0 221 0</inkml:trace>
  <inkml:trace contextRef="#ctx0" brushRef="#br0" timeOffset="188735.9906">3416 6348 2578 0,'0'0'49'16,"0"0"238"-16,0 0-16 0,0 0 41 0,0 0 14 15,0 0-19-15,0 0-94 0,0 0 78 16,0 0-185-16,27-17 20 0,-6 17-34 16,6 0-1-16,36-17 31 0,-33 17-91 15,0-14-19-15,-2 14-12 0,-3 0-1 16,-5-9-14-16,9 3-97 0,-19 6-37 15,-5-2-101-15,-5 2-112 0,6 0-155 16,-6-3-125-16,0-2-978 0,-23 5 907 16,23-4 201-16</inkml:trace>
  <inkml:trace contextRef="#ctx0" brushRef="#br0" timeOffset="188979.8529">3526 6454 2510 0,'0'3'82'0,"0"-3"373"0,0 2-56 16,0-2 38-16,28 0-34 0,-28 0-51 15,61 0 8-15,-34-17-307 0,0 17-33 16,4 0-32-16,0-18-38 0,-3 18-98 15,21-13-634-15,-28 13 167 0,-5 0-164 16,-6 0-70-16,-1 0 53 0,-6 0 194 16</inkml:trace>
  <inkml:trace contextRef="#ctx0" brushRef="#br0" timeOffset="189269.6833">4042 5853 2819 0,'0'-3'85'0,"0"1"92"0,-16 1 440 16,16 1-226-16,0 0 7 0,0 0-23 15,0 19-17-15,24 8 216 0,-24-8-288 16,23 6-17-16,-23 6-30 15,26 4-28-15,-13 4-63 0,14 52 3 0,-15-42-123 16,-2-3-16-16,1 1-19 0,-2-6-30 16,5 29-247-16,-9-43-65 0,0-5-131 15,-1-3-223-15,3-5-236 0,-4-4-157 16,4-5-1143-16,-5-5 1573 0</inkml:trace>
  <inkml:trace contextRef="#ctx0" brushRef="#br0" timeOffset="189527.5359">4401 6192 2973 0,'0'0'34'0,"0"-1"60"15,0 1 422-15,0 0-108 0,0 0 17 0,0 0-75 16,0 22-41-16,0-22-88 0,0 47 188 15,24-28-207-15,-24 6-25 16,18 0-47-16,-18 2-37 0,17 26-27 16,-4-29-61-16,-13 0-16 0,0-2-49 0,8-3-98 15,-8-4-122-15,0 9-626 0,0-17 249 16,0-2-119-16,0-5-256 0,0 0-3 16</inkml:trace>
  <inkml:trace contextRef="#ctx0" brushRef="#br0" timeOffset="189859.3458">4378 6203 2852 0,'0'0'35'0,"0"0"39"0,0 0 41 15,0 0 51-15,22 0 205 0,-22-17-187 16,21 17-35-16,-7 0-55 0,3 0-31 15,2-14-33-15,23 14 20 0,-19 0-14 16,-1 0 3-16,1 21 7 0,-3-21 35 16,15 27 162-16,-21 2-94 0,-1-12 2 15,-3 0-12-15,-3 2 3 0,-3-2 5 0,-3 20 130 16,-1-16-154-16,0-2-29 0,-19 2-30 16,19-1-16-16,-47 21 12 0,29-24-38 15,-3 0-6-15,-1-2-22 0,-2-5-32 16,2-2-49-16,-22-1-247 0,24-7 113 15,2 0-65-15,1 0-121 0,7 0-180 16,-2-18-933-16,12 18 675 0,0-19 107 16,0 19 196-16</inkml:trace>
  <inkml:trace contextRef="#ctx0" brushRef="#br0" timeOffset="190294.0968">4893 6123 1020 0,'2'-2'71'0,"-1"1"81"0,0 1 85 16,-1-1 345-16,0 1-305 0,0 0 5 0,0 0 24 15,0 0 35-15,0 0 7 16,-18 14 258-16,3-14-341 0,15 16-43 0,-19-16-38 15,8 18-19-15,0-6-52 0,-11 17 29 16,13-11-106-16,1-1-9 0,-1 1-23 16,5-2-2-16,4 14-39 15,0-18-15-15,0-2-34 0,0-3-33 0,30-1-58 16,-30-4-23-16,49-2-178 0,-31 0 268 16,4 0 57-16,-1 0 38 0,-1 0 14 15,19-19-2-15,-24 19-6 0,0 0 4 16,-4 0 23-16,-2 0 34 0,-3 0 50 15,-3 23 165-15,-3-23-131 0,0 22-30 0,0-10-30 16,-22 5 1-16,22 0-35 16,-39 19 20-16,21-16-54 0,-3-1-1 15,0-2-11-15,0 2 0 0,-20 10-131 0,20-19-56 16,1-1-157-16,2-3-118 0,5-4-119 16,-11-2-865-16,12 0 91 15</inkml:trace>
  <inkml:trace contextRef="#ctx0" brushRef="#br0" timeOffset="190651.8993">5228 6062 2367 0,'-18'0'125'16,"18"0"15"-16,-24 22 58 0,24-22 8 0,-23 19-1 16,13-19-35-16,0 39 31 0,2-22-154 15,8-2-15-15,0 0-12 0,0 1-5 16,29 11 5-16,-29-18-13 0,29-1-3 16,-12 1 2-16,1-4-2 0,0 0 29 0,18 2 205 15,-18-5-44-15,-1 0-8 0,-2 2-39 16,-2-2-29-16,-2 4-16 15,4 10 112-15,-15-6-99 0,0 2-26 0,0 3-18 16,0 3-14-16,-28 23-12 0,-4-20-40 16,10 0 1-16,-1 4-9 0,0-2-40 15,-2-3-73-15,-19 9-632 0,22-19 63 16,3-4-290-16,0-6-82 0,8 0 176 16</inkml:trace>
  <inkml:trace contextRef="#ctx0" brushRef="#br0" timeOffset="191297.0047">5764 5752 1940 0,'3'-7'80'0,"-1"0"78"0,-1 0 97 16,0 2 120-16,1-2 51 0,-2-1 498 16,0 4-525-16,1 4-89 15,-1-3-108-15,0 3-46 0,0 0 55 0,0 0-40 16,0 0 63-16,0 0 61 0,0 31 27 16,-21-13-10-16,4 34 239 0,6-15-291 15,-3 12-19-15,1 6-63 0,-1 14-44 16,-16 92-77-16,18-71-57 0,0 9 0 15,5-2 0-15,5 2 0 0,2-6 0 16,26 74 0-16,-6-90 0 0,6-11 0 0,6-9 0 16,4-7 0-16,-1-6 0 0,42 22 0 15,-37-40 0-15,-3-9 0 0,-1-1 0 16,-4-3-139-16,17 4-804 0,-32-12 43 16,-2-2-359-16,-3-3-336 0,-4 0 131 15,-2 0 315-15</inkml:trace>
  <inkml:trace contextRef="#ctx0" brushRef="#br0" timeOffset="192141.5533">6447 6401 2703 0,'0'0'112'0,"0"0"136"16,0 0 163-16,0 0 137 16,0 0 382-16,-14 0-615 0,14 0-76 15,0 0-33-15,0 0-37 0,0 0-63 0,0-17-39 16,0 17-62-16,0-25 10 0,0 7-5 16,0-3-3-16,25-24-7 0,-5 19-4 15,-20 0-1-15,21-1 1 0,-21 2 2 0,13 4-2 16,-13-16-2-16,9 23 4 15,-9 1 0-15,0 6-6 0,0 0-6 0,0 2-14 16,0 5 15-16,0 0 19 0,0 0 31 16,0 19 3-16,0-19 22 15,0 54 64-15,0-27-53 0,0 6 14 0,0 4 3 16,0 3 10-16,19 42 83 0,16-41-108 16,-14 2-8-16,3-3 1 0,1-3 8 15,-2-3 18-15,21 24 82 0,-24-32-100 16,-6-4-9-16,-2-3-1 15,-2-3 0-15,0 12 46 0,-10-17-65 16,2 16 103-16,-2-21-121 0,0 1-13 16,0-3-18-16,-24 2-15 0,-5 2-43 15,8-7 19-15,-2 2-6 0,-2-1 5 16,2-2 6-16,3 0 20 0,-11 0 24 0,21 0 5 16,2 0-8-16,8 0-3 0,-5 0-7 15,5 0 1-15,0 0 12 0,28 0 16 16,-9 0 4-16,5 0-1 0,3 0-2 15,41 0-14-15,-31 0-11 0,3-16-6 16,-2 16-6-16,-1 0-31 0,27 0-213 16,-39 0-21-16,-4 0-172 0,-3 0-140 15,-7 0-253-15,0 0-249 0,2 0-1524 0,-10-23 1651 16</inkml:trace>
  <inkml:trace contextRef="#ctx0" brushRef="#br0" timeOffset="192443.3859">7215 6279 3820 0,'0'0'184'0,"0"0"149"15,14 0 1187-15,1 0-1085 16,12 0 212-16,-9 0-442 0,5 17-107 16,1-17-70-16,2 0-39 0,1 0-58 0,28 0-472 15,-31 0-24-15,0 0-376 16,-6 0-305-16,0 0-223 0</inkml:trace>
  <inkml:trace contextRef="#ctx0" brushRef="#br0" timeOffset="195085.6444">9096 5293 1940 0,'-17'0'81'0,"17"11"66"0,0-11 335 16,0 0-205-16,0 0 9 0,-11 0 5 15,11 0-1-15,0 0-23 0,0 0 218 16,0 0-259-16,22-13-25 0,-22 13-26 0,19 0 6 16,-19 0 6-16,20 0 289 0,-1 0-217 15,-6 29-18-15,-2-13-36 0,2 4-13 16,17 28 105-16,-12-18-182 0,-1 1-28 16,-1-3-20-16,2 0-7 0,-1 0 1 15,17 15 100-15,-18-26-50 0,0-6 2 16,-2-2-16-16,4-6-23 0,15-3-15 15,-21-17-59-15,-1 17 0 0,3-38 0 16,-5 11 0-16,-3-5-5 0,1-39-76 16,-7 31 3-16,0-1-18 0,0-1 17 15,-30 4 10-15,3-27 8 0,27 40 49 16,-29 5-1-16,29 6-4 0,-19 4 2 0,19 5 1 16,0 5 18-16,0 0-51 0,0 27-103 15,0-27-126-15,21 29-180 0,9 6-718 16,-12-16 396-16,4-2-93 0,1-3-192 15,-1 0-100-15,0-3 303 0</inkml:trace>
  <inkml:trace contextRef="#ctx0" brushRef="#br0" timeOffset="195609.3457">9677 5402 1576 0,'0'0'117'0,"0"0"401"15,0 0-102-15,0 0 33 0,0 0 36 16,0 19 23-16,0-19-31 0,0 22 177 16,0 5-415-16,0-11-19 0,0 2 18 15,0 3 21-15,0 23 178 0,17-20-290 16,-17 0-27-16,15 1-26 0,-15-4-5 15,16 1-4-15,1 13 60 0,-17-21-90 16,12-4-12-16,-12-4-2 0,9-2 18 0,-5 0 116 16,-4-4-102-16,0 0-30 0,0 0-35 15,0-22-16-15,0 22 1 0,0-49-1 16,0 25-4-16,-22-1-18 0,22-3-23 16,-22-3-33-16,-6-37-140 0,13 32 106 15,1-1 12-15,3 1 18 0,2 0 5 16,2 4 11-16,7-24-45 0,0 32 70 15,0 5 12-15,0 1 7 0,0 3 7 16,21-8 5-16,-1 15 16 0,-20 1-6 16,24 5 2-16,-24 0-1 0,23 2-1 15,3 0 0-15,-15 25 4 0,-1-25 1 16,0 28 5-16,-2-12 3 0,0 16 18 0,-8-15 6 16,0 1 4-16,0 1 2 0,0-2-5 15,-28 0-21-15,0 16-4 0,9-19-17 16,1-1-36-16,-2-5-107 0,0-1-145 15,-16-6-760-15,20-1 237 0,0 0-176 16,5-26-157-16,5 26 134 0,6-29 322 16</inkml:trace>
  <inkml:trace contextRef="#ctx0" brushRef="#br0" timeOffset="195994.1243">9253 5904 2659 0,'0'3'116'0,"0"0"139"0,0-1 679 15,0-2-441-15,0 0-85 0,0 1-104 0,24-1-34 16,-24 0-54-16,50 0 122 0,-20 0-218 16,7-18-23-16,10 18-16 0,7-19-2 15,71-4 39-15,-60 12-75 0,2 11-24 16,-2-19-22-16,-8 19-23 0,-8-10-32 15,18 10-222-15,-44 0 41 0,-11 0-37 0,-9 0-44 16,-3 20-172-16,-31-20-976 16,11 18 409-16,-6-18 89 0,-4 0 276 15</inkml:trace>
  <inkml:trace contextRef="#ctx0" brushRef="#br0" timeOffset="196497.4553">9646 6149 2256 0,'0'1'147'0,"-16"1"104"0,16 0 117 0,0-2 58 15,0 0-10-15,0 0 256 0,-7 0-465 16,7 0-62-16,0 0-54 0,0 0-28 15,0 0-15-15,0 0-12 0,0 0-32 16,0-18-4-16,0 18-1 0,0-15 1 16,23-2 3-16,-23 6-11 0,19 0 0 15,-6-1 1-15,0-1-1 0,2 1 4 16,12-8 8-16,-17 13-8 0,-2 2 0 16,-1 3-7-16,0 2 0 0,2 0 11 0,-7 23 4 15,1-23 19-15,-3 28 5 0,0-11 29 16,0 6 22-16,0 25 66 15,0-22-81-15,-25 1-21 0,25-1-5 0,-19 2 13 16,-3 15 5-16,22-26-31 0,-24-1-15 16,12-5-3-16,0-2-10 0,2-3-27 15,-12-3-42-15,11-3 30 0,1 0-11 16,0 0-11-16,2 0-13 0,-2-21-24 16,7 21 81-16,1 0 15 0,2-24 0 15,0 24 23-15,0-15 34 0,20 15 185 16,2-12-78-16,-22 12 3 0,31 0-16 0,-12 0-9 15,22 21-2-15,-18-21-125 16,0 16-70-16,2-16-108 0,-2 14-153 16,1-14-298-16,17 0-1481 0,-23 9 851 15,0-9 300-15</inkml:trace>
  <inkml:trace contextRef="#ctx0" brushRef="#br0" timeOffset="197175.0679">9170 6850 1599 0,'0'0'53'0,"0"-11"65"15,-14 11 78-15,14 0 80 0,0-7 36 16,-11 4 368-16,5 2-318 0,6 1-11 16,0 0-24-16,0 0-14 0,0-1-61 15,0 1 103-15,0-3-219 0,0 3 29 16,0-3 29-16,34 2 29 0,16-7 129 15,-13 3-261-15,11-2-49 0,12-1-24 16,11 0-13-16,15-5 14 0,115-13 98 0,-86 9-23 16,6 2 3-16,-1-1-13 0,-2 1-12 15,84-10-7-15,-127 15-63 0,-11 1-38 16,-17 4-62-16,-16 1-106 0,-18 1-178 16,-13 3-1034-16,-28 0 258 0,0 0-202 15,-8 0 239-15</inkml:trace>
  <inkml:trace contextRef="#ctx0" brushRef="#br0" timeOffset="197888.157">9424 7274 1892 0,'4'0'93'0,"-2"0"99"0,-2 0 509 0,0 0-242 16,0 0 49-16,0 0-11 0,0 0 4 16,0 0-79-16,0 0 260 0,0 0-383 15,17-17-13-15,-17 17-42 0,0 0-18 16,0-8 85-16,0 8-201 0,0 0 27 16,10 0 28-16,-10 0 16 0,16 0-26 15,11 25-25-15,-9 6-130 0,2-11 0 16,5 4 0-16,-1 1 0 0,23 30 0 15,-22-27 0-15,-2-2 0 0,1-2 0 0,-4-3 0 16,1-4 0-16,13 8 0 16,-18-17 0-16,-3-4 0 0,2-4 0 15,-4 0 0-15,10-32 0 0,-12 14 0 16,0-7 0-16,-1-7 0 0,-3-2 0 16,-3-51 0-16,-2 40 0 0,0-3 0 15,-26 2 0-15,26 3 0 0,-29 3 0 16,-1-17 0-16,30 37 0 0,-24 3 0 0,24 10 0 15,-11 7 0-15,11 0 0 0,0 29-78 16,0-10-135-16,0 4-153 0,0 2-222 16,25 6-167-16,1 26-1295 0,-12-29 860 15,3-3-24-15,2-4 376 0,0-4 209 0</inkml:trace>
  <inkml:trace contextRef="#ctx0" brushRef="#br0" timeOffset="198363.4726">10041 7499 1762 0,'2'4'83'0,"-1"0"84"0,-1-1 104 16,0-1 145-16,0 5 595 0,0-2-481 16,0 1-59-16,0 2-85 0,0 2-10 0,0 1-33 15,0 17 282-15,0-13-356 16,0 4-46-16,0 5-36 0,0-1-11 15,13 27 56-15,-13-24-129 0,0 1 13 0,13 0 38 16,-13-1-17-16,10-4-38 0,1 17-45 16,-5-24-54-16,-1-4 0 0,0-1 0 15,-2-6 0-15,2 3 0 0,-5-7 0 16,2 0 0-16,-1-25 0 16,-1-4 0-16,0 9 0 0,0-6 0 15,0-3 0-15,-17-33-25 0,0 25-53 16,17-2-50-16,-20-1-25 0,20 0 0 15,-16-35-56-15,16 43 131 0,-9 3 16 16,9 0 20-16,0 8 5 0,18-9 5 16,-18 18 23-16,18 4-1 0,-18 2-3 0,19 3-5 15,-19 3-3-15,20 0-16 0,2 0 26 16,-22 23 5-16,17-23 1 0,-17 27 6 16,12 7-1-16,-8-16 5 0,-4 0 3 15,0 0 5-15,0 3 0 0,0-3 4 16,-25 17 3-16,-4-20-12 0,13 0-22 15,-5-1-46-15,1-3-96 0,-20 3-568 16,21-10 169-16,2-4-246 0,1 0-164 16,4 0-281-16,3-23 73 0</inkml:trace>
  <inkml:trace contextRef="#ctx0" brushRef="#br0" timeOffset="198855.1954">9809 8252 2250 0,'0'1'97'15,"0"-1"104"-15,0 1 156 0,0 2 167 16,0-3 37-16,0 0 344 0,31 0-630 16,-12 0-99-16,7 0-31 0,8 0 0 15,51-24-9-15,-41 5-118 0,-1 19-34 16,-1-17-33-16,-7 17-62 0,-5-12-72 15,9 12-497-15,-28 0 178 0,-6 0-92 16,-5 0-77-16,0 0-207 0,-26 0-630 16</inkml:trace>
  <inkml:trace contextRef="#ctx0" brushRef="#br0" timeOffset="199076.0649">10073 8392 3611 0,'0'1'127'0,"0"1"155"0,7 3 124 15,-7 5 636-15,4-3-587 0,-1 2-50 16,1 1-85-16,2 5-71 0,1-1-98 16,7 20-41-16,-3-15-107 0,-4 0-50 0,0 1-101 15,1-5-182-15,10 11-836 0,-8-18 216 16,1-3-294-16,-1-1-28 0,3-4 180 15</inkml:trace>
  <inkml:trace contextRef="#ctx0" brushRef="#br0" timeOffset="199702.2635">10642 5678 3087 0,'0'-3'110'0,"0"0"434"15,0 3-96-15,0 0-18 0,0 0-56 16,32 0-25-16,-14 0-64 0,43 30 218 15,-20 6-244-15,4-9 1 0,8 7-10 16,2 9 8-16,58 62 244 0,-13 30-104 16,-24 22-264-16,-49-75-134 15,-9 3 0-15,-8-2 0 0,-6 2 0 16,-4 74 0-16,-19-85 0 0,19-3 0 16,-40-5 0-16,15-6 0 0,-2-4 0 0,-30 38-361 15,29-56-89-15,3-6-269 0,3-11-198 16,7-9-326-16,-6-11-1599 0,21-24 1833 15</inkml:trace>
  <inkml:trace contextRef="#ctx0" brushRef="#br0" timeOffset="200513.384">11232 5358 2163 0,'-4'0'57'0,"2"0"70"15,-1 0 431-15,0-18-171 0,1 18 48 16,-2 0-14-16,3 0-7 0,0 0-87 16,0-12 130-16,-2 12-298 0,2 0 1 15,1 0-21-15,-1 0-5 0,0 0 49 16,1-8-126-16,0 8-12 0,0-5-17 15,0 0-9-15,0-1-15 16,20-7-14-16,-20 5 5 0,14-1 3 0,17-17-7 16,-18 16 1-16,-3 3-6 15,1-1 3-15,14-7-8 0,-14 8 11 16,-3 2-10-16,-1 0 0 0,1 5 3 16,4 0 16-16,-9 0 6 0,0 22 1 0,0-22 13 15,0 32-1-15,1-11 11 0,-2 25 32 16,-2-21-21-16,0 4 7 0,0-3 17 15,0 1 4-15,0 29 63 0,-23-30-88 16,23 0-13-16,-19-1-13 0,19-3-8 16,-22-2-4-16,2 10 8 0,9-18-9 15,3-2 3-15,-1-6 0 0,2-1 0 16,-7-3-28-16,8 0-21 0,2 0-12 16,-2-21-9-16,4 21 1 0,2-22 15 15,0 3 6-15,0 19 47 0,25-20 25 16,-25 20 28-16,31-8 20 0,7 8 147 0,-18 0-111 15,4 23-4-15,-1-23-37 16,0 29-32-16,1-12-32 0,19 20-124 16,-23-19-72-16,0-3-208 0,-4-2-195 0,2-4-353 15,29-9-2835 1,-36 0 2972-16</inkml:trace>
  <inkml:trace contextRef="#ctx0" brushRef="#br0" timeOffset="210154.2875">2720 10183 2358 0,'-20'-5'52'0,"20"1"65"0,-23 0 96 15,23-1 94-15,-20 4 66 0,4-7 382 16,16 3-464-16,0 1-66 0,-9-4-63 16,9 1-26-16,0-2-21 0,0-7 118 0,25 10-103 15,-25 0 7-15,17 2-15 16,-17 2 5-16,18 2 144 0,0 0-92 16,-18 0 28-16,19 30 3 0,-9-9 12 0,0 3 1 15,14 38 233-15,-12-20-239 0,0 4-46 16,1 6-64-16,-3 2-48 0,9 59-43 15,-13-59-16-15,0 1 0 0,0-5 0 16,0-7 0-16,1-4 0 0,9 19-89 16,-8-35-84-16,2-4-129 0,-1-6-192 15,-1-3-173-15,8-2-1153 0,-11-8 727 16,0 0-133-16,0 0 202 0,-2-28 248 16</inkml:trace>
  <inkml:trace contextRef="#ctx0" brushRef="#br0" timeOffset="210496.0922">3202 10578 2576 0,'3'-1'37'16,"-3"-2"42"-16,0 2 312 0,0 0-83 0,0 1 58 16,0 0-18-16,0 0-28 0,0 0-79 15,0 0 91-15,0 0-180 0,0 17 14 16,0-17 20-16,0 21 30 0,20 9 210 16,-20-10-249-16,19 3-43 0,-19 0-25 15,20 3-20-15,-2 25 19 0,-9-26-87 16,1 1-9-16,-2-3-7 0,-1 0-4 15,0-4 0-15,3 13-89 0,-6-19-64 16,-1-4-130-16,-1-2-97 0,-1-3-211 16,1-4-1181-16,-1-21-456 15</inkml:trace>
  <inkml:trace contextRef="#ctx0" brushRef="#br0" timeOffset="210841.6422">3197 10623 2323 0,'0'0'28'0,"0"0"46"0,0 0 52 16,0 0 35-16,0-15 90 0,0 15-185 16,0-16-21-16,26 16-1 0,-8-18-5 15,30-5 8-15,-21 14-30 0,5-2 10 0,1 2 27 16,2 5 36-16,-3 4 31 15,25 0 169-15,-29 0-117 0,-2 27 36 0,-4-27 28 16,-5 37 26-16,-2-15-25 0,4 31 139 16,-17-24-235-16,-2 5 9 0,0 1-1 15,0 2 2-15,-28 35 122 0,-7-37-183 16,11 1-30-16,-1-2-31 0,-3 0-13 16,-23 20-9-16,28-35-14 0,-4-2-28 15,4-5-89-15,1-7-112 0,3-5-120 16,-8-21-852-16,16 21 433 0,7-36-175 15,4 15 11-15,0-5 120 0,0-1 233 16</inkml:trace>
  <inkml:trace contextRef="#ctx0" brushRef="#br0" timeOffset="211122.4814">3782 10626 2072 0,'0'0'56'0,"0"0"58"16,0 0 69-16,0 0 82 0,0 0 41 16,0 0 409-16,0 0-344 0,18-12-40 15,-18 12-61-15,24 0-59 0,7-11-3 0,-13-1-177 16,1 6-23-16,1-1-8 0,0 1 0 15,-3-1-28-15,15-5-222 0,-17 8-79 16,-4 2-138-16,-3 0-83 0,-2 2-91 16,-4 0-111-16,-2 0-674 0,0 0 942 15</inkml:trace>
  <inkml:trace contextRef="#ctx0" brushRef="#br0" timeOffset="211275.3938">3816 10807 2058 0,'39'0'116'0,"-16"-21"11"16,-1 21 38-16,5-18-23 0,-1 18-33 15,-2-16-60-15,24 16-289 16,-31-12-220-16,-2 12-223 0,-2 0 61 0,-3-8 106 16</inkml:trace>
  <inkml:trace contextRef="#ctx0" brushRef="#br0" timeOffset="211556.2407">4005 10168 2133 0,'-7'-4'55'0,"7"4"105"0,0 0 145 16,0 0 159-16,0 26 657 0,0-9-625 15,0 3-56-15,17 6-56 0,-17 4 6 0,40 41 262 16,-22-31-435-16,2 2-66 16,2 4-44-16,-1 2-1 0,-2-1-32 0,17 43 5 15,-22-48-71-15,-1-2-3 16,-2-3-10-16,1-4-32 0,4 20-249 16,-11-35-85-16,1-2-158 0,0-4-182 0,-2-6-272 15,1-6-200-15,3 0-1111 0</inkml:trace>
  <inkml:trace contextRef="#ctx0" brushRef="#br0" timeOffset="211791.9054">4413 10611 3436 0,'0'0'63'0,"0"23"429"0,0-14-80 15,0 3 10-15,0 1-77 0,0 3-56 16,0 1-106-16,23 19-2 0,-3-18-165 16,-20 0-5-16,17-1 0 0,-17 0-10 15,14 8-62-15,-4-15-62 0,-10-1-92 16,7-5-159-16,-7-1-253 0,5-3-179 16,-5 0-1241-16,0-22 1256 0,0 22 252 15</inkml:trace>
  <inkml:trace contextRef="#ctx0" brushRef="#br0" timeOffset="212077.7416">4422 10570 2435 0,'21'-5'39'0,"-21"0"35"0,18 0 49 16,5-7 259-16,-13 4-169 15,2 0-8-15,4 3-33 0,2-4-17 16,20-6 39-16,-19 10-136 0,1 2-15 15,-1 3-3-15,-2 0 25 0,-2 0 38 16,6 20 161-16,-13 12-115 0,-3-14-11 16,-3 2-9-16,-2 3-1 0,0 26 82 15,-21-26-132-15,21 3-6 0,-25-1-9 16,8 1-6-16,0-2-11 0,-20 24-1 0,15-27-37 16,3-1-7-16,-1-3 2 0,0-2-20 15,-18 6-123-15,20-15-57 0,0-4-193 16,4-2-222-16,0 0-191 0,5 0-240 15,3-25-742-15</inkml:trace>
  <inkml:trace contextRef="#ctx0" brushRef="#br0" timeOffset="212445.5309">5065 10542 1948 0,'2'-7'40'0,"-2"0"57"0,0 3 68 16,0-6 334-16,-25 6-211 0,25 4-5 15,-23-3-19-15,23 3-1 0,-26 0-35 16,3 0 178-16,9 17-257 0,3-17-31 0,1 19-52 16,-1-19-9-16,2 27-16 15,-6 3 0-15,10-15-28 0,2 1-5 0,3-3 0 16,0 1 1-16,0 9 23 0,19-15-24 15,-19 0-4-15,25-4-8 0,-25 1-4 16,32-2 8-16,0-1-8 0,-20 1 8 16,1-2 4-16,-13 2-8 0,12 4 8 15,-12 0-4-15,0 15 4 0,-26-8 4 16,26 3 4-16,-34 0-12 0,10 0 8 0,-23 22-8 16,24-22-21-16,0-1-59 15,4-3-86-15,3-3-187 0,4-5-195 0,3-1-1111 16,0-4 749-16,9 0 221 0</inkml:trace>
  <inkml:trace contextRef="#ctx0" brushRef="#br0" timeOffset="212772.3469">5359 10420 2583 0,'-19'19'109'0,"19"-19"73"0,-25 18 295 16,-1 6-236-16,16-9-8 0,0-1-42 15,-1 3-15-15,4 14 28 16,7-17-152-16,0-1-22 0,0-4-10 0,30 1-3 16,-30-3-10-16,61 0-3 0,-36-6-7 15,0-1 14-15,1 0 35 0,-1 0 8 16,-2 0 18-16,11 0 93 0,-22 0-80 15,-4 0 8-15,-8 0 12 0,0 24 1 16,0-1 59-16,-25-8-141 0,25 2-3 16,-37 0-23-16,13 3 11 0,-3 1-2 15,-24 16-215-15,23-19-156 0,3-2-293 16,-1-1-269-16,1-3-311 0</inkml:trace>
  <inkml:trace contextRef="#ctx0" brushRef="#br0" timeOffset="213287.0507">6226 9811 2457 0,'0'-5'67'0,"-13"2"96"0,13 3 118 16,-22 0 139-16,-8 30 532 0,11-9-533 15,-2 9-55-15,-1 8-52 0,-2 13 30 16,-2 11 28-16,-19 103 258 0,25-65-398 15,2 15-84-15,5 9-34 0,6 9 42 0,7 137 229 16,27-147-196-16,1 0-64 16,9-13-72-16,10-11-30 0,9-16-15 15,72 41-35-15,-60-78-98 0,1-11-146 16,-3-8-237-16,-3-7-258 0,46-1-1654 16,-68-16 886-16,-4-3 287 0</inkml:trace>
  <inkml:trace contextRef="#ctx0" brushRef="#br0" timeOffset="214015.2009">6835 10326 2628 0,'0'2'63'0,"0"3"79"0,0 2 93 16,0-4 99-16,0 4 440 0,0-4-416 0,0-1-82 15,0-2-118-15,0 0-75 16,0 0-64-16,0-25-19 0,21-5-5 0,-21 11 9 15,0-3-8-15,23-1 3 16,-23-3 5-16,14-18 0 0,0 25 4 0,-14 1 0 16,0 4 8-16,7 0 12 0,-7-1 43 15,0 11-35-15,0 1-4 16,0 3-16-16,0 0 18 0,0 0 28 0,0 30 103 16,0-13-70-16,0 6-44 0,0 4 9 15,18 7 19-15,5 39 89 0,-8-32-79 16,-1 3 7-16,3 1 5 0,-1-1-3 15,16 41 66-15,-18-45-107 0,-3 1-22 16,0-6-19-16,-2-1-3 0,-4-6-6 16,1 21 18-16,-5-29-8 0,-1-4-1 0,0-3 3 15,0-2-4-15,0 5 13 16,-25-10-25-16,25-2 0 0,-26-1-4 0,13-1-2 16,-4 0 0-16,-9 0-2 0,14-1 9 15,4-1 15-15,8 0 11 0,0 0-3 16,0 0 7-16,0 0-37 0,35-16 1 15,-13 16-3-15,7-17 5 0,4 17-1 16,40-18 3-16,-37 1-7 0,2 17-23 16,-3-11-84-16,-3 11-145 0,25-8-712 15,-32 8 109-15,-2-7-257 0,2 0-182 16,-2-2 151-16</inkml:trace>
  <inkml:trace contextRef="#ctx0" brushRef="#br0" timeOffset="215137.3949">7910 10660 3124 0,'0'0'59'0,"0"0"46"0,0 0 75 16,0 0 107-16,0 0 47 0,0 0 410 15,0 0-439-15,0 0-59 0,0 0-66 16,30 0-22-16,16 0 72 0,-15 0-128 15,6 0-7-15,3-20-14 0,2 20-19 16,-1 0-33-16,28-14-29 0,-42 14-63 16,-5 0-116-16,-7 0-180 0,-6 26-372 15,-2-9-1595-15,-4-17 1106 0,-1 0 375 16</inkml:trace>
  <inkml:trace contextRef="#ctx0" brushRef="#br0" timeOffset="215716.5792">9089 9884 2181 0,'0'0'68'0,"-9"0"91"0,9 0 112 0,0 0 581 15,0 0-381-15,-7 0-37 16,7 0-74-16,0 0-60 0,0 0-59 0,0 0 226 16,20 0-209-16,-20 0 6 0,21 0-24 15,-5 29 0-15,19 7 112 0,-16-17-220 16,1 4-21-16,0 0-21 0,2-4 10 15,-5-2 14-15,14 7 163 0,-15-17-161 16,-3-7-49-16,4 0-41 0,-3 0-26 16,13-50 0-16,-15 24 0 0,-1-5 0 15,7-74 0-15,-18 69 0 0,0 3 0 16,0 0 0-16,-20 6 0 0,3-16-54 16,17 28-20-16,-21 5-27 0,21 3-19 15,0 7-39-15,-13 22-323 0,13-22 44 16,0 34-121-16,0-12-141 0,32 3-233 15,-10 0-108-15,34 14-1221 0,-23-24 1524 16</inkml:trace>
  <inkml:trace contextRef="#ctx0" brushRef="#br0" timeOffset="216175.3283">9694 9908 2968 0,'-12'0'93'0,"12"19"85"16,-8-7 77-16,8 0 94 0,0 15 273 0,0-11-365 16,0 4-56-16,0-1-50 0,19 5-7 15,-19 1-43-15,23 33 48 0,-1-26-65 16,-22 0 18-16,24 0 10 0,-24 0 10 0,27 26 81 16,-19-36-124-16,-2-1-30 0,0-4-22 15,0-4-9-15,-3-4-2 16,2 1 91-16,-2-6-23 0,-3-4-12 0,0 0-27 15,0 0-26-15,0-24-20 16,0-5 6-16,-18 8-6 0,18-7-4 0,0-2 0 16,-20-7-28-16,4-46-147 15,16 38 1-15,-19-4-25 0,19 1-14 0,-10 2 6 16,10-38-63-16,0 50 203 0,0 1 32 16,26 3 12-16,-26 5 16 0,27-13 12 15,0 26 1-15,-13 3 3 0,-2 6 17 16,0 3 11-16,-12 0 14 0,28 29 54 15,-21-29-53-15,-1 34 13 0,-6-13 6 16,8-1 7-16,-8 26 82 0,0-24-89 0,0-1-16 16,0 0-21-16,-19-1-5 0,19-3-12 15,-22 9 9-15,-8-16-24 0,12-4-31 16,-2-3-98-16,0-3-157 0,-1 0-317 16,-24-25-1341-16,24 25 747 0,2-28 320 15</inkml:trace>
  <inkml:trace contextRef="#ctx0" brushRef="#br0" timeOffset="217390.3271">9148 10568 2316 0,'0'0'107'16,"0"0"24"-16,0 0 91 0,0 0 81 0,0 0 102 15,0 0 63-15,0 0 312 0,0 0-505 16,0 0-75-16,21 0-16 0,-21-13-16 16,64 0 24-16,-26 4-146 0,12-5-27 15,10 0-4-15,10-4 35 0,11-1 52 16,103-19 241-16,-85 21-170 0,-4 1-52 15,-4 3-50-15,-8 5-36 0,42 0-11 16,-82 8-28-16,-10 0 4 0,-15 0-3 16,-6 0-12-16,-12 21-101 0,-26-21-644 0,6 14-88 15,-3-14-339-15,-5 0-191 16,-4 0 147-16</inkml:trace>
  <inkml:trace contextRef="#ctx0" brushRef="#br0" timeOffset="219023.1517">9210 11122 2352 0,'0'3'34'0,"0"-1"38"0,0 6 208 0,-20-4-85 16,20-1 37-16,0 1 28 16,-18 0 17-16,18 0-18 0,-12 1 140 0,12-3-259 15,0-2-23-15,0 0-4 0,0 0-16 16,0 0 18-16,0 0-111 0,0-19-18 15,0 19 13-15,18-20-7 0,-18 3 9 16,39-16 12-16,-23 13-20 0,1 1-1 16,1-1-4-16,-1 1 13 0,15-11-4 15,-17 18-13-15,-2 4 0 0,-3 4 7 16,-2 4 3-16,1 0 9 0,3 20 2 16,-8-20 6-16,-2 34 5 15,-2-13 10-15,0 8 14 0,0 37 48 0,0-29-49 16,-22 4-18-16,22 0 19 0,-19-1-7 15,19 2-9-15,-24 33 17 0,-5-39-29 16,15-7 1-16,-3 0-9 0,0-5 9 16,-16 12-25-16,17-25 9 0,1-4 7 0,2-2-1 15,0-5 5-15,3 0-1 0,-7-30-16 16,11 30 0-16,2-31-1 0,4 16 5 16,0-1-3-16,22-15 8 0,-22 19 0 15,35 2 18-15,-12 10 30 0,1-11 55 16,3 11 45-16,27 0 198 0,-28 0-209 15,2 32-34-15,0-32-37 0,-4 29-22 0,26 7-20 16,12 10-59 0,-30-27-255-16,-17-19-15 0,-1 8-161 15,0-8-192-15,-1 0-171 0,10-31-1192 16,-10 11 1220-16,-2 0 235 0</inkml:trace>
  <inkml:trace contextRef="#ctx0" brushRef="#br0" timeOffset="219623.4721">9663 11113 1757 0,'-5'0'61'0,"3"0"66"0,-6-20 332 16,4 20-173-16,1-17 37 0,-3 17 33 15,2-9 51-15,1 9-9 0,-2-7 195 16,4 7-411-16,1 0-73 0,0 0-18 16,0 0 21-16,0 0 163 0,0 20-108 15,28-20 2-15,-28 25-4 0,26-5 25 16,-9 3-16-16,18 32 89 0,-14-25-174 0,-1 4-19 15,-2-3-10-15,0-2-5 16,13 17 39-16,-18-30-41 0,0-4 7 0,-2-3-6 16,0-5-10-16,-2-4-18 0,11-21-25 15,-10 21-3-15,-2-41-1 16,2 12 0-16,-2-5 8 0,3-46-5 0,-9 36-1 16,-2-3-6-16,0 1 2 0,0 2-1 15,-21 5 3-15,4-22 2 0,17 38 4 16,-15 8-5-16,15 5-2 0,0 6 0 15,0 4-4-15,0 0 1 0,0 21-58 16,0-21-104-16,21 29-199 0,-21-11-203 16,24 27-1268-16,3-20 636 0,-15 3-28 0,3-2 343 15</inkml:trace>
  <inkml:trace contextRef="#ctx0" brushRef="#br0" timeOffset="220121.1873">10232 11219 2973 0,'0'7'148'0,"0"3"125"16,0 2 136-16,0 0 54 0,0 3-32 0,0 20 140 16,0-15-405-16,0 4-33 0,0 2-18 15,0 1-14-15,19 34 4 16,-4-29-57-16,4 60 218 0,-1-69-155 15,-8 0-4-15,1-5-10 0,-2-1 0 16,10 4 39-16,-10-14-82 0,-2 0-7 16,-2-3 11-16,-1-2 6 0,-2-2-13 15,0 0 0-15,-2 0-52 0,0-28 1 16,0 28-3-16,0-34 0 0,0-11-7 16,-20 18 2-16,20-6-20 0,-16-4-7 15,16-5-18-15,-19-1-21 0,1-50-109 0,18 44 87 16,-12 4 7-16,12 1 24 0,0 4 11 15,0-26-7-15,0 38 42 0,26 6 9 16,-26 2 8-16,21 3-6 16,-21 5-3-16,21 1-11 0,-2 11 16 0,-19 0 4 15,20 0 4-15,-20 26-1 0,23 8 8 16,-15-15-3-16,-3 2 0 0,-5 2-1 16,6 1 5-16,-6-1 7 0,0 22 37 15,0-21-32-15,0-2-6 0,0-1-5 16,-24-5-10-16,8 14 8 0,16-19-12 15,-21-3-12-15,9-3-99 0,-4-3-156 16,0-2-187-16,-19 0-1253 0,17-27 512 0,1 11 57 16,-1-4 357-16</inkml:trace>
  <inkml:trace contextRef="#ctx0" brushRef="#br0" timeOffset="220725.2077">10659 9452 2486 0,'0'-2'77'0,"0"0"83"16,0 2 401-16,0 0-178 0,0 0 41 0,0 0-8 15,0 19-33-15,0-19-87 0,47 43 127 16,-24-20-194-16,10 8-8 0,6 4-9 15,4 5 8-15,52 54 187 0,-43-41-184 0,0 5 17 16,-3 5 3-16,-1 0 5 0,-10 7-67 16,23 75-23-16,-40-70-158 0,-7 4 0 15,-7-3 0-15,-7-1 0 0,0 64 0 16,-31-78 0-16,11 0 0 0,1-5 0 16,-1-6 0-16,0-3 0 0,-18 34 0 15,18-47 0-15,1-4 0 0,6-7 0 16,2-5 0-16,-4 2 0 0,15-16-187 15,-5-4-267-15,5 0-321 0,0 0-448 0,0-25-295 16,27-6-1348-16</inkml:trace>
  <inkml:trace contextRef="#ctx0" brushRef="#br0" timeOffset="221687.4193">11304 9131 1576 0,'0'0'79'15,"0"0"278"-15,0 0-94 0,0 0-14 16,0 0-6-16,0 0 31 0,0 0 299 16,0 0-63-16,-14 0-127 0,14 0-224 15,0 0-9-15,0 0-14 0,0 0-23 16,-7 0-33-16,7 0-24 0,0-20-56 16,0 20-3-16,0-17 3 0,0 5-8 15,0-14 12-15,23 12 4 0,-23-1-4 16,25 0 0-16,-10 2 0 0,0 0-19 15,17-6 12-15,-16 13-5 0,0 3 15 16,-1 3-4-16,-2 0-22 0,11 26 10 16,-15-26 5-16,2 31 11 0,-2-11-3 15,-3 1-4-15,-2 4 1 0,-1 25 27 16,-3-21-18-16,0 0 15 0,0 2-26 16,-27-2 4-16,1 29-2 0,26-31 6 15,-31-1 3-15,16-4-4 0,2-3-5 0,-1-3 9 16,-3 10 14-16,2-26-19 15,7 0 2-15,8 0-4 0,-4 0 0 16,4-24-13-16,0 24 12 0,21-19-5 16,-21-1 5-16,27 20-14 0,-5-18 14 15,4 18-2-15,32-11 12 0,-26 11-18 16,6 0 2-16,1 0 6 0,-4 18-22 16,1-18-49-16,27 22-473 0,-34-2-44 0,-4-20-205 15,-5 14-230-15,-3-14 37 0,-1 0 259 16</inkml:trace>
  <inkml:trace contextRef="#ctx0" brushRef="#br0" timeOffset="223809.2851">9893 9343 1784 0,'0'-9'60'0,"0"4"-3"16,7 3 27-16,-7-1 18 0,0 0 16 15,0 3 10-15,0 0 164 0,2 0-110 16,1 0 32-16,-3 0 22 0,2 27 43 16,-2 8 334-16,0-9-310 0,-21 5-24 15,3 9-73-15,-7 8-24 0,-7 7-63 16,-48 68 0-16,31-57-110 0,-4 2 3 0,-2-1-32 16,2-2-29-16,-40 44-411 15,56-67-144-15,5-6-304 0,11-10-285 16,8-14 160-16</inkml:trace>
  <inkml:trace contextRef="#ctx0" brushRef="#br0" timeOffset="224395.9507">10369 10632 2157 0,'2'0'61'15,"-2"0"2"-15,0 0 54 0,0 0 40 16,0 0 85-16,0 0 76 0,0 18 452 15,-22 7-390-15,22-3-56 0,-22 5-73 16,7 8-53-16,-27 55 22 0,19-38-152 16,-3 7-36-16,-4 3-9 0,1 2-23 15,2-2-77-15,-21 50-715 0,28-64-95 16,1-8-389-16,6-10 203 0</inkml:trace>
  <inkml:trace contextRef="#ctx0" brushRef="#br0" timeOffset="225583.271">3164 13647 1639 0,'-8'-1'64'0,"5"-4"78"0,-1 5 78 16,2 0 88-16,-4-2 31 0,1 0 381 15,3 2-372-15,0-2-16 0,1 2-45 16,1 0-24-16,-1 0 146 0,1 0-221 16,0 0 25-16,0 18 24 0,0-18 31 0,0 27 8 15,0 14 227-15,0-14-290 16,0 4-25-16,0 2-34 0,17 2-22 0,-17 37-11 16,13-36-106-16,-13 0-17 15,0 0-48-15,9-1-68 0,-9-6-117 16,0 19-783-16,0-24 107 0,0-7-246 0,0-5-133 15,0-6 0-15</inkml:trace>
  <inkml:trace contextRef="#ctx0" brushRef="#br0" timeOffset="225869.1156">3475 13979 1877 0,'2'-9'224'16,"-2"9"-26"-16,0-7 63 0,1 7 3 15,-1 0 93-15,2 0 526 0,-2 0-421 16,3 21-82-16,0-21-97 0,2 24-22 16,2-7-44-16,8 22 178 0,-6-16-244 15,1-1-41-15,0 3-43 0,0 0-21 16,9 22-27-16,-12-27-20 0,-1-1-33 15,0-6-49-15,-1 1-78 0,-2-7-96 16,3 1-470-16,-5-8 141 0,-1 0-144 0,0 0-179 16,0 0-77-16,0 0 121 0</inkml:trace>
  <inkml:trace contextRef="#ctx0" brushRef="#br0" timeOffset="226169.6014">3455 14039 1969 0,'0'-6'78'0,"0"0"66"0,0 0 59 16,0-8 312-16,0 7-295 0,0-1-4 15,23 0-21-15,-23-3-10 0,27 0-42 0,15-11 11 16,-19 11-122-16,2 3 12 0,1-1 22 16,1 5 25-16,-2 2 45 15,19 2 216-15,-23 0-166 0,-4 27-12 0,-2-27-25 16,-1 34-7-16,4 9 89 15,-14-18-155-15,-1 2-11 0,-3 1-12 0,0 2-9 16,0 4 9-16,-21 55 15 16,0-36-48-16,-3-31-12 0,24-3-6 15,-26-5-24-15,13-1-51 0,-4-3-80 0,-13-4-455 16,15-6 49-16,-1 0-126 0,3-21-124 16,1 21-131-16,-3-44-603 15</inkml:trace>
  <inkml:trace contextRef="#ctx0" brushRef="#br0" timeOffset="230105.273">4088 14033 3030 0,'2'0'51'0,"-1"0"78"0,-1 0 124 15,0 0 539-15,0 0-376 0,0 0-61 16,0 0-82-16,0-17-6 0,0 17-22 0,0-14 234 16,0 14-285-16,0 0-38 0,19 0-41 15,-19 0-14-15,21 0 45 0,1 0-84 16,-22 0 0-16,25 0-6 0,-14 0-9 16,0 0-14-16,12 16 2 0,-12-16-27 15,3 0-4-15,-1 0-8 0,0 11-17 16,19-11-186-16,-17 0-42 0,0 0-154 15,0-19-102-15,-2 19-232 0,-2 0-142 16,5-19-1086-16,-11 19 1004 0,-1-12 265 16</inkml:trace>
  <inkml:trace contextRef="#ctx0" brushRef="#br0" timeOffset="230457.0714">4140 14258 2806 0,'0'-19'96'0,"0"19"343"0,0-13-75 16,0 13 21-16,0 0 5 0,0 0-13 16,0 0-57-16,0 0 130 0,23 0-256 15,-23 0 8-15,25 0-24 0,-11 0-19 16,25 0-1-16,-16 15-139 0,2-15-12 16,2 0-5-16,1 0-2 0,-2 12-7 15,22-3-127-15,-29-9-47 0,-3 10-137 16,-3-7-220-16,-6 2-288 0,1-1-1399 15,-8-4 1175-15,0 0 326 0</inkml:trace>
  <inkml:trace contextRef="#ctx0" brushRef="#br0" timeOffset="230791.6535">4583 13626 3299 0,'0'-2'52'0,"0"0"58"0,0 2 153 15,0 0 183-15,0 0 521 0,0 21-559 16,0-21-80-16,0 32-6 0,0-9 27 15,20 30 223-15,-20-21-360 0,27 4-42 16,-27 3-38-16,23 4-38 0,-23 2-47 16,22 49-19-16,-2-45-24 0,-11-4-2 15,1-3-25-15,-1-4-49 0,6 23-303 16,-8-40-22-16,0-6-167 0,-2-1-256 16,0-6-267-16,0-5-182 0,5-3-1027 0</inkml:trace>
  <inkml:trace contextRef="#ctx0" brushRef="#br0" timeOffset="231037.5147">4991 13955 3777 0,'1'0'33'15,"0"0"77"-15,-1 17 120 0,0-17 446 16,0 11-130-16,0 12-213 0,19 18 119 31,-1-6-236-31,0-16-157 0,-18 0-37 0,17 1-14 16,-5 17-4-16,-12-21-14 0,7-3-47 15,-7-3-89-15,0-1-95 16,8-1-101-16,-5-3-764 0,-3-5 326 0,0 0-198 16,0 0 21-16,0-21 96 0</inkml:trace>
  <inkml:trace contextRef="#ctx0" brushRef="#br0" timeOffset="231332.3442">5000 13955 2485 0,'0'-4'56'0,"0"-1"48"0,0 2 56 16,18-7 356-16,-18 6-194 0,0-2 28 15,19 0-43-15,-19 1-38 0,24 1-97 16,9-4 40-16,-15 6-161 0,3 2 4 15,1 0-13-15,-3 0 12 0,23 25 97 16,-25-25-66-16,-1 27 29 0,-4-10 12 16,-1 0 11-16,-4 6-4 0,1 23 69 0,-8-20-138 15,0-1-23-15,0 1-17 16,-25 1-15-16,-3 25 3 0,11-32-14 16,-4 1-1-16,-1-6-26 0,2-1-58 0,1-6-66 15,-17 3-349-15,19-11 49 0,4 0-184 16,0 0-130-16,5 0-189 0,8-23-710 15,0 23 1104-15</inkml:trace>
  <inkml:trace contextRef="#ctx0" brushRef="#br0" timeOffset="231714.1287">5507 13916 2355 0,'5'-8'62'16,"1"-10"228"-16,-5 11-39 0,0-1 36 16,-1 4 38-16,0-1 25 0,0-1 205 15,0 5-375-15,0 1-23 0,0 0-19 16,-20 0 12-16,20 28-28 0,-17 2 12 16,-4-10-109-16,21-2-19 0,-19 3-4 15,19 0 4-15,-10 12-18 0,10-19 10 16,0-2-4-16,0-2 13 0,25-1-6 15,-25-9 2-15,27 4 4 0,3-4-7 16,-14 0-1-16,-1 0-2 0,-2 0-5 0,10 0 2 16,-23 0 4-16,13 0-1 0,-13 0-3 15,7 0 16-15,-7 0-11 0,0 29 17 16,0-29-21-16,-20 31 8 0,20-14-10 16,-21 3 7-16,-2 21 16 0,23-23-9 15,-21 1-7-15,21-3-22 0,-20 1-68 16,20-5-119-16,-16 4-756 0,6-12 232 15,10-4-178-15,-6 0-25 0,6 0 163 16</inkml:trace>
  <inkml:trace contextRef="#ctx0" brushRef="#br0" timeOffset="232027.4784">5828 13854 2755 0,'0'0'45'0,"-23"0"53"16,23 0 68-16,-21 21 367 0,4-2-267 15,17-19-37-15,-16 27-77 0,16-14-41 0,0-1-42 16,0 13-12-16,0-15-44 16,30-2-8-16,-30-8-4 0,38 11 6 15,6-11-2-15,-22 0-5 0,2 0 8 0,-2 0 15 16,-3 0 32-16,-2 0 58 0,9 0 188 15,-16 0-152-15,-4 0-27 0,-6 24-21 16,0-24 0-16,0 49 15 0,-29-29-91 16,29 6-26-16,-34 1 6 0,14 2-5 15,-3-1-36-15,-21 27-291 0,24-29-146 16,-3-2-239-16,0-2-250 0,2-5-235 16</inkml:trace>
  <inkml:trace contextRef="#ctx0" brushRef="#br0" timeOffset="232727.0774">6660 13333 2840 0,'0'-7'81'0,"0"-3"362"0,0 5-36 15,0 0 34-15,-18-1-32 0,18 3-42 16,0 3-112-16,-12-2 26 0,12 2-157 0,-12 0 28 15,6 0 52-15,0 19 51 0,-11 25 286 16,8-12-298-16,-2 11-2 16,-1 13-8-16,3 9 7 0,-5 89 98 0,11-69-261 15,2 10-58-15,1 1-19 0,0 3 0 16,29-6 0-16,16 74 0 0,-13-92 0 16,2-10 0-16,6-9 0 0,3-11 0 15,50 16 0-15,-49-40 0 0,3-5 0 16,-5-5 0-16,-2-4-77 0,-3-3-149 0,20-3-791 15,-33-1 233-15,-4 0-319 0,-4 0-249 16,-1 0-95-16,-1-21 259 16</inkml:trace>
  <inkml:trace contextRef="#ctx0" brushRef="#br0" timeOffset="233439.2394">7258 13715 2558 0,'0'11'46'0,"0"-11"72"15,0 7 104-15,0-2 114 0,0 4 472 16,0-5-447-16,0 2-57 0,0-4-73 15,0 3-28-15,0-5-54 16,0 0 0-16,0 0-145 0,0-23-2 0,26 23-9 16,-26-35 12-16,18-11-2 0,-2 23-3 15,-16-5-8-15,14 6 14 0,-14 1 5 16,0 5-4-16,9-9 29 0,-9 18-19 16,5 2-2-16,-5 5 9 0,0 0 36 15,0 0 181-15,0 32-84 0,0-14-11 16,0 4-4-16,0 7 4 0,0 36 98 0,21-30-161 15,-21 1-32-15,22 2-17 16,-5-1-7-16,-2 1-3 0,22 29 49 0,-19-34-27 16,-1-3 14-16,0-1-3 0,-2-1 3 15,12 18 20-15,-17-27-59 0,-1-1-4 16,-1-2 1-16,-3-2 10 0,-3-3-2 16,-2 8 22-16,0-11-42 0,-26 0-4 15,26 1-2-15,-30 2-2 0,-5 7 0 16,16-8 1-16,4-2-1 0,1-1 5 15,14 0-1-15,-16-2 2 0,16-2 18 16,0-3-6-16,0 0 1 0,0 0-7 16,27 0-2-16,-8 0-3 0,32-17-2 15,-20-2-5-15,4 19 0 0,1-26 1 0,1 13-11 16,27-5-130-16,-36 18-32 0,-2 0-111 16,-3-10-138-16,-5 10-151 0,7 0-1170 15,-19 0 705-15,1 0-66 0,1 0 220 16,0 0 197-16</inkml:trace>
  <inkml:trace contextRef="#ctx0" brushRef="#br0" timeOffset="233753.0592">8164 13677 3276 0,'0'0'106'15,"0"0"134"-15,0 0 135 0,0 0 555 0,0 0-561 16,30 0-77-16,-14 0-69 0,7 0-37 15,37 0 2-15,-25 0-174 0,-1 0-39 16,0 0-98-16,-3 0-122 0,-6 0-260 16,14 0-1272-16,-27 0 609 0,-4 0 126 15,-8 0 348-15</inkml:trace>
  <inkml:trace contextRef="#ctx0" brushRef="#br0" timeOffset="236187.6895">9058 13152 1599 0,'0'0'39'16,"0"0"68"-16,0 0 85 0,0 18 386 16,0-1-263-16,21 33 491 15,-2-29-600-15,-19 4-45 0,16 3-27 16,-16 2-37-16,19 1-49 0,-1 27-27 16,-8-29-38-16,-2-3-101 0,1-3-168 15,-1-1-194-15,5 6-1034 0,-8-18 728 16,-1-2 187-16</inkml:trace>
  <inkml:trace contextRef="#ctx0" brushRef="#br0" timeOffset="236466.5388">9004 13691 2203 0,'0'0'56'16,"0"0"90"-16,0 0 112 0,0 0 97 0,28 0 416 16,-11 0-487-16,2 0-108 0,8 0-92 15,3 0-37-15,3 0-43 0,32-19-173 16,-33 19-84-16,-5 0-136 0,-1-14-107 15,-6 14-173-15,6 0-732 0,-21 0 858 16</inkml:trace>
  <inkml:trace contextRef="#ctx0" brushRef="#br0" timeOffset="236890.2873">9224 13929 2630 0,'0'0'56'0,"-14"0"64"0,14 0 78 15,-9 0 72-15,9 0 43 0,-8 0 251 16,4 0-374-16,4 0-36 0,0 0-37 16,0 0-25-16,0 0 7 0,0-13-87 0,0 13-8 15,19 0 4-15,-19-12-12 16,20 12 0-16,6-17 4 0,-26 13 4 0,21-2-3 15,-21 4 4-15,19-1 8 16,-19 2 13-16,12 1 82 0,-7 0-37 0,-1 0-5 16,-4 0 3-16,2 20-9 0,-2-2 34 15,0-18-67-15,0 24-5 16,0-11-12-16,0 2 12 0,0 14 26 16,0-15 0-16,0 0 5 0,0 1 10 0,0-1 32 15,0 1 11-15,0 9 151 0,29-12-135 16,-29-2-15-16,30-1-33 0,-10-1-9 15,2-3-31-15,29 2-2 0,-25-7-29 16,3 0 0-16,-2 0-6 0,-2 0-4 16,19-17-182-16,-29 17-37 0,-4 0-95 15,-3 0-188-15,-6 0-286 0,-2 0-278 16,0 0-1289-16</inkml:trace>
  <inkml:trace contextRef="#ctx0" brushRef="#br0" timeOffset="237350.0241">9676 12936 2133 0,'0'0'63'0,"0"18"89"16,0-18 115-16,0 0 136 0,0 17 566 15,0-1-520-15,0-5-77 0,0 5-115 16,31 1-45-16,-10 5-80 0,46 26-30 16,-26-16-90-16,7 5 4 0,3 5 53 15,1 6 61-15,48 63 248 0,-56-49-169 16,-6 6-23-16,-6 4-12 0,-10 1-7 16,-8-1-35-16,-7 64 13 0,-7-68-114 15,0-6-19-15,-33 1-3 0,15-6-4 16,-24 40-23-16,22-55-65 15,-3-3-156-15,2-8-207 0,-2-7-362 0,0-7-353 16,-14-12-1616-16,18-5 1802 0</inkml:trace>
  <inkml:trace contextRef="#ctx0" brushRef="#br0" timeOffset="238771.3833">10386 12804 1580 0,'0'0'31'0,"0"0"27"16,-16 0 23-16,16-1 50 0,0-1 17 16,-14 2 220-16,14 0-179 0,-12 0-1 15,12 0-4-15,0 0 11 0,-7 0 10 16,7 0 231-16,0 0-188 0,0 15 15 0,0-15-2 15,0 0 4-15,0 0 162 0,0 0-289 16,0 0-52-16,0 0-51 16,0 0-19-16,0-18-14 0,0-1-3 0,0 19-4 15,0-25 2-15,0 12-4 16,17 2 8-16,-17-11-2 0,21 11 3 0,-21 1-2 16,20-1-3-16,-8 3 0 0,0 3-6 15,12-7-31-15,-14 12 27 0,1 0 6 16,-2 0 10-16,-2 0-6 0,9 23 7 15,-10 3 0-15,-1-9-2 0,-2 4 7 16,-1 0 0-16,-1 3 0 0,-1 27 9 16,0-23-19-16,0-2 12 0,-23-2-4 15,23-2 3-15,-19 16 0 0,-1-23-5 16,20-2-1-16,-19-2 1 0,19-5 5 0,-17-1-1 16,5-5-15-16,12 0-3 0,-10 0-11 15,10 0 2-15,0-22 3 0,0 22-3 16,20-21 13-16,-20 21 5 0,26 0-5 15,-8 0 0-15,2 0 5 0,25 0 11 16,-21 0-4-16,0 0 0 0,1 21-21 16,-1-21-67-16,14 22-464 0,-21-5-89 0,-5-17-227 15,-2 14-244-15,-2-14 82 16,-6 0 297-16</inkml:trace>
  <inkml:trace contextRef="#ctx0" brushRef="#br0" timeOffset="239766.1084">3416 15853 2689 0,'0'-5'105'0,"-18"-5"404"15,18 6-69-15,0 1 56 0,0 3-40 0,0-1-47 16,-14 0-121-16,14 0 81 0,0-1-234 16,0 2 2-16,0 0 30 0,0 0 51 15,0 24 246-15,0-24-278 0,0 36-53 16,0-8-49-16,0 6-28 0,0 4-27 15,0 48-3-15,0 0-13 0,0-9-14 16,0-43-16-16,12-3-58 16,-12-5-110-16,0-1-214 0,0 20-1032 15,0-28 355-15,0-2-244 0,0-7 106 0,0-4 245 16</inkml:trace>
  <inkml:trace contextRef="#ctx0" brushRef="#br0" timeOffset="240051.4928">3819 16098 3091 0,'0'0'60'16,"0"0"61"-16,-19 0 400 0,19 0-174 15,0 0 5-15,-17 0-48 0,17 22-41 16,0 3 36-16,0-8-212 0,0 0-2 16,0 5-15-16,0-1-13 0,0 2-23 15,17 24-18-15,-17-24-19 0,0 0-7 16,20-3-61-16,-8 21-523 16,-12-34 167-16,0-2-188 0,0-2-1224 15,0-3 910-15,0 0 241 0</inkml:trace>
  <inkml:trace contextRef="#ctx0" brushRef="#br0" timeOffset="240350.3213">3776 16172 2124 0,'0'-7'21'0,"0"2"10"0,19-1 19 16,-19-9 149-16,21 9-42 0,-21-1 39 0,21 1 2 15,-6 2-5-15,18-3 63 16,-14 7-177-16,-2 0 10 0,2 0 27 16,-2 0 40-16,-1 20 14 0,12 3 140 0,-16-8-190 15,-2 0 2-15,-3 4-22 0,-5 2 6 16,-2-2-9-16,0 28 42 0,0-23-90 16,-27 0-20-16,27-2-17 0,-28 0-8 15,-2 14 12-15,15-22-16 0,-1-3-20 16,3-3-74-16,-3-2-132 0,3-5-195 15,-9-1-840-15,14 0 415 0,2-26 40 16,6 26 145-16,0-31 132 0</inkml:trace>
  <inkml:trace contextRef="#ctx0" brushRef="#br0" timeOffset="240599.179">4269 16081 3423 0,'0'-5'81'0,"0"4"84"16,0-1 118-16,0 1 78 0,0 1-2 16,19-2 133-16,-19 2-417 0,27-2-47 0,-9 0-27 15,2 0-13-15,20-4-117 16,-23 4-60-16,1 1-166 0,-3 1-157 0,-2 0-104 15,-3 0-99-15,-1 0-842 0,-9 18 948 16,0-18 197-16</inkml:trace>
  <inkml:trace contextRef="#ctx0" brushRef="#br0" timeOffset="240744.095">4342 16254 3239 0,'45'0'66'0,"-22"0"36"15,2 0 39-15,1 0-18 0,-2 0-33 16,1 0-193-16,21 0-768 0,-25 0 19 16,-3-14 44-16,-1 14 200 0</inkml:trace>
  <inkml:trace contextRef="#ctx0" brushRef="#br0" timeOffset="241005.074">4796 15650 4317 0,'0'0'5'0,"14"0"114"0,-14 0 89 16,0 21 68-16,11-21 60 0,-11 29-10 15,9-7-48-15,7 34 180 0,-5-21-282 16,0 4-47-16,4 5-44 0,-3 1-22 15,13 43-29-15,-11-50-34 0,-3 1-5 16,-2-5-40-16,1-5-80 0,-3-5-139 16,6 11-717-16,-8-22 127 0,-3-2-247 15,-2-5-170-15,0-4 168 0</inkml:trace>
  <inkml:trace contextRef="#ctx0" brushRef="#br0" timeOffset="241241.4842">5121 16004 3150 0,'0'-1'77'16,"19"-1"36"-16,-19 2 101 0,0 0 130 0,12 0 402 16,-12 0-429-16,0 25-99 15,0-25-75-15,13 23-27 0,4 9 40 16,-10-13-110-16,1 0-22 0,-2 1-11 0,2 1-6 15,-1-2-37-15,5 13-211 0,-8-18-58 16,0-4-227-16,0-4-173 0,-2-2-252 16,2-4-988-16,-4 0 1309 0</inkml:trace>
  <inkml:trace contextRef="#ctx0" brushRef="#br0" timeOffset="241539.3139">5131 15936 2689 0,'18'-5'49'16,"-18"0"36"-16,16 4 53 0,-16-4 91 15,21 1 47-15,0 1 339 0,-9 3-383 16,4 0-67-16,1 0-40 0,3 0 2 16,0 19-6-16,19 3 80 0,-23-6-132 15,1 2 4-15,-4 0 8 0,-4 3 11 16,3 22 104-16,-12-23-112 0,0 1-7 15,0 1-26-15,0-1-7 0,-32-1-18 16,0 18-6-16,11-20-13 0,1-1-10 16,1-4 0-16,-2-1-4 0,-14 3-66 15,21-12-31-15,-1-2-90 0,6-1-147 0,-1 0-221 16,10 0-153-16,-5-25-1000 0,5 0 936 16,0 9 132-16,34-4 217 0</inkml:trace>
  <inkml:trace contextRef="#ctx0" brushRef="#br0" timeOffset="241883.1254">5676 15877 3034 0,'0'-1'148'15,"-23"1"8"-15,23 0 93 0,-14 0 26 0,14 0 35 16,-21 18-25-16,6-1 72 15,15-17-275-15,-13 26-31 0,13-9-37 0,0-2-4 16,0 16 0-16,0-16 3 0,0 0-8 16,0-1-5-16,26-2-5 0,-26-2-8 15,25 2-14-15,4-9 27 0,-15-2 0 16,1-1 5-16,-1 0-10 0,0 0-16 16,8 0 14-16,-11 0 38 0,-4 0 16 0,-2 0 11 15,-2 22 5-15,-1 5 49 16,-2-11-71-16,0 4-16 0,-24 1-10 15,24 3-4-15,-29 1-7 0,-6 19-3 16,16-25-29-16,3-2-38 0,2-5-72 16,-1-2-153-16,-5-6-812 0,11-4 361 0,3 0-146 15,6-22 83-15,0 22 138 0</inkml:trace>
  <inkml:trace contextRef="#ctx0" brushRef="#br0" timeOffset="242196.5633">5984 15894 3440 0,'-21'0'157'0,"21"0"18"16,0 0 93-16,-24 22 9 0,24-22-1 16,-18 24 68-16,18 1-289 0,0-10-32 15,0 0-14-15,0-1-8 0,0-1 3 16,29 6 10-16,3-9-10 0,-14-5-4 15,3-5 0-15,2 6 0 0,-2-6-4 16,20 2 12-16,-24 0 9 0,-3-1 17 16,-1 4 32-16,-4 1 24 0,-4 9 147 15,-5-4-129-15,0 1-19 0,0 5-25 0,0 0-29 16,-31 0-17-16,-1 24 1 0,13-19-19 16,0 0-19-16,-2-3-63 0,0 0-78 15,-16 12-626-15,21-20 54 0,-1 0-324 16,-1-4-94-16,3-3 196 0</inkml:trace>
  <inkml:trace contextRef="#ctx0" brushRef="#br0" timeOffset="242951.121">6811 15448 2835 0,'-15'15'45'0,"15"-15"75"0,-13 0 126 15,13 14 172-15,-35 6 573 0,23-4-538 16,-2 8-68-16,0 7-25 0,2 9 22 16,1 11-38-16,-3 74 139 0,13-52-340 15,1 6-42-15,0 0-34 0,25 1-3 16,15 60 52-16,-12-80-65 0,7-7-12 16,3-6-23-16,4-9-9 0,-1-8-20 15,42 13-178-15,-45-29-69 0,-2-3-250 16,-6-5-222-16,-4-6-420 0,13 0-1784 0,-26-21 1818 15</inkml:trace>
  <inkml:trace contextRef="#ctx0" brushRef="#br0" timeOffset="243397.4076">7344 15874 2289 0,'0'-4'68'16,"-16"2"49"-16,4-3 585 16,1 5-344-16,-5 0 490 15,10 0-441-15,0 0-92 0,2 20-86 0,-2-20-21 16,0 23-26-16,-2 8 133 0,4-9-191 15,1 3-25-15,1 1-25 0,2 2 1 16,0 26 31-16,0-30-71 0,31 3-15 16,-31-4-10-16,36-3-4 0,-13-5-2 15,32 4-4-15,-26-16-12 0,2-3-26 0,-1 0-30 16,-1 0-51-16,23-32-230 0,-33-1 144 16,-3 11 9-16,-3-2 23 0,-6-1 21 15,-2-1 23-15,-5-32-88 0,0 29 90 16,-35 1-23-16,14 2 12 0,-4 1 19 15,-33-11 19-15,28 27 91 0,0 4 6 16,4 5 12-16,4 0-4 0,4 0 1 16,-2 53 18-16,20-29-17 0,-7 2-117 15,7-1-203-15,0 2-192 0,24 18-1169 16,10-27 898-16,-11-3 196 0</inkml:trace>
  <inkml:trace contextRef="#ctx0" brushRef="#br0" timeOffset="243707.2201">7925 16041 3572 0,'3'0'59'16,"1"15"56"-16,-1-5 60 0,-1 2 64 16,0 12 193-16,-2-13-258 0,0 3-35 15,0-2-34-15,0-1-21 0,0 6-10 0,0-12-66 16,0-1 4-16,0-1-11 15,0-3-4-15,0 0-17 0,0-21-28 0,-14 21 5 16,14-25-13-16,0 25-13 16,0-28 11-16,-11 13 18 0,11-9 39 0,0 24 10 15,0-17 0-15,0 17-8 0,0-6 8 16,0 6 27-16,0 0-6 0,0 0 10 16,0 18-13-16,0-18-10 0,20 20-16 15,-7 3-23-15,-13-11-59 0,15-12-141 16,-15 21-224-16,17-21-193 0,-8 13-197 15,16-13-897-15,-15 0 1126 0</inkml:trace>
  <inkml:trace contextRef="#ctx0" brushRef="#br0" timeOffset="244067.0144">8154 15647 3332 0,'0'0'39'16,"0"0"246"-16,-20 0-31 0,20 24 35 16,-17-24-31-16,17 22-31 0,0-7-65 15,-14 24-30-15,14-17-106 0,0-1-17 16,0 2-4-16,33 1-20 0,6 15-85 16,-13-27 29-16,2 0 8 0,4-6 16 0,3-6 14 15,0 0 19-15,25 0 9 0,-34 0 6 16,-4 0-9-16,-4 0 15 0,-5 0 23 15,4 0 93-15,-13 19-40 0,1-19-17 16,-3 26 2-16,-2-9-10 0,0 1-7 16,0 23 7-16,-29-19-34 0,29 2-21 15,-27 1 8-15,11-1 7 0,-18 21-14 16,17-25-12-16,-3-1-4 0,4-5-10 16,0-2-52-16,2-3-48 0,-11-5-517 15,11-4 97-15,3 0-146 0,2-20-167 0,3 20-30 16,0-34 186-16</inkml:trace>
  <inkml:trace contextRef="#ctx0" brushRef="#br0" timeOffset="244294.4569">8136 15632 2475 0,'-1'-4'80'0,"1"1"88"16,0 3 122-16,0 0 138 0,20 0 450 0,3 0-520 15,-5 0-129-15,3 19-118 0,2-19-35 16,28 0-128-16,-24 14-129 0,3-14-270 16,-3 0-242-16,-1 0-373 0,-1 0-24 15</inkml:trace>
  <inkml:trace contextRef="#ctx0" brushRef="#br0" timeOffset="244562.3032">8653 15472 2503 0,'0'0'9'0,"0"-14"19"0,0 14 112 16,0 0 176-16,0 0 705 0,18 0-508 15,-18 26-124-15,25-26-135 0,-7 32-47 16,19 10 78-16,-17-16-174 0,-1 5-6 16,0 3 4-16,-2 4 41 0,-1 2 20 15,8 39 128-15,-15-37-200 0,-2-2-31 16,-3 1-22-16,-1-2-13 0,-3 33-11 0,0-39-31 16,-47 59-541-16,32-69 48 15,-1-3-363-15,-2-6-366 0,0-4-178 16</inkml:trace>
  <inkml:trace contextRef="#ctx0" brushRef="#br0" timeOffset="245036.0323">8876 15087 2109 0,'0'-4'98'0,"0"4"89"16,0 0 110-16,0-1 104 0,0 1 94 15,0 0 454-15,0 0-619 0,0 0-120 16,0 0-79-16,0 0-20 0,0 0 74 0,0 0-106 16,0 0-13-16,0-14-21 15,15 14-11-15,-15 0-14 0,14 0 15 0,6 0-19 16,-10 0 1-16,2 0-3 0,0 0-20 16,10 0 19-16,-15 0 6 0,1 0 32 15,-1 18-1-15,-3-18-3 0,-3 17 8 16,-1 9 48-16,0-9-57 0,0 2-13 15,-18-1 33-15,18 3 17 0,0 15 98 16,-14-21-122-16,14 0-17 0,0-3-9 16,0-3-12-16,22 0-7 0,2-1-16 15,-24-4-48-15,31-4-95 0,-13 0-153 16,-2 0-139-16,13 0-1130 0,-17 0 477 0,-4-18-151 16,-8 18 319-16</inkml:trace>
  <inkml:trace contextRef="#ctx0" brushRef="#br0" timeOffset="271346.9535">3584 17163 1946 0,'0'0'68'0,"0"0"236"16,0 0-45-16,0 0 41 0,0 0 63 15,0 0 59-15,0 0 2 0,-9 0 262 16,9 0-450-16,-5 0-28 0,5 0-24 0,-6 0 27 15,6 0 23-15,-3 0 227 0,3 0-254 16,0 0-32-16,0 0-28 0,0 0-13 16,0 0 65-16,0 0 269 15,0 35-95-15,17-14-260 16,-17 4-64-16,0 8-35 0,16 41-8 16,-4-31-6-16,-12-2 0 0,10 3 0 15,-4-3 0-15,2 0-15 0,5 27-212 16,-8-38-7-16,0-3-99 0,1-7-109 15,-2-3-150-15,3 5-1255 0,-4-18 638 16,-3-1-107-16,0-3 357 0</inkml:trace>
  <inkml:trace contextRef="#ctx0" brushRef="#br0" timeOffset="271655.5835">3969 17411 4397 0,'0'-3'73'16,"0"3"230"-16,-22 0-73 0,22 0 3 15,0 0 34-15,0 0 45 0,-15 0 3 16,15 23 201-16,0-5-344 0,0-2-33 15,17 2-33-15,-17 2-20 0,21 33 0 16,-1-26-74-16,-20 4-12 0,23-3-11 16,-23-1-29-16,19-4-43 0,-7 16-298 15,-12-25 40-15,5-4-67 0,-5-3-121 16,0-3-229-16,0-4-1070 0,0 0 854 16</inkml:trace>
  <inkml:trace contextRef="#ctx0" brushRef="#br0" timeOffset="272000.3834">3990 17512 2990 0,'0'-15'213'16,"0"8"8"-16,0 1 124 0,0 1 7 15,0-1 11-15,0-11 128 0,0 6-377 16,0-2-59-16,0-2-29 0,0-1 0 0,29-1 1 15,-4-12 66-15,-11 15-25 0,1 6 14 16,2 4 25-16,1 4 30 0,23 0 205 16,-23 24-172-16,4-24-6 15,0 36-22-15,-3-17-8 0,1 5-10 0,14 23 58 16,-19-23-116-16,-1 2-22 0,-3-2-8 16,-2 1 5-16,0 22 29 0,-9-24-28 15,0 1-21-15,0-2-6 0,-28 0-2 16,28-2-14-16,-44 13-8 0,24-21-30 15,-1 1-40-15,-1-7-63 0,-1-1-105 16,-22-4-494-16,24-1 263 0,2 0-206 16,5 0-129-16,4-25-211 0,4 25-36 15,6-20-460-15</inkml:trace>
  <inkml:trace contextRef="#ctx0" brushRef="#br0" timeOffset="272264.2323">4529 17465 4571 0,'0'-3'100'16,"0"-2"265"-16,0 4-86 0,0-1-2 0,0 0 45 15,0-1 10-15,22-1-34 16,5-4 42-16,-13 4-274 0,5-2-42 0,0 2-20 15,-1 1-10-15,12-3-71 0,-16 4-22 16,-2 2-86-16,-2 0-110 0,-2 0-85 16,-2 0-54-16,2 0-657 0,-6 0 408 15,-2 18-161-15,0-18-27 0,0 0 12 16</inkml:trace>
  <inkml:trace contextRef="#ctx0" brushRef="#br0" timeOffset="272423.1406">4587 17645 3691 0,'0'3'165'0,"0"-3"125"0,0 0 99 16,0 0 75-16,32 0 258 0,-1-17-419 15,-11 17-44-15,4 0-93 0,3-16-80 16,-3 16-119-16,27-13-383 0,-29 13 30 16,-3 0-322-16,-1 0-207 0,-5 0-304 15,11 0-899-15</inkml:trace>
  <inkml:trace contextRef="#ctx0" brushRef="#br0" timeOffset="273180.285">5338 17516 2624 0,'-13'-6'197'16,"13"3"43"-16,-12 3 148 0,12 0 71 16,-12 0 60-16,1 0 337 0,7 0-541 15,0 0-37-15,1 0 1 0,0 0 6 16,1 0-28-16,0 0 98 0,2 0-248 15,-2 0-28-15,2 0 26 0,0 15 26 0,0 5 103 16,0-4-179-16,0 2-38 0,0 4-10 16,0 1-3-16,16 1-3 0,-16 21 17 15,20-27-7-15,-20-3 8 0,23-3-10 16,-10-6-21-16,21-5-126 0,-15-1 15 16,2-26-25-16,0 7-21 0,2-6-26 15,-5-2-16-15,15-36-158 0,-23 32 217 16,-4 0 25-16,-5 1 9 0,-1 3-7 15,-23-20-7-15,23 30 107 0,-35 2 29 16,13 3 10-16,-2 2 0 0,-2 8 32 16,-25 2 129-16,24 0-62 0,2 27 4 0,2-27-14 15,4 36-16-15,-9 12 0 16,20-24-93-16,4 3-68 0,4-1-117 16,0-4-155-16,25 0-303 0,18 7-1374 0,-16-19 745 15,5-10 295-15,1 0 350 0</inkml:trace>
  <inkml:trace contextRef="#ctx0" brushRef="#br0" timeOffset="273553.0719">5931 17615 2235 0,'0'0'44'0,"0"0"30"0,0 0 58 15,0 0 78-15,0 0 368 0,0 0-215 16,0 0 10-16,0 0-28 0,0 0-28 16,-17 0 118-16,17 0-300 0,0 0-24 15,-15 15-23-15,15-15 16 0,-11 0 0 16,2 10 123-16,9-10-132 0,-9 0-16 16,9 0-37-16,-8 0-15 0,2 0-6 15,4 0-15-15,0 0-10 0,1 0-7 16,1 0-4-16,0 0-7 0,0-18-1 15,0 18 13-15,0 0 3 0,16-15-1 0,-16 15-8 16,0-8-5-16,14 8 25 0,-14 0 28 16,0 0 4-16,12 0-8 0,-12 18-10 15,7 4-15-15,0-22-15 0,-7 24-39 16,6-11-65-16,-4-1-75 0,2 6-534 16,-2-18 155-16,1 8-126 0,-1-8-138 15,-1 0-78-15,1 0 64 0</inkml:trace>
  <inkml:trace contextRef="#ctx0" brushRef="#br0" timeOffset="274028.3758">6092 17394 3658 0,'0'0'60'0,"0"0"69"0,0 0 99 15,0 0 384-15,0 0-330 0,0 0-69 16,0 0-72-16,0 0-37 0,0-15-43 0,0 5-59 16,0 10-7-16,0-12 6 15,0 3-9-15,0-1-16 0,0-12-18 0,18 10 27 16,-18 0 3-16,18 1 2 0,-18 3 8 16,22-7-6-16,-3 11 7 15,-19 0 6-15,18 4 18 0,-9 0 21 0,-2 0 20 16,10 23 88-16,-10-23-71 0,-1 26 4 15,1-9 3-15,0 5 7 0,0 26 75 16,-3-23-121-16,-3 4-8 0,1-3-22 16,-2 3 15-16,0 0 9 0,0 21 30 15,0-25-49-15,0-3-15 0,0-2-2 16,-17-3 5-16,17 7 8 0,-16-16-15 16,16-2-4-16,-12-5-15 0,12-1-36 15,-14 0-125-15,6-18 72 0,8 18 18 0,0-18 26 16,0 18 18-1,0-22 19-15,20 3-4 0,-20 19 20 0,20-14-4 0,-20 14 8 16,28 0 0-16,4-7-6 0,-17 7-23 16,2 0-74-16,-1 0-78 0,-1 17-155 15,1-17-225-15,13 0-845 0,-15 13 620 16,-1-13 58-16,0 0 44 0,-1 0 110 16</inkml:trace>
  <inkml:trace contextRef="#ctx0" brushRef="#br0" timeOffset="274602.0786">6624 17166 2743 0,'14'-17'405'0,"-8"11"-8"15,-3 3 132-15,0-4-67 0,0 4-12 16,-3 3-78-16,0-3 194 0,0 3-339 15,0-1-42-15,0 1-52 0,0-1-39 16,-15 1 12-16,15 0-55 0,-16 0 13 16,16 0 4-16,-21 17 11 0,9-17-6 0,-18 19 66 15,15 3-77-15,0-7-1 16,0-1-9-16,0-2-9 0,-9 13 5 0,14-13-36 16,1 0-3-16,0-2-2 0,3-1-4 15,1-2-7-15,-2 5-9 0,6-7-1 16,1-2 1-16,0-1-4 0,0 0-1 15,0 1-27-15,0 1 20 0,22-1 6 16,-22 2 11-16,18 2 1 0,-18 1 3 16,18 9 1-16,-3-8 3 0,-15 3 0 0,15-4-2 15,-15 1 2-15,9 8 0 0,-3-11 2 16,-6 0-20-16,4-3-16 16,-1-3-13-16,0 0-25 0,6 0-86 0,-4 0 67 15,1-17 21-15,2 17 18 16,3-17 18-16,15 0 16 0,-14 17 12 0,2-12 2 15,1 12 2-15,-1 0 4 0,1 0 9 16,16 0 60-16,-19 0-21 0,1 0-2 16,0 0-9-16,-3 0 4 0,6 17 60 15,-9 0-39-15,-3-17-3 0,1 19-1 16,-3-19 8-16,-1 19 1 0,0 5 63 16,-1-9-85-16,0-2-12 0,0 2-10 0,-28 2-5 15,1 18 7-15,9-20-21 0,0-2-9 16,-4-2-34-16,2-2-53 0,0-2-77 15,-15-2-557-15,18-5 153 0,5 0-391 16,-1 0-305-16,5 0-190 16</inkml:trace>
  <inkml:trace contextRef="#ctx0" brushRef="#br0" timeOffset="275423.2314">7343 17155 3223 0,'0'-9'123'0,"0"-5"454"0,0 7-129 16,0 2-59-16,0 1-72 0,-19 3-28 15,19 1 157-15,0 0-222 0,0 0 25 16,0 0 11-16,0 0 36 0,0 18-11 0,0 10 216 15,0-10-290-15,0 6-42 16,27 3-67-16,-27 6-38 0,38 37-46 0,-23-33-18 16,-3-1 0-16,0 4 0 0,0-3 0 15,-4-1 0-15,0 28 0 0,0-35-105 16,-8-2-149-16,4-4-205 0,-4-5-245 16,2 8-1380-16,-2-19 703 0,0-4 36 15,0-3 377-15</inkml:trace>
  <inkml:trace contextRef="#ctx0" brushRef="#br0" timeOffset="275695.0756">7674 17344 2768 0,'0'0'75'0,"0"-11"273"0,0 11-42 15,0-7 69-15,0 7 56 0,0 0 6 16,0 24 236-16,0-24-460 0,0 27 5 16,19-10 12-16,-19 1 18 0,25 3-23 15,-2 26 75-15,-23-22-238 0,22-1-40 0,-12 0-22 16,-1-3-25-16,9 19-139 16,-12-26-52-16,0-3-114 0,-2-2-115 15,4-4-261-15,-6-1-170 0,3-4-1248 16,-3 0 1199-16,-2-24 287 0</inkml:trace>
  <inkml:trace contextRef="#ctx0" brushRef="#br0" timeOffset="276019.5406">7729 17380 2527 0,'0'-10'76'0,"0"0"67"15,0 0 99-15,0 1 101 0,15-4 382 16,-15 6-410-16,0 2-59 0,18 1-83 0,-18 1-29 16,22 1-49-16,12 2 22 15,-16 0-80-15,4 0 2 0,0 0 5 0,0 24 8 16,23 2 87-16,-26-9-59 0,-1 0 21 16,-1 0 3-16,-3 0 20 0,-3 2 20 15,3 18 157-15,-12-18-159 0,-2 3-38 16,0-3-45-16,0 4-17 0,-29 20-29 15,-4-21-21-15,12-3-22 0,-2-2-32 0,-1 0-48 16,0-5-60-16,-20 5-317 0,24-12 191 16,4-1-140-16,3-4-177 15,2 0-134-15,11 0-949 0,0-28 1019 0,0 28 67 16,26-27 225-16</inkml:trace>
  <inkml:trace contextRef="#ctx0" brushRef="#br0" timeOffset="276428.3066">8275 17273 2317 0,'0'-4'45'0,"-18"-2"47"0,18 1 71 0,0 3 95 15,-16 1 58-15,16-1 411 0,-14 2-388 16,14 0-50-16,-8 0-56 0,8 17-31 15,-10 1 70-15,1-18-152 0,4 25-3 16,0-10 0-16,1 2-10 0,3 0-38 16,1 16-25-16,0-20-38 0,0 2 1 15,0-3 1-15,24-2-1 0,-4 1-24 16,-20-8 5-16,24 0-3 0,-12-1-2 16,1-2 7-16,-1 0-9 0,10 0-4 0,-11 0 28 15,0 0-15-15,-3 0 18 0,0 0 8 16,2 0 28-16,-5 0 17 15,-1 0 19-15,-3 0 23 0,-1 26-8 16,0-26-8-16,0 46 45 0,-22-28-96 0,22 1-17 16,-23 2-16-16,8-2-5 0,-15 13-42 15,12-19-14-15,2-1-44 0,-1-3-54 16,1-4-44-16,1-3-48 0,-10-2-533 16,16 0 177-16,2 0-112 0,3-28-107 15,4 28-16-15,0-42-518 0</inkml:trace>
  <inkml:trace contextRef="#ctx0" brushRef="#br0" timeOffset="276779.1066">8588 17155 3842 0,'0'-1'88'16,"0"1"55"-16,-25 0 71 0,9 0 280 15,16 0-300-15,-22 22-47 0,22-22-54 0,-18 19-8 16,9 2 9-16,9-10-65 16,0 3-13-16,0 0-13 0,0 0-11 15,27-2-15-15,3 9-33 0,-15-11 42 0,5-3 9 16,-1-2 1-16,1-1 18 0,22-1 76 16,10 7 285-1,-25 2-13-15,-17-3-162 0,-5 1-4 16,0 4-13-16,-4 15 104 0,-1-12-201 15,0 2-29-15,-20 1-13 0,20-1-5 16,-25 1-20-16,-7 12-7 0,13-16-37 16,-3-1-20-16,-2-6-54 0,2-4-94 15,-21-1-538-15,23-4 214 0,2 0-258 16,2 0-135-16,4 0-272 0,2 0-24 0</inkml:trace>
  <inkml:trace contextRef="#ctx0" brushRef="#br0" timeOffset="280136.2006">2685 3075 2251 0,'-3'-16'5'15,"1"1"8"-15,-4-10 95 0,3 12 4 16,2 1 52-16,-3 2 22 0,-1 3 1 16,3 2-37-16,-3-1 9 0,3 4-98 0,1 2 108 15,0 0 115-15,1 21 69 16,0 13 285-16,0-8-444 0,21 8-27 15,-21 7-2-15,27 10 36 0,-9 5-4 0,26 75 129 16,-22-56-211-16,0 6-11 0,4 10 16 16,-2 5-25-16,18 103 39 0,-22-99-86 15,0 0 23-15,-3 2 30 0,2-5 21 16,-3-8-2-16,17 70 102 16,-17-85-133-16,0-2-8 0,-3-4-18 0,-1-5-2 15,8 52 65-15,-13-66-62 0,0 4-17 16,-3-6-17-16,-1-5-16 0,-1-2-13 15,0 22 1-15,-2-35 0 0,0-6 4 0,0-2-7 16,0-6-3-16,0 7-4 16,0-15 10-16,0 1-1 0,0 0-1 0,0-4-1 15,0 3-4-15,0 2 4 0,0-4-3 16,0-1 1-16,0 1-5 0,0-1 1 16,0 0 2-16,0-2 10 0,0 0 3 15,0 0 0-15,0 0 1 0,0 0-1 16,0 0-1-16,0 0-4 0,0 0-6 15,0 0-5-15,0 0 2 0,0 0-8 16,18-14 14-16,-18 14-4 0,19 0 4 16,-5 0-1-16,0-10-5 0,19 10-15 0,-13-5 4 15,-1 5-2-15,1-4 4 0,3 2-5 16,19-1-9-16,-19 0 19 0,3 3 0 16,1 0 8-16,2 0 0 0,-1 0 5 15,32 0 10-15,-27 0-7 16,1 0-3-16,0 0-3 0,2 0 3 0,42 0-4 15,-38 0 3-15,5 0-23 0,2 0-28 16,4-21-28-16,1 21-26 0,53-21-76 16,-50-3 131-16,-1 10 22 0,1 2 22 15,1 1 1-15,49-7 9 0,-55 9 0 16,4 4 7-16,0 2 3 0,-3-1 4 16,1 4-4-16,53 0 11 0,-50 0-19 0,0 0-3 15,0 0-1-15,3 0-2 0,59 16 0 16,-59-16-1-16,3 0 1 0,-2 0 0 15,3 0-4-15,0 0 2 0,57-19 5 16,-59 4 7-16,0 15 1 0,0-15 7 16,-4 15 6-16,58-10 21 0,-60 10-23 15,2 0-4-15,0 0-5 0,-2 0-4 16,2 0-7-16,56 0-3 0,-54 0 0 16,1 0-1-16,2 0 2 0,4 0-9 15,65 0-1-15,-66-21 5 0,7 21 3 16,-1-19 0-16,-2 19 2 0,2-22 4 15,61 3 25-15,-65 19-17 0,-1-16 7 0,1 16-6 16,-2-10 4-16,68 2 17 0,-69 8-24 16,5-5-3-16,-1 5 0 0,0-2-8 15,0 0 1-15,64-5-4 0,-66 4 0 16,2-4-2-16,0 1 2 0,-1-3 0 16,63-10 1-16,-66 7 1 0,3 2 3 15,-2 0 2-15,2-1 5 0,-4 2-8 16,59-5-3-16,-61 8-4 0,0 0 5 15,-2 4 2-15,2 0-10 0,57-3 4 16,-60 3-2-16,5 1 6 0,-1-1-8 0,-1 0 5 16,-4-1 2-16,51-6 8 15,-58 6-3-15,-3-1 2 0,-6 1 7 16,-4 0 2-16,19-2 43 0,-34 5-29 0,-6-2-6 16,-3 2 6-16,-5 0 5 15,-2 0 3-15,-2 0 37 0,-3 0-61 0,0 0-6 16,0 0-8-16,0 0 1 0,0 0 6 15,0 0 3-15,0 0 2 0,0 0 6 16,0 0 0-16,0 0 6 0,0 0 6 16,0 0-23-16,0 0-6 0,0 0 0 15,0-15 0-15,0 0 0 0,0 15 0 16,-21-18 0-16,21 10 0 0,-12-2 0 0,12-1 0 16,-13-10 0-16,-1 8 0 0,7 0 0 15,0-3 0-15,-1-4 0 0,-7-23 0 16,5 18 0-16,-2-2 0 0,0-4 0 15,-1-3 0-15,-2-2 0 0,-16-47 0 16,13 37 0-16,0-1 0 0,-2-6 0 16,-4-3 0-16,-26-59 0 0,22 53 0 15,-6-4 0-15,-2-3-2 0,-2 1-1 16,1-2-3-16,-39-61-3 0,38 65 5 16,4 5 0-16,3 1 0 0,1 1-3 15,-21-51-21-15,29 59 9 0,-1-2-4 16,3 0 1-16,1 4-11 0,1 1 1 15,-13-41-72-15,14 45 29 0,3 3-13 0,-1-2-2 16,1 1 0-16,-13-35-46 0,16 40 88 16,-2-1 26-16,3 2 11 0,1 3 13 15,0 2 8-15,-1-19 16 0,5 30-9 16,3 4-3-16,0 3-7 0,0 4-5 16,-1-2 12-16,0 9 3 0,2 0 7 15,-2 0-1-15,3 2-4 0,0 0-5 16,0 0-4-16,-2 0-10 0,2 0-7 0,0 0 2 15,0 0-1-15,0 0-1 16,0 0 5-16,0 0 2 0,0 0 8 0,0 0-9 16,0 0 0-16,0 0-8 0,0 0 8 15,0 0 2-15,0 0-2 0,0 0 0 16,0 0-8-16,0 0 3 0,-17 0 1 16,17 0 3-16,-17 0-3 0,17 0 6 15,-38 0 7-15,20 0-6 0,-3 0-1 16,-2 0-1-16,-3 0 0 0,-28 0-3 15,25 0 3-15,-2 0 1 0,-1 0 0 16,0 0 1-16,-1 0 3 0,-30 14-8 16,29-14 7-16,0 0-7 0,-2 0 6 15,-1 0-4-15,-35 0 0 0,33 0-1 0,-5 0 1 16,-1 0 0-16,-4 0-4 0,-4 0 3 16,-57 0-1-16,52 0-1 0,-3 0 2 15,0 0-1-15,-1 22 1 0,-61-22 2 16,65 15-3-16,-2-15 3 0,-1 12 1 15,1-12 0-15,-54 9 5 0,58 2-5 16,-3-11-2-16,2 9-2 0,-2-4 1 16,1 0 0-16,-59 7-1 0,57-8 1 15,0 1-3-15,0 1 6 0,0-2 1 16,-59 8 4-16,61-7-6 0,-4 1 1 16,-2 2-5-16,2 2 6 0,0-1-1 15,-60 13 3-15,60-10-5 0,2 0-1 0,3-1 3 16,3 1 0-16,-51 10-1 15,6-3-7-15,5-3 6 0,48-9 4 16,-2 0-2-16,4-1 0 0,-5 1 1 16,0-2-3-16,-54 9-3 0,49-7 4 15,3 1-3-15,-2-1 2 0,-3 2 3 16,-52 10-4-16,56-8 5 0,-4 2-5 16,-1 1 4-16,0 0-2 0,-1 0-2 15,-48 13 0-15,51-13 7 0,2-1-3 16,3-1-2-16,3 1 2 0,-37 5-6 15,44-10 2-15,2-1 2 0,-1 0-1 0,5-2 2 16,1 0-1-16,-31 6-2 0,31-7 1 16,1 1-4-16,-1-1-8 0,-1 1-10 15,-40 7-40-15,38-5 36 0,-5 0 13 16,1 3 5-16,1 0 3 0,1 2 4 16,-29 5-1-16,36-7 3 0,4-1-1 15,4-2-3-15,2-3 3 0,-9 4-4 16,18-5 2-16,1-1-3 0,-1-2-4 15,1 0-5-15,1 0-18 0,-10 0-80 0,11 0 46 16,-3 0 12-16,2-19 15 16,-1 19 6-16,-9-16 1 0,10 16 22 15,-1 0 7-15,2-13 2 0,-1 13-5 16,1 0 3-16,-3-8 1 0,5 8 5 0,1 0 0 16,0-4 1-16,1 4-5 0,-8 0 2 15,5 0 1-15,0 0 0 0,0 0 2 16,-3 0-2-16,1 0-4 0,-11 0-5 15,12 0 5-15,-1 0 3 0,2 0-2 16,3 0 2-16,-1 0-33 0,5 0-55 16,0 0-91-16,1 0-931 0,0 0 417 15,0 0-266-15,0 0-343 0</inkml:trace>
  <inkml:trace contextRef="#ctx0" brushRef="#br0" timeOffset="283643.6459">2795 16929 2228 0,'18'-22'219'0,"-5"22"-7"16,-13-17 74-16,0 17-5 0,0 0 28 15,10 0-19-15,-10 0 173 0,0 0-302 16,0 0-24-16,0 0-12 0,0 0 18 16,0 0-7-16,0 15 120 0,0 9-126 15,0-9 19-15,0 6 36 0,21 4 41 16,18 35 204-16,-17-26-278 0,3 7-41 16,0 6-37-16,0 5-3 0,-1 6-1 15,18 68 22-15,-23-56-63 0,-4 0-14 16,-1 1-3-16,-3-2-2 0,2 58 9 15,-9-72-15-15,0-2 2 0,0-4-6 0,2-6 4 16,-2-4-4-16,7 23 2 0,-6-34 0 16,1-5 1-16,-2-3-1 0,0-3 1 15,1 6-1-15,-3-15 3 0,0-2-2 16,-2-2 2-16,0-2 6 0,1-1 16 16,-1-1 55-16,0 0-37 0,2 0-5 15,-2 0-2-15,0 0 0 0,6 0 20 16,-2 0-44-16,1 0-4 0,1 0-6 15,3 0-2-15,11 0-1 0,-10 0-6 0,2 0 3 16,-1 0-5-16,2 0 5 0,-1 0 4 16,11 0-5-16,-11 0 1 0,0 0-3 15,-1 0 2-15,0 0 0 0,14 0-2 32,-13 0 8-32,5 0-3 0,-2 0 3 15,6 0 1-15,3 0-3 0,28 0 2 0,-24 0-3 0,4 0-1 16,-1 0-1-16,3-17 2 0,34 17-1 0,-37 0-3 15,3 0 0-15,0 0 1 0,0 0 0 16,-2 0-2-16,32 0-15 0,-31 0-4 16,-1 0-1-16,1 0-5 0,0 0-2 15,30 0-19-15,-30 0 36 0,1 0 7 0,2 0 7 16,4 0 1-16,-4-24 2 0,40 9 0 16,-37 15 0-16,-1-13-2 0,-2 13-1 15,0 0 1-15,31-10 0 0,-33 10 4 16,2 0-4-16,0-5 2 0,2 5-2 15,1-6-8-15,45-4-20 0,-41 3 1 16,1 1-5-16,2-5 0 0,2 2 7 16,47-11 8-16,-49 9 16 0,1 1 4 15,2 0-1-15,0 2 6 0,-3 1 0 16,46-5 4-16,-45 8-9 0,88-2 2 16,-90 4-2-16,-1 2-12 0,-1 0-5 15,3-2-11-15,43-1-50 16,-43 0 40-16,3-1 11 0,0-3 9 0,-1 1 9 15,3-4 3-15,50-9 16 0,-48 7 6 16,0 1 11-16,0-2 5 0,2 2 0 16,52-7 8-16,-57 11-38 0,4 0-3 15,-1 2-7-15,-1 3 1 0,47-1 2 16,-54 3 0-16,6 0-2 0,-2 0-13 16,-1 0-7-16,2 0-3 0,48 0-15 0,-47 0 32 15,3 0 8-15,0-24 6 0,3 24-4 16,57-21 30-16,-58-1-4 0,1 22 1 15,1-17-6-15,-6 17-4 0,0-15-10 16,45 10 1-16,-49 5-12 0,-2 0-2 16,-2 0-9-16,0 0-9 0,45 0-26 15,-44 0 31-15,-2 0 5 0,5 0 6 16,-1 0 5-16,3 0 4 0,50 0-3 16,-49 0 2-16,-3 0-2 0,1-16 10 15,-2 16-6-15,36 0-4 0,-43 0 1 16,-4 0-3-16,-1 0 6 0,-2 0-3 15,-1 19-6-15,28-19 4 0,-5 19 10 16,-6-8-5-16,-27-2-2 0,2-9-2 16,-2 0 2-16,-3 7 2 0,24-7-4 15,-22 0 0-15,-1 0 0 0,-1 0 6 16,-2 0-4-16,-1 0 0 16,25 4-5-16,-20-1-2 0,-13-3 5 15,-1 2-5-15,0 0 6 0,-1-1-3 16,-1 1 1-16,5 1 3 0,-8-1 7 15,3 0-1-15,-3-2 2 0,-1 0-2 16,1 0 18-16,-2 0-5 0,0 0 2 16,0 0-6-16,0 0-9 0,0 0-2 15,-19 0 5-15,19-14 5 0,0 14 5 0,-12 0 10 16,12 0-1-16,0-10 17 0,0 10-31 16,-9 0 1-16,9 0 1 0,0 0 0 15,0 0 4-15,0 0-5 16,0-7-13-16,0 7-9 0,0-8 7 0,0 2-2 15,0-10-4-15,0 7 1 0,0-3 6 16,0-2-1-16,0-1 1 0,0 0-3 16,-18-21-8-16,18 15 6 0,-14 1 1 15,14-5-8-15,-18-3-1 0,-7-28-27 16,12 22 17-16,-4-4-13 0,-1-6-1 0,1-2-8 16,-4 0 6-16,-20-52-16 0,21 48 33 15,-2 0-13-15,3 1 1 16,0 4 3-16,-11-38-2 0,18 45 27 0,-2-1 0 15,4 3 4-15,2 4-1 0,-1 0 6 16,-6-21-1-16,7 29-3 0,2 0-1 16,1 5-2-16,0 0 3 0,-4-10 9 15,7 18 6-15,-1 2 0 16,1 2 5-16,0 4-3 0,0 1-1 0,0 2 7 16,2 0-17-16,0 0-3 0,-2 0 2 15,2 0-3-15,0 0-2 0,0 0 1 16,-1 0 6-16,0 0-1 0,-1 0 2 15,0 0-4-15,-5 0-11 0,1 0 0 16,1 0 0-16,-3 0 6 0,1 0-3 0,-7 0-5 16,5 0 4-16,0-14 5 0,-2 14-3 15,-1 0 3-15,-1 0 0 0,-20 0 5 16,13 0-3-16,-2 19-5 0,-2-19 0 16,-2 17-1-16,-29 1 8 0,26-18-6 15,-1 14-1-15,0-14-4 0,1 11 2 16,0-11 4-16,-27 0 0 0,29 0 0 15,2 0 0-15,-1 0-4 0,-1 0 5 16,-49-17-6-16,48 17 2 0,-29 0 2 16,27 0 1-16,1 0 1 0,-2 0-3 15,-3 0 0-15,-34 0 0 0,33 0 2 16,-2 15 1-16,2-15 2 16,-2 0 0-16,1 15 1 0,-31-15-7 0,33 0 4 15,1 0 1-15,0 0-2 0,2 0 3 16,-30 0-11-16,30 0 7 0,1 0-3 15,-2 0 5-15,0 0 1 0,-1 0 3 16,-33 0 1-16,32 0-2 0,0 0-1 16,0 13 1-16,2-13 0 0,-33 0-6 15,34 0 1-15,-1 0-1 0,-3 0 2 16,2 0-4-16,1 0 5 0,-34 0 2 16,31 7 1-16,-1-7-3 0,0 0-1 0,0 9 2 15,-35-2-5-15,36-1 6 0,-5 0 0 16,0-2-1-16,3 2 1 0,-1-2-1 15,-40 4-3-15,39-4 3 0,1-2-2 16,2-1 3-16,-2-1-4 0,-34 0 0 16,38 0 4-16,-2 0-4 0,-3 0-2 15,2 0-1-15,-2 0 4 0,-37 0 4 16,37 0 3-16,0 0-5 0,-1 0 4 16,0 18-4-16,-35-18 0 0,38 0-4 15,-2 0 1-15,1 12 5 0,1-12-3 16,-2 0 3-16,-29 0-6 0,33 0 0 15,2 0-1-15,-3 0-1 0,2 0 1 0,-35 0 3 16,35 0 1-16,-3 0 4 0,-3 0-1 16,3 0-3-16,-1 19 1 0,-35-19-1 15,32 14-3-15,4-14 0 0,-2 0-2 16,2 10-1-16,-41-10 3 0,41 8 5 16,-1-8-2-16,1 4-4 0,0-4 4 15,1 4 0-15,-34-1 6 0,34 0-6 0,-2 1 1 16,-1-1-2-16,-1 1-2 15,-40 6-1-15,41-5 3 0,-3 0 2 16,1 0-1-16,1 2 2 0,-2-4-3 0,-33 6 5 16,38-4-4-16,-2-3 3 15,3 0-6-15,2 0-4 0,-30 1 3 0,34 0 7 16,-1-3 0-16,1 0-1 16,1 2 0-16,0-2-2 0,-25 0-4 0,26 0 1 15,1 0 2-15,1 2 3 0,0-2-4 16,-23 1 7-16,26 0-6 0,1-1 5 15,0 1-6-15,2-1 1 0,4 0 2 16,-26 0 6-16,23 0-4 0,12 0-2 16,-1 0 2-16,2 0 0 15,1 0 0-15,0 0-2 0,-3-13 2 0,4 13-3 16,1 0 1-16,1 0-4 0,0 0 2 16,-1-6-3-16,2 6 5 0,1 0-4 15,-1 0 4-15,1 0 0 0,0 0 2 16,0 0-1-16,0 0-3 0,0 0-2 15,0 0 4-15,0 0 1 0,16 0-2 16,-16 0-13-16,0 0-10 0,0 0-39 16,10 0-81-16,-10 0-127 0,0 0-563 15,0 0 161-15,0 0-171 0,0 0-313 16,0 0-33-16</inkml:trace>
  <inkml:trace contextRef="#ctx0" brushRef="#br0" timeOffset="287398.1203">11724 3421 554 0,'0'-3'13'0,"22"-2"43"0,-22 1 57 16,0 0 34-16,25-2 274 0,-12 3-187 15,-13 1 41-15,12 2-1 0,-12 0 9 16,9 0-1-16,-9 0 286 0,7 0-274 16,-7 0 1-16,0 0-11 0,0 0-5 15,0 0 174-15,0 0-285 0,0 0-21 16,0 0-30-16,0 0 7 0,0 0 26 15,0 15 173-15,0-15-181 0,0 14-50 0,0-14-35 16,-12 19-26-16,12 6 37 0,0-12-20 16,0 2 10-16,0 2 0 0,0 0-7 15,0 0-2-15,0 25 27 16,0-21-45-16,0 2-7 0,0-3-1 0,0 0-4 16,22 21-6-16,-10-21-16 0,-12-1 6 15,13 0-1-15,-13 3-2 0,0-1 4 16,12 22 1-16,-6-20 10 0,-6-3 4 15,3 1 3-15,-1 4 15 0,3 22 30 16,-4-23-39-16,-1 1-14 0,0 1-4 16,0 2 0-16,0-2-2 0,0 26 15 0,0-29-10 15,0-2 0-15,0 2-6 0,0-4 3 16,0 13 6-16,0-16-5 0,21-2-4 16,-21 0 7-16,0 0 8 0,13-1 1 15,-13 12 24-15,0-13-24 0,10 0-1 16,-10 1 6-16,0-1 3 0,6 17 41 15,-3-15-32-15,-3 1-4 0,0 0-9 16,4 1-10-16,-4 1-10 0,4 15-3 16,-4-15-2-16,2 0 0 0,-2-1 0 15,1 0 2-15,5 11 5 0,-3-12-3 0,-1-3-1 16,2 0-2-16,1-2 1 16,-1 1-6-16,5 6 8 0,-6-9-5 0,1 0 5 15,0-1-6-15,-1 5 11 16,3 8 37-16,-3-8-16 0,-1 5-5 0,0-1-9 15,2 1 7-15,-1 0-6 0,4 17 24 16,-3-15-20-16,-2-1-5 0,3 0-3 16,-1 0-2-16,10 30 2 15,-10-33-10-15,5 11 2 0,-4-13 3 16,-1-2-3-16,-1-1 8 0,1 2 12 16,3 10 45-16,-2-11-30 0,-2 2-2 0,0-1-3 15,1 1 4-15,0 1-6 0,2 16 9 16,-4-13-39-16,0 0-4 0,-1 1-1 15,1 0 0-15,2 19 0 0,-2-19 0 16,2 2 0-16,-3-1 0 0,3 0 0 16,1-2 0-16,3 17 0 0,-3-18 0 15,-1-1 0-15,0 0 0 0,4-3 0 16,1 12 0-16,-5-13 0 0,-1 2 0 16,1-1 0-16,0 3 0 0,-1-1 0 15,6 18 0-15,-7-15 0 0,0-1 0 16,1 3 0-16,1 1 0 0,2 19 0 15,-5-21 0-15,4 1 0 0,-1 0 0 16,-2-2 0-16,2 0 0 0,3 14 0 16,-4-17 0-16,0 1 0 0,2-1 0 0,-2-1 0 15,1 14 0-15,-2-13 0 0,1 0 0 16,-1 3 0-16,0-2 0 0,-2 2 0 16,4 18 0-16,-2-15 0 0,1 0 0 15,-1 0 0-15,0 3 0 0,5 21 0 16,-4-20 0-16,-1 2 0 0,2-1 0 15,-1-1 0-15,1 2 0 0,3 23 0 16,-2-26 0-16,-1 2 0 0,-1-5 0 16,0 4 0-16,6 18 0 0,-6-22 0 0,-1 1 0 15,2-2 0-15,0 2 0 16,-1 1 0-16,4 24 0 0,-4-22 0 16,-1 0 0-16,2 1 0 0,0-1 0 0,6 26 0 15,-6-26 0-15,0 1 0 0,1 0 0 16,1 0 0-16,-3 2 0 0,6 24 0 15,-7-22 0-15,1 0 0 0,-1-2 0 16,0 2 0-16,2 28 0 0,-3-28 0 16,3 1 0-16,0-1 0 0,1 2 0 15,-1 1 0-15,8 32 0 0,-6-32 0 16,1 1 0-16,0-1 0 0,0 1 0 0,6 32 0 16,-6-31 0-16,-2-2 0 0,1 4 0 15,-1 1 0-15,1 3 0 0,2 37 0 16,-4-33 0-16,0-1 0 0,-1 1 0 15,3 2 0-15,8 41 0 0,-10-44 0 16,3 3 0-16,1-1 0 0,0-1 0 16,0 1 0-16,15 89 0 15,-8-45 0-15,-8-45 0 0,-1 1 0 16,2 2 0-16,1 0 0 0,-2 3 0 16,8 52 0-16,-8-50 0 0,0-1 0 15,4-1 0-15,-2 1 0 0,12 48 0 16,-13-50 0-16,5 5 0 0,4-2 0 15,-6 2 0-15,3-1 0 0,11 52 0 0,-12-48 0 16,-1-2 0-16,0-2 0 0,1 3 0 16,10 51 0-16,-12-52 0 0,3 2 0 15,-3 2 0-15,3 0 0 0,-1-1 0 16,10 63 0-16,-14-59 0 0,3 1 0 16,-2-1 0-16,-1 0 0 0,11 56 0 15,-13-58 0-15,2 0 0 0,0 2 0 16,-2 1 0-16,1-1 0 0,11 66 0 0,-10-60 0 15,-1-1 0-15,4 3 0 16,-3 0 0-16,11 67 0 0,-11-69 0 0,0 5 0 16,-1-1 0-16,2 3 0 0,-1-1 0 15,7 76 0-15,-12-74 0 0,3 0 0 16,-3-1 0-16,1 2 0 16,7 71 0-16,-4-75 0 0,-1 3 0 15,1 2 0-15,2-1 0 0,-1 1 0 0,11 71 0 16,-9-73 0-16,0 3 0 0,1-1 0 15,-1 2 0-15,11 76 0 0,-13-77 0 16,3 3-4-16,-1 0-10 0,0-2-15 16,-1 1-18-16,11 78-67 0,-9-76 65 15,-3 0 13-15,2-1 13 0,1 0-3 0,7 78-3 16,-9-84 22-16,-1 5 1 0,1-2 7 16,2 1 14-16,-3 1 0 0,16 77 24 15,-12-77-43-15,3-1 4 0,-3 0-9 16,-1-1 2-16,17 75-27 0,-16-79 19 15,-2 4-7-15,3 0 0 0,-1 0-1 16,1-1-1-16,15 72-7 0,-17-73 21 16,3-4 3-16,-2-1 6 0,2 1-3 15,9 65 17-15,-11-70-10 0,-1 3 0 16,21 129-18-16,-23-141 7 16,-1 2 4-16,-1-2-8 0,9 53-6 15,-11-61 11-15,3 2 9 0,-1-1-5 16,0-3 0-16,0-3 0 0,7 40 0 15,-5-47 8-15,-3-1-2 0,2-5 0 0,-2-2-4 16,6 24-8-16,-6-34 4 0,-3 0 2 16,2-4 0-16,-4 0 1 0,2 7 2 15,0-10 3-15,-4-8 1 16,0 0 8-16,0-3 10 0,0-3 7 16,0 0 12-16,0 0 4 0,0 0 12 15,0 0-41-15,0 0 0 0,0 0-7 16,0 0-4-16,0 0-2 0,0 2-2 15,0-2-2-15,0 2 1 0,0 0 4 0,0 0-19 16,0 4-78-16,0-3-20 0,0 2-50 16,0-1-59-16,-14-1-93 0,14 1-90 15,-10 6-645-15,10-5 253 0,-14 1-123 16,14-2-209-16,-16 5-15 0</inkml:trace>
  <inkml:trace contextRef="#ctx0" brushRef="#br0" timeOffset="306042.0495">15335 3696 2936 0,'9'-4'201'0,"-7"1"52"16,0 1 154-16,2-1 51 0,-4-1 7 15,1 1-22-15,0-2 220 0,-1 4-371 16,0 0-46-16,0-2-44 0,0 3-24 16,0 0 57-16,0 0-160 0,0 0 24 15,0 0 81-15,0 22 50 0,0-22 9 16,0 56 78-16,0-25-268 0,17 5-26 15,-17 7-23-15,32 93 0 16,-32-92 0-16,15 4 0 16,-6 36 0-16,-9-45 0 0,0-4 0 0,0-2 0 15,0-4 0-15,0 17-87 0,0-32-164 16,0-1-191-16,0-5-267 0,0-4-222 16,0-4-279-16,0-20-1614 0,0 20 1794 0</inkml:trace>
  <inkml:trace contextRef="#ctx0" brushRef="#br0" timeOffset="306397.4451">15680 4076 3114 0,'0'0'147'15,"0"0"98"-15,0 0 115 0,0 0 31 0,0 0 285 16,0 0-445-16,0 0-13 16,0 15 514-16,0-15-528 0,0 0-32 15,0 18 16-15,0-18-7 0,0 37 149 0,0-23-217 16,12 6-19-16,-12 2-35 0,0 0-29 15,11 22-11-15,-11-23-17 0,0 1-10 16,5-3-37-16,-5-1-54 0,4-1-90 16,-2 9-505-16,-2-17 206 0,0 0-106 15,0-1-172-15,0-4-140 0,0-1-1258 16,0-3 1372-16,0 0 250 0</inkml:trace>
  <inkml:trace contextRef="#ctx0" brushRef="#br0" timeOffset="306737.2566">15669 4099 2999 0,'0'0'18'0,"0"0"11"15,0 0 30-15,0 0 27 0,0 0 114 16,0 0-90-16,23-22-9 0,-23 22-7 15,26-20-19-15,-9 20-28 0,23-19 6 16,-19 8-29-16,-1 11 22 0,2 0 22 16,-4 0 35-16,0 0 36 0,11 25 185 15,-17 8-159-15,-2-13-24 0,-4 2-4 16,-3 0 30-16,-2 26 229 0,-1-24-196 16,0 0-22-16,-25 1-21 0,25-2-10 0,-31 2-9 15,-8 20 71-15,15-20-155 0,1-4-27 16,-46 31-27-16,49-40-48 15,4-5-77-15,0-1-175 0,-5-5-776 16,13-1 177-16,3-20-194 0,5 20-116 16,0-30 201-16</inkml:trace>
  <inkml:trace contextRef="#ctx0" brushRef="#br0" timeOffset="307017.0886">16212 4017 3643 0,'0'0'58'16,"0"0"95"-16,0 0 116 0,0-21 453 15,24 21-353-15,-24 0-34 0,26-22-42 16,-9 22-26-16,29-31 56 0,-21 21-244 15,-1 0-30-15,2-1-36 0,-3 3-24 16,-2 0-37-16,10 1-251 0,-21 7 46 16,-3 0-58-16,-4 0-44 0,-1 0-120 0,-2 27-854 15,0-27 436-15,-31 19-37 0,31-19 190 16,-32 23 148-16</inkml:trace>
  <inkml:trace contextRef="#ctx0" brushRef="#br0" timeOffset="307172.9999">16372 4110 4613 0,'19'0'44'0,"0"-12"33"15,-3 12 9-15,0 0 5 0,-4-13-76 16,6 6-352-16,-13 7-133 0,-2 0-205 16,0 0-298-16,0 0-35 0,-1 0 234 15</inkml:trace>
  <inkml:trace contextRef="#ctx0" brushRef="#br0" timeOffset="307641.4045">16991 3455 2785 0,'0'-5'121'15,"0"1"159"-15,0 4 138 16,0 0 101-16,0-1 291 0,0 1-468 0,0 0 44 16,0 23 37-16,0-23 38 0,22 66 274 15,-6-34-441-15,-16 8-42 0,18 4-74 16,-18 7-53-16,14 2-70 0,-3 49-48 15,-11-54-7-15,8-2 0 0,-8-6 0 16,7-6-49-16,1 13-310 0,-5-30-3 0,0-3-184 16,3-4-111-16,-4-5-213 0,1 0-209 15,1-5-1442-15,0 0 1561 16,-1-22 353-16</inkml:trace>
  <inkml:trace contextRef="#ctx0" brushRef="#br0" timeOffset="307891.2618">17305 3858 4940 0,'-19'-5'59'0,"19"3"64"0,0 1 90 16,-12-3 485-16,12 4-339 0,0 0-40 16,0 0-76-16,0 0-27 0,0 0-25 15,0 24 121-15,22-24-195 0,-22 25-13 16,15-8-11-16,-15 0-15 15,32 38 9-15,-32-35-85 0,11 17-55 16,-11-21-49-16,7-2-80 0,-7-1-89 16,0-2-120-16,0-1-142 0,0 2-710 15,0-9 434-15,0-2-70 0,0-1-218 16,0 0-21-16</inkml:trace>
  <inkml:trace contextRef="#ctx0" brushRef="#br0" timeOffset="308199.0845">17320 3831 4181 0,'0'0'116'0,"0"0"83"15,0 0 74-15,-16 0 74 0,16 0 185 16,0 0-375-16,0 0-72 0,0 0-69 16,24 0-11-16,-24-14-11 0,53 14-26 15,-31-17-4-15,5 17 8 0,-1 0-6 16,1 0 3-16,21 0-4 0,-29 0 28 15,0 0 16-15,-4 28 13 0,-5-13 40 0,-3 5 45 16,-3 22 227-16,-4-20-131 16,0 1-7-16,0 1-27 0,-27 1-19 0,-1 21 57 15,12-25-134-15,-4 1-19 0,1-2-23 16,1-1-16-16,-22 11-31 0,22-20-38 16,1-2-51-16,2-1-82 0,1-3-162 15,2-4-152-15,0 0-1073 0,9 0 586 16,3-26-184-16,0 26 150 15,22-30 244-15</inkml:trace>
  <inkml:trace contextRef="#ctx0" brushRef="#br0" timeOffset="308562.8765">18048 3718 2840 0,'0'-2'29'0,"0"-4"122"0,0 6 10 16,0-3 62-16,-21 3 72 0,21 0 39 16,-21 0-9-16,-4 18 134 0,12-18-346 15,-2 18-46-15,3-18-44 0,1 28-10 0,-1-11 6 16,1 21-15-16,-4-18 1 16,15 2-5-16,-7-3 5 0,7 1 0 0,0 11-30 15,22-21-6-15,-22-1-10 0,24-3-9 16,-9-2 4-16,4-3 10 15,17-1-4-15,-19 0 35 0,-2 2 6 0,0-1 0 16,-4 2 20-16,-4 1 25 0,-2 8 69 16,-5-4-51-16,0 3-16 0,-23 2-5 15,23 2 2-15,-61 18 23 0,36-16-50 16,-4-1-14-16,1 1-17 0,2-3 3 16,1-2-32-16,-9 5-231 0,21-12-93 0,5-3-224 15,8-2-198-15,0 0-244 16,21-27-591-16</inkml:trace>
  <inkml:trace contextRef="#ctx0" brushRef="#br0" timeOffset="308899.3126">18445 3635 2571 0,'0'0'45'0,"0"0"44"0,-23 0 62 16,23 0 96-16,-18 20 337 0,-3-20-290 16,21 17-51-16,-20-17-70 0,20 27-53 0,-15 1-17 15,15-17-88-15,0 3-1 0,0-3-8 16,0 0-11-16,0-1-1 0,29 6 5 16,2-9 5-16,-13 0 2 0,4-1 6 15,-2 1 23-15,3 0 29 0,16 8 85 16,-22-7-87-16,-3 1 4 0,-1 2 17 15,-7 1 12-15,-6 15 113 0,0-13-117 16,-33 2-10-16,9 2-26 0,-7 2-22 16,-6-2-17-16,-47 18-21 0,41-19-67 0,-1-1-71 15,4-2-131-15,6-3-253 0,-22-4-1209 16,37-7 575-16,2 0 276 16</inkml:trace>
  <inkml:trace contextRef="#ctx0" brushRef="#br0" timeOffset="309436.0057">17125 4421 514 0,'0'0'74'0,"0"0"122"15,20 0 103-15,-20 0 98 0,17 0 376 16,1-14-412-16,-18 14 31 0,14 0 53 16,-14 0 63-16,16 0-17 0,-1 0 300 15,-5 0-454-15,2 0-12 0,2 0-12 16,6 0-10-16,4 0-72 0,46 0 73 15,-21 0-217-15,11 0-41 0,13-29-31 16,15 10-7-16,119-27 20 0,-91 21-3 16,7-3 1-16,1 0-8 0,-7 1-9 0,-9 4-13 15,70-9-58-15,-107 22-31 0,-19 4-69 16,-13 6-98-16,-13 0-110 0,-5 0-482 16,-19 0 351-16,-2 0-101 0,0 20-89 15,0-20-145-15,-27 0-88 0,8 15-508 16</inkml:trace>
  <inkml:trace contextRef="#ctx0" brushRef="#br0" timeOffset="310009.4649">18062 4560 1810 0,'0'2'150'15,"0"-2"83"-15,-11 0 104 0,11 0 58 0,0 0 55 16,0 0 464-16,0 0-539 0,0 0-96 15,-7 0-60-15,7 0-3 16,0 0-14-16,-4 0 140 0,4 0-224 0,0 0-44 16,0 0-20-16,0-20-10 15,0 5-18-15,0 15-29 0,26-18-2 0,-26 18 2 16,25-17 1-16,-25 8 0 0,41-6-21 16,-27 15 10-16,-3-8 1 0,1 8-1 15,-2 0 1-15,5 0 1 0,-9 0 27 16,-6 20 13-16,6-20 4 0,-6 24 5 15,0-11 1-15,0 19 52 0,0-14-35 16,-28 1 8-16,28 1 0 0,-28 2 20 0,-8 21 102 16,17-22-93-16,-2-1-16 0,2-1-19 15,0-1-13-15,2-6-25 0,-8 7-4 16,13-12-9-16,5-2 6 0,2-2 8 16,3-2-10-16,1-1-66 0,1 0-3 15,0 0-3-15,0-18 16 0,20 18 20 16,-20 0 14-16,49-20 31 15,-14 5 36-15,-15 15-19 0,0 0 8 16,-1 0-17-16,1 0-10 0,-4 20-20 16,15-3-189-16,-18-17-134 0,-2 15-208 15,-4-15-352-15,-2 14-372 0,-2-14-1454 16</inkml:trace>
  <inkml:trace contextRef="#ctx0" brushRef="#br0" timeOffset="314873.8808">14913 6486 949 0,'0'-7'91'0,"0"-3"355"16,19 3-100-16,-19 2 3 0,0 0-8 0,0 2 43 15,0-1 17-15,0-4 375 0,0 6-434 16,0-1-59-16,0-1-67 0,0 4-13 15,0-5 99-15,0 2-123 0,-13 3 43 16,13-2 44-16,0 1 22 0,0 1-8 16,0 0 158-16,0 0-285 0,0 0-23 15,0 0 22-15,0 0 58 0,0 28 135 16,0-28-257-16,23 31-77 0,-23-7-11 16,16 5 0-16,-16 1 0 0,20 40 0 0,-4-32 0 15,-16 1 0-15,11-3 0 16,-11 0 0-16,14 29 0 0,-10-39 0 15,9 40-342-15,-6-52-71 0,-3-3-270 16,1-1-95-16,0-7-215 0,8-1-1076 16,-2-2 1016-16,-2 0 225 0,2-31 260 15</inkml:trace>
  <inkml:trace contextRef="#ctx0" brushRef="#br0" timeOffset="315171.7159">15238 6647 2788 0,'0'-7'91'0,"0"0"112"0,0 2 129 16,0-2 553-16,0 6-504 0,0 0-80 15,0 1-85-15,0 0 17 0,0 0 321 16,0 19-266-16,0-19-38 0,0 25-52 15,0-6-6-15,0 1-13 0,18 27 109 16,-18-19-200-16,0 1-34 0,16 1-33 16,-16 0-10-16,14 23-30 0,-3-31-41 15,-11-1-56-15,7-5-82 0,-3-3-144 0,1-5-135 16,2 0-737-16,-5-8 407 0,-2 0-96 16,0 0-180-16,0 0 42 0</inkml:trace>
  <inkml:trace contextRef="#ctx0" brushRef="#br0" timeOffset="315489.1116">15241 6708 3592 0,'0'-2'-3'15,"0"-1"22"-15,0 2 37 0,0-4 46 16,0 2 40-16,20 0 21 0,-20-3-26 15,38-2 44-15,-19 2-145 0,1 3-16 16,4 2 1-16,0 1 26 0,22 0 101 16,-26 22-34-16,-2-22 11 0,-1 24 10 15,-3-9 28-15,-4 2-14 0,1 22 163 16,-9-20-142-16,-2 2 16 0,0 4-4 16,0-3-15-16,-22 24 70 0,-4-23-153 15,10 2-6-15,-1-2-24 0,-1 0-16 0,-3-2-28 16,-17 14-46-16,18-21-27 15,2-4-64-15,0-3-128 0,5-2-148 0,-6-5-1046 16,16 0 482-16,3-24-179 16,0 24 129-16,0-30 239 0</inkml:trace>
  <inkml:trace contextRef="#ctx0" brushRef="#br0" timeOffset="315875.6703">15762 6626 2421 0,'5'-7'24'15,"-1"2"38"-15,-1 1 47 0,-2 1 55 16,1-1 236-16,-2 4-178 16,0 0 7-16,0 0 20 0,0 0 16 0,-19 21 155 15,4-21-280-15,15 22-34 0,-22-7-29 16,11 1-14-16,11 1-27 0,-18 16 1 15,6-18-7-15,12 2-3 0,0-2-6 16,0-4-4-16,0 9-25 0,23-12 0 16,-23-1-4-16,22-5-1 0,-22 0 4 15,29-2 9-15,1 0 12 16,-16 0-3-16,1 0-9 0,-3 0-8 0,1 0 12 16,2 0 63-16,-11 0 20 0,-4 0 49 0,0 0 17 15,0 28 20-15,0-12-18 0,-19 19 52 16,-6-14-148-16,25-1-21 0,-31 1-20 15,15-4-3-15,-13 12-41 0,29-20-58 16,-19-1-102-16,9-4-117 0,10-4-243 16,-14 0-259-16,8-25-1330 0,6 25 1160 15,0-32 317-15</inkml:trace>
  <inkml:trace contextRef="#ctx0" brushRef="#br0" timeOffset="316194.4881">16226 6489 2974 0,'0'-1'29'16,"0"1"34"-16,0 0 61 16,-25 0 76-16,25 0 40 0,-19 27 272 0,-1-2-305 15,20-9-56-15,-14 1-61 0,14 0-29 16,0 2-43-16,0 15-8 0,0-16-10 0,27-3 1 15,-27-1-5-15,32-5 4 0,5 6 8 16,-16-10 8-16,-2-1 20 0,0-2 21 16,1 1-3-16,-5-1 5 0,8 6 49 15,-18-4-46-15,-5 3 0 0,0 1-27 16,0 2 0-16,-28 15-29 0,-14-12-14 16,13 2-32-16,-5-1-45 0,1-3-119 15,0 0-203-15,-27 2-900 0,33-9 401 16,5-3 23-16,5-1 222 0</inkml:trace>
  <inkml:trace contextRef="#ctx0" brushRef="#br0" timeOffset="316573.2704">15150 7409 3582 0,'-1'14'193'16,"1"-14"16"-16,0 0 107 0,0 0 9 15,31 0 30-15,-11 0-15 0,49 0 217 16,-19-23-352-16,13 8-44 0,11-4-16 16,16-2 43-16,124-30 277 0,-100 25-282 15,4 0-77-15,-2 4-78 0,-10 1-32 16,-10 7-35-16,48-2-183 0,-90 12 7 16,-16 4-70-16,-13 0-29 0,-10 0-42 15,-8 0-334-15,-7 17 185 0,-27-17-171 16,5 0-169-16,-6 0-211 0,-3 0 123 0</inkml:trace>
  <inkml:trace contextRef="#ctx0" brushRef="#br0" timeOffset="317094.9714">15865 7553 2565 0,'0'1'158'0,"0"-1"107"16,0 0 99-16,0 0 82 0,0 0 4 0,0 0 230 16,0 0-479-16,0 0-36 0,0 0-13 15,0 0 42-15,0 0 126 0,0 0-224 16,0 0-55-16,0 0-26 0,0-18-9 15,0 18-1-15,22-20-21 0,-22-1 9 16,21 7 1-16,-9 3 3 0,4-1-6 16,14-5-6-16,-17 11 7 0,-1 0 5 15,0 6 6-15,-3 0 18 0,0 0 14 0,4 0 60 16,-9 25-39-16,2-25 8 0,-5 28-5 16,0-10 3-16,-1 20 42 0,0-16-47 15,-22 1 13-15,22 2-4 0,-22-1 5 16,22 1-9-16,-27 17 33 0,1-23-66 15,14-1-14-15,0-4-10 0,-2-1-4 16,-7 6 9-16,10-13-6 0,2-2 1 16,2-4-14-16,0 0-16 0,3 0-26 15,2-19-86-15,2 19 85 0,0-19 26 16,0 19 18-16,24-18 6 0,5 3 4 16,-12 15 7-16,4-10 5 0,-1 10 1 15,42 0-4-15,-44 0-18 0,-1 0-19 16,15 21-246-16,-19-6-83 0,0-15-193 15,1 0-316-15,1 14-234 0,1-14-172 16,23 0-594-16</inkml:trace>
  <inkml:trace contextRef="#ctx0" brushRef="#br0" timeOffset="317621.2651">17258 6808 2148 0,'0'0'116'0,"0"0"115"0,-9 0 148 15,9 0 648-15,-2 0-542 0,2 0-78 16,-2 0-83-16,2 0-32 0,0 0-38 0,0 0 195 16,27-13-249-16,-27 13-18 15,36 0-22-15,-12 0-11 0,32-7 11 0,-27 7-131 16,1 0-31-16,-2 0-21 0,-4 0-45 15,-3 0-73-15,9 19-418 0,-23-19 161 16,-2 0-98-16,-5 22-182 0,0-22-160 16,-24 14-1246-16,24-3 1260 0,-29-11 256 15</inkml:trace>
  <inkml:trace contextRef="#ctx0" brushRef="#br0" timeOffset="317770.1751">17170 7054 2924 0,'0'10'112'0,"29"0"158"0,-12 0 177 16,4-1 110-16,38 7 349 0,-25-10-668 16,5 2-117-16,3-4-116 0,0-2-161 15,-1-2-333-15,31 0-1441 0,-41 0 693 0,-8 0 310 16</inkml:trace>
  <inkml:trace contextRef="#ctx0" brushRef="#br0" timeOffset="318368.4358">18121 6334 2716 0,'0'-5'136'16,"0"4"154"-16,0 0 160 0,-17-2 625 16,17 3-644-16,0 0-58 0,0 0-47 15,0 0 82-15,-10 0 452 16,10 26-441-16,0-9-92 0,0 7-126 0,0 6-69 16,0 8-85-16,25 50-47 0,-4-40 0 15,-21 2 0-15,26-1 0 0,-11-1 0 16,14 35 0-16,-14-47 0 0,-2-2 0 15,0-5-64-15,-2-3-166 0,-1-6-187 0,4 9-977 16,-7-19 557-16,-2-5-140 0,0-5-72 16,-1 0-145-16,8-36-440 0</inkml:trace>
  <inkml:trace contextRef="#ctx0" brushRef="#br0" timeOffset="318620.2965">18360 6699 3335 0,'0'-4'119'0,"0"1"447"16,0 2-174-16,0-1-47 0,0 2-70 15,0 0 2-15,0 0 40 0,0 20 346 16,0-20-355-16,0 24-61 0,23-7-44 16,-23 4-23-16,20 29 110 0,-1-22-196 15,-19 1-33-15,16 0-34 0,-16-2-18 16,15-2-22-16,-5 20-143 0,-10-25-20 15,6-5-103-15,-2-4-144 0,-2-1-123 16,1-1-840-16,-3-9 546 0,0 0-172 16,0 0-36-16,0-27 153 0,0 27 288 0</inkml:trace>
  <inkml:trace contextRef="#ctx0" brushRef="#br0" timeOffset="318925.1226">18372 6723 2854 0,'0'-3'92'0,"0"1"81"0,0 2 99 16,0-3 88-16,18-1 294 0,4 2-400 0,-7-1-60 15,6 1-54-15,2 1-34 0,34 0 37 16,-28 1-76-16,3 0 11 16,-1 0 8-16,-2 26 21 0,-2-26 14 0,14 46 170 15,-26-25-112-15,-4 4 8 16,-7-2-7-16,-4 4-13 0,0 27 43 0,-29-25-155 15,29 0-16-15,-36 0-18 0,15 0-11 16,-3-2-5-16,-23 14 1 0,24-22-8 16,0-5-20-16,-1-3-36 0,2-4-37 15,-12-1-274-15,21-5 52 0,0-1-101 16,6 0-152-16,3 0-187 0,4 0-43 16,0-26-862-16,30 1 995 0,-10 9 77 15,2 1 195-15</inkml:trace>
  <inkml:trace contextRef="#ctx0" brushRef="#br0" timeOffset="319295.8133">19004 6677 2794 0,'4'-7'74'0,"1"2"49"16,-5 1 54-16,2 0 43 0,-2 2 44 15,0 2 320-15,0 0-315 0,-24 0-60 16,24 24-51-16,-20-24-40 0,-6 46 5 16,14-26-96-16,-2 0-5 0,3 1-8 15,11 0-4-15,-14-1-5 0,14 13 6 0,0-19-6 16,0-3 0-16,24-3-18 0,-24-1-6 16,53-3-28-16,-32-4 29 0,0 0 9 15,2 0 4-15,-2 0 10 0,-1 0-6 16,15 0 2-16,-23 0 12 0,-2 0 15 15,-2 0 23-15,-8 0 12 0,0 25 102 16,0-25-90-16,-25 24-13 0,25-7-16 16,-33 1-17-16,13 0-8 0,-24 18-14 15,20-18-20-15,2-4-49 0,1-2-41 16,4-2-72-16,-8 2-541 0,18-12 74 16,2 0-198-16,5 0-142 0,0 0 47 15,0-30 264-15</inkml:trace>
  <inkml:trace contextRef="#ctx0" brushRef="#br0" timeOffset="319608.447">19464 6597 2579 0,'0'0'52'0,"0"0"53"0,0 0 65 0,-28 0 73 16,28 0 31-16,-16 23 288 0,-5-2-326 15,21-21-52-15,-13 27-60 16,13-11-44-16,0 15-32 0,0-14-39 16,0-4-9-16,26 1 8 0,-26-2 0 0,30-1-13 15,10 2 9-15,-17-6 5 0,-2-3 31 16,2-2 19-16,-1 0 27 0,22 3 84 16,-25-3-107-16,-5 1-22 0,-2 1 5 15,-4 3 15-15,-3-1 6 0,-5 15 27 16,0-9-80-16,-27 4-11 0,8 1-10 15,-4 4-40-15,0-1-56 0,-26 20-482 0,23-21 35 16,4-1-165-16,-1-6-248 0,7-3-34 16</inkml:trace>
  <inkml:trace contextRef="#ctx0" brushRef="#br0" timeOffset="320124.1524">20363 6011 3003 0,'0'-7'155'16,"0"1"149"-16,0 0 119 0,0-1 89 15,0 0-88-15,0 2 201 0,0 2-357 16,-19 3 25-16,19 0 12 0,0 0 22 16,-16 22 302-16,-1-22-329 0,5 38-32 15,-2-8-81-15,0 9-61 0,-4 8-84 16,-13 73-42-16,14-45 0 0,1 4 0 16,3 8 0-16,0 1 0 0,1 94 0 15,12-13 0-15,0-90 0 16,46 59 0-16,7-36 0 15,-22-61 0-15,3-7 0 0,42 9 0 0,-37-33 0 16,-1-4-234-16,0-6-280 0,-1 0-321 16,27-29-1917-16,-39 10 1219 0,-2-1 320 15</inkml:trace>
  <inkml:trace contextRef="#ctx0" brushRef="#br0" timeOffset="320741.4886">20648 6520 3745 0,'-2'0'83'0,"-1"0"106"0,1 0 103 16,0 0 475-16,0 0-348 0,1 0 26 15,1 0-8-15,0 0-5 0,0 0-83 16,0 14 153-16,0-14-301 0,0 0-46 16,0 0-64-16,0 0-26 0,16 0-46 15,-16 0-19-15,13-27 0 0,-13 27 0 0,19-36 0 16,-7 14 0-16,9-26 0 16,-11 25 0-16,-2 1 0 0,-1 2 0 0,-3 4 0 15,2-2 0-15,-5 11 0 0,-1 4 0 16,0 3 0-16,0 0 0 0,0 0 0 15,0 0 0-15,0 0 0 0,0 17 0 16,0-17 0-16,0 17 0 0,0 11 0 16,0-8 0-16,0 1 0 0,0 2 0 15,0 2 0-15,23 3 0 0,-2 30 0 16,-21-26 0-16,24-3 0 0,-11 2 0 16,0-2 0-16,12 25 0 0,-12-31 0 15,-2-1 0-15,1-1 0 0,-5-3 0 16,1-3 0-16,0 13 0 0,-8-17 0 0,0-1 0 15,0-1 0-15,0-1 0 0,-25 6 0 16,-2-7 0-16,9-2 0 0,1 2 0 16,-2 0 0-16,0-1 0 0,-11 6 0 15,19-6 0-15,2-3 0 0,9 2 0 16,-10-2 0-16,10 1 0 0,0-3 0 16,22-1 0-16,-22 0 0 0,38 0 0 15,-11 0 0-15,37-18 0 0,-27-1 0 16,1 19 0-16,0-22 0 0,-2 22-44 0,19-19-442 15,-34 6-2-15,-5 13-170 0,-3-8-63 16,-7 8-286-16,-6-6-152 0,0-3-1265 16,0 3 1678-16</inkml:trace>
  <inkml:trace contextRef="#ctx0" brushRef="#br0" timeOffset="320992.3711">21284 6346 2856 0,'-9'0'92'0,"1"0"126"0,-2 0 640 16,10 0-361-16,0 0-24 0,0 0-60 15,22 0-20-15,-22 0-46 0,70 0 132 16,-36 0-366-16,7 0-73 0,0 0-58 15,0 0-69-15,35 0-456 0,-46 0 92 16,-1 0-226-16,-7 0-158 0,-7 0-221 16,-3 0-131-16,1 0-392 0</inkml:trace>
  <inkml:trace contextRef="#ctx0" brushRef="#br0" timeOffset="321347.1434">21802 5966 4710 0,'0'0'39'0,"0"0"28"0,0 0 63 15,0 0 127-15,0 0 577 0,0 18-358 16,0-18-43-16,0 25-78 0,0-6 2 16,0 2-93-16,24 27 4 0,12-20-267 15,-13 1-1-15,1 1 0 0,2 1 0 0,19 20 0 16,-24-30 0-16,-1-1 0 0,-3-5 0 15,-3-6 0-15,1-6 0 0,12-3 0 16,-15-23 0-16,-1 3 0 0,-1-5 0 16,0-9 0-16,-1-3 0 0,-1-47 0 15,-8 38 0-15,0-4-7 0,0 1-22 16,-30 0-9-16,1-35-37 0,29 50 67 16,-27 3 5-16,27 9-4 0,-18 9-22 15,18 4-39-15,0 6-210 0,0 3 66 16,0 0-85-16,0 25-121 0,0-25-145 15,25 50-1056-15,1-29 659 0,-11 3-184 16,2-4 127-16,0 2 237 0</inkml:trace>
  <inkml:trace contextRef="#ctx0" brushRef="#br0" timeOffset="321637.9765">22441 5917 2664 0,'5'-9'90'0,"0"5"89"0,-3 2 106 16,1-1 112-16,-3-3 381 0,0 4-461 16,0 2-73-16,0 0-61 0,0 0 20 15,-17 0 172-15,17 0-189 0,-15 0-8 0,15 0 16 16,-22 17 28-16,9-17-3 0,-15 41 159 16,13-21-243-16,4 3 11 15,-2 2 14-15,5 1 10 0,0 32 91 0,8-30-203 16,0 2-36-16,0-1-7 0,20-1-11 15,-20-2-49-15,49 14-217 0,-29-23 25 16,1-5-94-16,1-6-148 0,1-4-148 16,15-2-1101-16,-22 0 799 0,-2-27-108 15,0 27 145-15,-5-31 153 0,-3 16 238 0</inkml:trace>
  <inkml:trace contextRef="#ctx0" brushRef="#br0" timeOffset="321927.6568">22475 6169 3164 0,'-10'0'1042'0,"10"0"-296"16,0 0-478-16,0-15-75 0,0 15-22 16,0 0-9-16,23-18 129 0,1 3-185 15,-24 15-15-15,29-12-21 0,-12 12 0 16,14-7 43-16,-15 7-71 0,-4 0 1 16,-1 0-4-16,-1 0-3 0,-1 0-6 15,1 0 2-15,-5 17-15 0,-3-17 5 0,-1 0 4 16,1 0-3-16,-1 0 12 0,0 0 19 15,-1 9 37-15,0-9 35 0,0 10 11 16,2 6 72-16,-2-3-131 0,1 0-5 16,1 2-16-16,-2 3-16 0,2 1-23 15,5 17-32-15,-3-19-69 0,1 0-87 16,1-2-145-16,1-5-174 0,13 4-776 16,-7-14 433-16,-1 0-40 0,4 0-124 15,4-22-28-15,-3 22 240 0</inkml:trace>
  <inkml:trace contextRef="#ctx0" brushRef="#br0" timeOffset="322261.4664">22941 5874 3477 0,'0'-3'49'0,"0"2"74"0,0 0 100 15,0-1 432-15,-24 1-358 0,24 1-53 16,-18 0-55-16,18 0 2 0,-14 0 14 15,5 17 170-15,9 2-216 0,0-19-21 16,0 27-19-16,0-9 0 0,0 18 44 16,0-18-116-16,0-1-12 0,0 0-11 0,0-2-7 15,23-3-9-15,11 8-10 0,-12-11-5 16,3-4 3-16,2 1-2 16,-1 0-2-16,22 4-3 0,-26-3 3 0,-2-3 4 15,-5 5 6-15,-4-2 14 0,-3 15 93 16,-8-11-35-16,0 4-8 0,0 0-25 15,-31 2-14-15,10 1-20 0,-25 14-28 16,20-17-47-16,1-3-71 0,1-3-134 16,0-1-162-16,-13-6-980 0,24-2 447 15,4 0-226-15,9-21 88 0,-9 21 259 16</inkml:trace>
  <inkml:trace contextRef="#ctx0" brushRef="#br0" timeOffset="322579.2836">22223 6661 4338 0,'0'4'85'0,"0"2"46"0,0 0 70 15,0-1 67-15,27 4 295 0,-3-6-256 16,-5 0-3-16,7 0-42 0,7-1-31 0,11-2-56 16,74 0 93-16,-43-18-156 0,15 18-12 15,9-23-40-15,4 23-20 16,95-40-56-16,-113 40-57 0,-7-18-66 0,-17 18-106 16,-19-13-110-16,-14 13-20 15,-6 0-334-15,-22 0 386 0,0 0-167 0,-31 0-137 16,6 22-148-16,-40-6-961 0,29-16 1024 15,-8 19 196-15</inkml:trace>
  <inkml:trace contextRef="#ctx0" brushRef="#br0" timeOffset="322981.0534">22484 7033 2297 0,'0'0'91'0,"0"0"71"16,0-19 90-16,0 19 118 0,0-15 517 16,0 15-421-16,0 0-25 0,0-13-41 15,0 13 28-15,0 0 330 0,0 0-438 16,0 0-4-16,0 0 20 0,0 0-28 0,0 24-82 16,0 1-93-16,20-6-133 15,-20-2 0-15,15 5 0 0,-15 0 0 16,19 0 0-16,6 26 0 0,1-2 0 15,-11-27 0-15,-2 2 0 0,15 10 0 16,-16-22 0-16,1 0 0 0,1-5 0 16,0-4 0-16,-1 0 0 0,1 0 0 15,0-30 0-15,16-16 0 0,-2-17 0 16,-4-11 0-16,-16 34 0 16,-3 2 0-16,-4 0 0 0,-1 2 0 15,0 4 0-15,0-20 0 0,-18 35 0 16,18 4-83-16,0 5-103 0,0 6-110 0,0 2-665 15,0 0 361-15,0 23-173 0,0-23-153 16,0 23-131-16,0-23-103 0,0 43-492 16</inkml:trace>
  <inkml:trace contextRef="#ctx0" brushRef="#br0" timeOffset="323445.3799">22892 7152 5336 0,'3'7'62'0,"-3"0"66"16,2 5 141-16,5 12 593 0,-7-7-313 0,0 0-104 16,1 7-146-16,-1-1-95 0,7 28-167 15,-2 1-37-15,-1-23 0 16,0 0 0-16,4 27 0 0,0-6 0 16,-6-28 0-16,9 14 0 15,2-13 0-15,-8-18 0 16,7 5 0-16,-7-7 0 15,-3-3 0-15,-2 0 0 0,0 0 0 16,0 0 0-16,0-24 0 0,0 24 0 0,0-23 0 16,-19 6 0-16,19-6 0 15,0-31 0-15,-13 20 0 0,13-5-71 16,0-6-108-16,0-5-76 0,0-1-56 16,0-51-190-16,27 51 329 0,-27 4 40 0,24 3 41 15,-8 9 41-15,11-22 91 0,-13 40 20 16,-2 2 11-16,-2 5-10 0,-10 5-11 15,11 3-7-15,-3 2 37 0,-8 0-39 16,5 23 4-16,-5-23-15 0,0 29-3 16,0 14 19-16,0-21-28 0,0 6 1 15,-21-2-5-15,21 3-2 0,-25-1 1 16,-6 24 5-16,11-26-13 0,3-5-7 16,-3-2-17-16,2 1-45 0,-15 4-293 15,20-18-38-15,0-3-140 0,5-3-287 0,0 0-245 16,4-27-202-16,2-18-746 0</inkml:trace>
  <inkml:trace contextRef="#ctx0" brushRef="#br0" timeOffset="323899.119">23372 5649 3643 0,'0'18'178'16,"0"-18"130"-16,0 0 97 16,12 20 539-16,0-6-501 0,-12-3 11 0,14 1-20 15,0 5-21-15,27 24 164 16,-14-15-388-16,8 4-74 0,2 6-58 16,9 5-26-16,0 5-31 0,47 59 0 0,-48-44 0 15,-6 5 0-15,-9 7 0 0,-4 2 0 16,-1 77 0-16,-25 1 0 15,0-80 0-15,-30 66 0 16,-34-22 0-16,40-64 0 0,1-7 0 16,-20 34 0-16,26-51 0 0,2-5-166 15,0-7-230-15,5-8-357 0,0-4-1775 0,1-5 953 16,9-34 281-16,0 11 447 16</inkml:trace>
  <inkml:trace contextRef="#ctx0" brushRef="#br0" timeOffset="324667.4129">23673 5263 1970 0,'13'-2'80'0,"-13"0"80"0,0 2 88 15,0-2 102-15,0-1 401 0,0 3-359 16,0 0-14-16,0 0-52 0,0 0-44 15,0 0-70-15,-12 0 68 0,12 0-157 16,0 0 0-16,0 0-7 0,0 0 19 16,0 0 82-16,0 0-133 0,0 0-20 0,0 0-16 15,0 0-18-15,0 0-22 0,0 0-50 16,0-20-22-16,0 20-29 0,18-21-38 16,-18 21-17-16,14-34-144 0,2 25 163 15,-1-11-123-15,-3 20 206 16,-12 0 11-16,11 0 5 0,-6 0 17 15,1 0 5-15,-4 25 12 0,0-25-8 16,0 28 5-16,-2-10-9 0,0 1 21 16,0 25-4-16,0-21-4 0,0 2-13 15,-23-3 18-15,23 2 5 0,-20 19 27 16,20-25-31-16,-17-2 0 0,17-1-15 16,-15-3 15-16,5-3-6 0,-5 3 5 0,2-6 0 15,2-6-10 1,9 0-15-16,0 0-10 0,0 0 0 0,2 0 0 15,0-18-18-15,0 18 53 0,22 0 16 16,-22 0 55-16,23 0 29 0,-3 0 15 16,26 19 134-16,-22 3-141 0,2-5-19 15,2 0-31-15,1 0-32 0,26 20-134 16,-31-22-76-16,0 3-123 0,-4-5-275 0,-2-1-300 16,-3-5-374-16,4-7-868 15</inkml:trace>
  <inkml:trace contextRef="#ctx0" brushRef="#br0" timeOffset="330779.3963">15316 8981 510 0,'-27'0'9'0,"7"14"50"0,7-14-8 16,13 0 12-16,-17 0-7 0,17 0-4 0,-9-17-7 15,9-5-50-15,0 7-28 0,0 1-1 16,0-3-19-16,0 0-4 0,0-11 0 16,0 16 38-16,0 2 9 15,0 2 6-15,0 8 8 0,0-7 5 0,-21 7 38 16,21 0-5-16,-20 0 35 0,20 0 58 16,0 0 105-16,-16 0 73 0,16 0 381 15,-9 0-387-15,9 0-21 0,0 0 7 16,-13 0 633-16,11 0-674 15,1 0-40-15,-1 0 186 0,0 0-240 16,2 0-19-16,0 0-16 0,0 0 20 0,0 0 30 16,0 0 309-16,0 0-197 0,0 0-2 15,0 0-27-15,0 0 3 16,0 0 183-16,0 0-241 0,0 0-20 0,0 0-54 16,0 0-34-16,0 0-55 0,0 16-38 15,0-3 0-15,0 7 0 0,0 4 0 16,0 7 0-16,0 44 0 0,0-37 0 15,0 4 0-15,0 2 0 0,0-1 0 16,0-2 0-16,0 33 0 0,0-39 0 16,23-3 0-16,-23-6 0 0,21-3 0 0,-21-4-169 15,24 7-779-15,-6-18 120 16,-18-6-261-16,13 0-173 0,-13-2-176 16,14-26-571-16</inkml:trace>
  <inkml:trace contextRef="#ctx0" brushRef="#br0" timeOffset="331047.2424">15371 9169 4590 0,'2'0'57'0,"3"0"39"0,-5 0 61 15,2 0 347-15,0 0-158 0,-2 0 45 16,0 0 19-16,0 0-8 0,0 21 200 15,0-21-380-15,0 25-44 0,20-8-52 16,-20 6-42-16,0 0-58 0,20 25-26 16,-4 20 0-1,-3-31-73-15,-13-25-91 0,6-2-126 16,-6-3-155-16,12 2-781 0,-7-7 462 16,-3-2-141-16,1 0-31 15,3-19-173-15,-1 19 116 0</inkml:trace>
  <inkml:trace contextRef="#ctx0" brushRef="#br0" timeOffset="331346.0724">15362 9177 3060 0,'0'0'50'0,"0"0"54"16,0 0 79-16,0 0 92 0,17-19 352 15,-17 19-355-15,21-15-59 0,-4 15-63 16,3-18-20-16,24 7 89 0,-21-4-127 15,2 15-12-15,-4-6 16 0,0 6 36 0,-3 0 44 16,7 23 286-16,-16-23-219 16,-3 28-21-16,-3-10-23 0,-3 2-10 15,0 21 104-15,0-20-173 0,-30 4-24 0,30 0-11 16,-31 0-21-16,14 1-22 0,-18 20-17 16,16-24-21-16,0-2-12 0,-1-3-35 15,4-3-47-15,-9 4-236 0,16-14 38 16,1-2-184-16,3-2-137 0,5 0-285 15,0-20-155-15,0-6-1248 0,29 8 1408 16,-9-3 294-16</inkml:trace>
  <inkml:trace contextRef="#ctx0" brushRef="#br0" timeOffset="331690.8742">15926 8986 3577 0,'0'-2'38'16,"0"2"55"-16,-25 0 309 0,2 0-154 16,23 0-7-16,-27 19-46 0,27-19-40 15,-24 16-50-15,7 9-21 0,17-11-71 16,-12 2-8-16,12-1-10 0,0 1-4 16,0 12-32-16,0-18-1 0,21 0-10 15,-21-3-9-15,28-2-2 0,-12-3 1 16,21-2-90-16,-17 0 85 0,1 0 27 15,-1 0 23-15,0 0 8 0,14 0 45 0,-23 0 8 16,-2 0 14-16,-3 0 3 0,-6 19 17 16,0-19-27-16,-19 21 29 0,19 7-76 15,-28-14 5-15,9 1-9 0,1 2-1 16,-4-3 6-16,-19 15-17 0,21-15-58 16,2-3-89-16,3-2-146 0,1-2-186 15,-2-3-892-15,16-4 553 0,0 0 94 16,0-18 198-16</inkml:trace>
  <inkml:trace contextRef="#ctx0" brushRef="#br0" timeOffset="332017.6875">16418 8843 3544 0,'0'0'15'0,"-23"0"171"0,-1 0 14 16,24 0 58-16,-23 22 9 0,10-22-31 16,-4 19 68-16,17 5-231 0,-8-10-12 0,8 0-34 15,0 1-4-15,0 0-14 0,33 9-4 16,2-13-1-16,-15-2 5 0,4 0 1 16,-1-3 25-16,19 5 110 0,-23-3-41 15,-4-1 13-15,-2 1-1 0,-4 1 27 16,-9 1 9-16,7 14 103 0,-7-10-169 15,0 1-42-15,-33 2-25 0,13 0-15 16,-30 21-7-16,21-19-37 0,-5-1-68 16,0-1-125-16,-1-2-151 0,4-4-247 15,-24 3-1215-15,30-13 689 0,8-1 216 16,5 0 312-16</inkml:trace>
  <inkml:trace contextRef="#ctx0" brushRef="#br0" timeOffset="332409.4636">15226 9772 3872 0,'-2'0'26'0,"2"0"115"16,0 0 124-16,0 19 446 0,0-19-393 16,38 0-77-16,-11 10-46 0,13-10-15 15,11 0-57-15,86 0 68 0,-49-25-67 16,17 25 85-16,8-32 61 0,8 14 49 15,117-18 140-15,-127 23-363 0,-6 1-69 16,-15 12-24-16,-13-14-5 0,-18 14-8 16,13 0-98-16,-48 0 6 0,-11 0-14 15,-8 0-18-15,-5 0-89 0,-30 0-710 0,10 0 172 16,-5 0-229-16,-1-22-141 0,-1 22-138 16,2-22 262-16</inkml:trace>
  <inkml:trace contextRef="#ctx0" brushRef="#br0" timeOffset="332885.1892">16060 9982 3493 0,'-4'3'156'0,"2"1"119"0,-8 0 750 15,5-3-804-15,2-1-54 0,-1 0-22 16,2 0 15-16,1 0 110 0,1 0-168 16,0 0-50-16,0 0-36 0,0-15-25 15,27 1-2-15,-27 14 9 0,18-16 7 16,-18 16 4-16,25-15 28 0,-10 15 39 0,12-15 99 16,-17 11-105-16,2 4-23 0,0 0 7 15,-5 0 14-15,2 26 101 0,-9-26-92 16,0 27-5-16,0-8-8 0,0 1-2 15,0 1-1-15,-25 23 31 0,4-23-59 16,21 1-14-16,-23 1-3 0,10-2 2 16,-13 15 5-16,11-21-14 0,1 1-3 15,1-3 3-15,-2-4-3 0,-11 1 6 16,16-9-16-16,0-1-2 16,1 0-11-16,4 0-20 0,0 0-12 0,3-18-49 15,2 18 73-15,0-19 22 0,22 19 3 16,-22 0-4-16,31-18-2 0,11 18-11 15,-20 0 15-15,1 0 1 0,2 0-8 16,3 0-28-16,24 0-197 0,-27 0-72 0,1 0-137 16,-2 0-192-16,1 0-275 0,-2 0-168 15,20 0-1207-15,-25 0 1575 0</inkml:trace>
  <inkml:trace contextRef="#ctx0" brushRef="#br0" timeOffset="333551.4111">14911 10904 1619 0,'-8'0'58'0,"-3"0"29"0,-13 0 158 16,10 0-124-16,1 0 38 0,-2 0 61 15,0 0 88-15,0 0 80 0,-8 0 497 0,12 0-466 16,6 0-59-16,1 0-50 0,2 0 22 16,2 0 335-16,22 13-371 0,-22-13-59 15,36 9-76-15,-7-9-27 0,10 14-45 16,73-4 26-16,-38-10-57 0,18 5 34 16,20-5 54-16,17 0 56 0,19 0-1 15,191-22 55-15,-152 3-230 0,6 19-26 16,2-23 0-16,-5 23 0 0,151-19 0 15,-72 1 0-15,-164 3 0 0,41 8 0 16,-74-7 0-16,-51 11 0 16,-6-1 0-16,-15 3 0 0,0-1 0 15,0 2 0-15,-30 0 0 0,30 0 0 16,-23 0 0-16,2 0-45 16,21 0-200-16,-14 0-310 0,14 0-423 0,0 0-526 15,0 0-1792-15</inkml:trace>
  <inkml:trace contextRef="#ctx0" brushRef="#br0" timeOffset="334310.9686">15492 11561 2054 0,'0'-17'185'0,"0"17"10"0,0 0 113 15,0 0 74-15,0-8 99 0,0 8 514 16,0 0-569-16,0 0-26 0,0-5-6 16,0 5 12-16,0-5-7 0,0 2 304 15,0 2-380-15,0 0-70 0,0-1-86 16,0 2-65-16,0 0-84 0,0 0-18 15,0 0 0-15,0 32 0 0,0-15 0 16,0 7 0-16,18 40 0 0,-18-24 0 16,14 3 0-16,-14-2 0 0,16 2 0 15,-8-2 0-15,3-2 0 0,7 24 0 16,-8-38 0-16,1-6 0 0,0-2-106 16,1-5-211-16,10-3-1076 0,-9-9 333 15,-1 0-123-15,2-26-104 0,3 5 24 16,-2-4 381-16</inkml:trace>
  <inkml:trace contextRef="#ctx0" brushRef="#br0" timeOffset="334540.8368">15815 11597 4653 0,'0'0'34'15,"0"0"35"-15,0 0 266 0,0 0-58 0,-16 0 89 16,16 18 9-16,0-18 26 0,0 26-67 15,0 9 146-15,0-11-272 0,0 1-24 16,0 3-55-16,20-1-27 0,-20 27-43 16,19-28-61-16,-19-3-40 0,14 0-63 15,-14-4-81-15,13-4-111 0,-2 4-674 16,-11-13 357-16,8-4-217 0,-4-2-93 16,0 0-185-16,-1 0-26 0,4-49-323 15</inkml:trace>
  <inkml:trace contextRef="#ctx0" brushRef="#br0" timeOffset="334837.3243">15816 11642 3047 0,'0'0'51'16,"0"0"75"-16,0 0 109 0,22 0 490 16,-22-15-375-16,20 15-74 0,-4 0-97 15,3-12-13-15,3 12-10 0,27 0 150 16,-25 0-154-16,0 0-6 0,-2 24 1 15,-3-24 3-15,10 46 147 0,-19-26-162 16,-3 1 11-16,-1 1-14 0,-4 2 7 0,-2 1 1 16,0 21 102-16,0-23-135 0,-24 0-12 15,24-1-25-15,-29 0-16 16,-5 14-18-16,14-21-42 0,-3 0-13 16,3-4-29-16,0-2-42 0,2-3-54 0,-15-5-349 15,19-1 72-15,4 0-107 0,1 0-163 16,5-30-226-16,4 3-1076 0,0 13 1001 15,25-3 280-15,-25 0 239 0</inkml:trace>
  <inkml:trace contextRef="#ctx0" brushRef="#br0" timeOffset="335163.1375">16413 11528 3859 0,'0'-5'50'0,"0"1"207"16,0 3-43-16,-18 1 14 0,18 0-5 16,-15 0-16-16,1 25 70 0,14-25-212 15,-14 26-33-15,14-8-25 0,-11 1-12 16,11 2-2-16,0 19 12 0,0-22 5 16,0 0-2-16,0-3-10 0,21-3 8 15,-21 0-10-15,23 3 14 0,2-9-15 16,-13-1 5-16,0-1-10 0,-1-1 0 15,-2 7 7-15,3-1 29 0,-12 8 7 16,0-6-20-16,0 0-4 0,-24 3-2 16,24-1-4-16,-52 18-28 0,33-17-4 15,1-1-59-15,-1-1-79 0,3-2-174 16,3-3-199-16,1-2-949 0,12-5 588 16,0 0 96-16,0 0 219 0</inkml:trace>
  <inkml:trace contextRef="#ctx0" brushRef="#br0" timeOffset="335475.5673">16857 11435 4112 0,'0'0'35'0,"-22"0"216"0,-1 0-31 15,23 0 13-15,-23 20-16 0,23-20-19 16,-20 20-48-16,8 7 44 0,12-10-156 15,0 0-12-15,0 2-18 0,0-1-1 16,30 17-19-16,-13-20 9 0,3 0-3 16,3-3 7-16,1-2 4 0,0-2-6 15,18 5-3-15,-22-6 7 0,-6-2 17 0,-3 2 45 16,-2 1 47-16,-4 9 241 16,-5-7-170-16,0 2-25 0,-21 4-54 0,21-1-36 15,-33 1-41-15,-14 20-10 0,21-18-19 16,-1-2-46-16,0-3-91 0,1-1-169 15,-17-3-852-15,26-9 180 0,0 0-293 16,6 0 66-16,1-22 238 0</inkml:trace>
  <inkml:trace contextRef="#ctx0" brushRef="#br0" timeOffset="336313.9775">15932 12402 1972 0,'0'0'185'0,"0"0"-3"16,0 0 84-16,0 0 34 0,0 0 76 0,-7 0 52 15,7 0 391-15,0 0-516 0,0 0-51 16,0 0-32-16,22 0-11 0,20 0 116 16,-10 0-254-16,9 0-40 0,9 0-27 15,6 0-11-15,7-22-16 0,65 1-86 16,-60 21 30-16,-3-20-32 0,-7 20-22 16,-7-17-74-16,24 5-470 0,-50 12 133 15,-8-7-82-15,-8 7-157 0,-9-3-121 16,0-1 143-16</inkml:trace>
  <inkml:trace contextRef="#ctx0" brushRef="#br0" timeOffset="336618.4419">16389 12698 2413 0,'0'2'149'0,"0"-2"113"16,16 0 157-16,-16 0 96 15,0 0 22-15,0 0 356 0,0 0-536 16,0 2 17-16,13 1 42 0,-13 1 30 0,14 17 320 16,-9-8-481-16,0 7-88 15,0 3-87-15,-1 5-58 0,1 1-52 0,1 36 0 16,-3-32 0-16,3-1 0 0,-2 1 0 15,1-3 0-15,7 21-53 0,-7-31-186 16,3-2-236-16,-2-2-301 0,0-5-401 16,1-4-296-16,12-2-1372 0</inkml:trace>
  <inkml:trace contextRef="#ctx0" brushRef="#br0" timeOffset="337328.0277">17979 10636 3709 0,'18'0'174'0,"-18"0"130"15,0 0 92-15,0 0 139 0,0 0-16 16,0-5 464-16,0 5-568 0,0 0-108 16,0 0-90-16,0 0-36 0,0 0-15 15,31 0-138-15,-13 0-28 16,4 0-12-16,5 0-24 0,1-20-31 0,28 20-217 16,-30-14 38-16,-1 14-112 0,-6 0-119 15,-2 0-72-15,2 0-706 0,-14 0 520 0,-5 0-181 16,0 22-106-16,0-22 102 15,-24 19 270-15</inkml:trace>
  <inkml:trace contextRef="#ctx0" brushRef="#br0" timeOffset="337488.9354">18078 10856 4785 0,'21'1'61'0,"1"-1"36"0,5 0 39 16,6 0-9-16,-3 0-45 0,38 0-199 15,-35 0-320-15,40 0-2548 0,-59 0 2084 16,-5 0 334-16</inkml:trace>
  <inkml:trace contextRef="#ctx0" brushRef="#br0" timeOffset="337941.1984">18911 10061 2938 0,'0'-1'153'15,"0"1"149"-15,-8 0 169 16,8 0 97-16,0 0-29 0,0 0 426 0,0 0-497 15,0 0 5-15,0 16 5 0,0-16-78 16,25 43 27-16,-25-18-418 0,17 6-9 16,-17 2 0-16,18 7 0 0,-18 1 0 15,15 46 0-15,-4-40 0 0,-11-5 0 16,0 0 0-16,7-4 0 0,-7-1 0 16,0-5 0-16,6 15-122 0,-2-28-242 15,-2-7-356-15,1-3-405 0,3-3-337 16,11-6-1543-16,-8-21 2082 0</inkml:trace>
  <inkml:trace contextRef="#ctx0" brushRef="#br0" timeOffset="338194.0566">19344 10331 3701 0,'0'0'159'0,"-7"0"110"16,7-11 86-16,0 11 749 0,23-9-759 15,-23 5 9-15,35-1-4 0,20-7 183 16,-21 7-404-16,5-3-66 0,4 0-70 16,-1 4-57-16,39-10-357 0,-48 11-30 15,-4-1-175-15,-6 1-314 0,-7 1-241 16,-5 2-139-16,-3-3-579 0</inkml:trace>
  <inkml:trace contextRef="#ctx0" brushRef="#br0" timeOffset="338554.3361">20015 9858 5376 0,'0'-2'68'0,"0"0"102"0,0 0 550 0,0 2-210 16,0 0 24-16,0 0-138 0,0 31-104 16,19-14-167-16,11 23-125 0,-11-15 0 15,0 1 0-15,5-1 0 0,1 2 0 16,21 23 0-16,-23-28 0 0,-2-2 0 16,-1-3 0-16,-2-4 0 0,-3-2 0 15,-5-6 0-15,-1-5 0 0,7 0 0 16,-2-57 0-16,-10 31 0 0,7-44 0 15,-7-11 0-15,-4-14 0 16,0 44 0-16,-27 1 0 0,27 3 0 16,-24 3 0-16,24 8 0 0,-20-19 0 15,5 39 0-15,15 7 0 0,0 7-67 16,0 2-94-16,0 30-526 0,0-30 99 16,0 35-152-16,0-13-269 0,15 55-2648 15,-15-52 2901-15</inkml:trace>
  <inkml:trace contextRef="#ctx0" brushRef="#br0" timeOffset="338840.1684">20845 9810 3500 0,'0'-13'43'0,"0"13"63"0,-22 0 403 16,22 0-170-16,-28 0-18 0,9 0-61 15,1 0-16-15,-19 0 158 0,21 26-182 16,-2-26 16-16,3 24 4 0,2-7 25 0,0 3-31 16,-8 23 203-16,12-19-216 15,3 3 18-15,1 1-59 0,4-1-48 0,1 26-69 16,0-27-63-16,25-2 0 0,-25 0 0 16,34-3 0-16,-15-4-15 0,28 9-290 15,-23-18-29-15,-1-4-190 0,-2-4-107 16,0 0-150-16,11 0-1062 0,-21-22 898 15,0 22-10-15,-4-22 189 0,-4 22 151 16</inkml:trace>
  <inkml:trace contextRef="#ctx0" brushRef="#br0" timeOffset="339146.9923">20767 10035 4746 0,'0'-2'101'0,"-3"0"89"0,3 2 117 0,0 0 520 16,0 0-443-16,0 0-48 0,0 0-78 15,0 0-31 17,27 0 27-32,-2 0-209 0,-11 0-30 0,3 0-15 0,0 0-7 0,2 0-11 0,13-17-21 0,-19 17 24 15,-2 0 0-15,-3-13-3 0,-2 13 1 16,-3 0-24-16,1 0 26 0,-4 0 4 16,0 0 40-16,0 0 33 0,0 0 35 15,0 18 181-15,0-18-167 0,0 23-30 16,0-9-43-16,0 2-37 0,0 18-1 15,0-15 0-15,0 0 0 0,0 1 0 0,0-3 0 16,0-1 0-16,19 11 0 0,-19-17-155 16,0-3-156-16,19-4-224 0,-19-1-244 15,31-2-1190-15,-19 0 839 0,5-29-62 16,2 29 240-16,3-35 243 0</inkml:trace>
  <inkml:trace contextRef="#ctx0" brushRef="#br0" timeOffset="339466.4711">21377 9740 4431 0,'0'-7'81'0,"0"0"58"15,0 0 73-15,-24-1 343 0,5 8-275 16,19 0-2-16,-28 0-47 0,14 0-36 16,-11 21 2-16,12 4-163 0,1-10-23 31,2 4-3-31,4 0-9 0,6 2-5 0,0 17-8 0,0-17-13 0,26-6-10 15,-6-1-12-15,0-1 4 0,32 6 3 16,-25-11 42-16,0-2 0 0,0 2 8 16,0-2 21-16,-4 0 22 0,19 6 97 0,-26-8-80 15,-3 4-1-15,-3-1 7 16,-5 0 1-16,-3 10 66 0,-2-7-97 0,0 1-24 16,-32 2-15-16,15 2-8 0,-4-1-20 15,-31 18-163-15,21-18-27 0,0 1-130 16,-1-3-99-16,3-1-163 0,-24 2-1056 15,30-11 579-15,2-1 12 0,9-1 313 16</inkml:trace>
  <inkml:trace contextRef="#ctx0" brushRef="#br0" timeOffset="339843.2544">20592 10580 3322 0,'-10'11'136'0,"1"-11"86"15,-1 8 113-15,3-4 513 0,4-4-416 16,3 3-14-16,0-3-54 0,0 0-28 16,58 0 48-16,-28 0-271 0,11-17-2 15,14 17 27-15,12-17 35 0,13 17 46 16,106-37 213-16,-84 24-293 0,0-2-75 16,-5 4-59-16,-8 2-19 0,51-2-179 15,-93 6-11-15,-10 5-81 0,-13 0-51 16,-7-3-67-16,-12 3-87 0,-5-3-868 15,-29 2 383-15,5-4-231 0,-5-1 63 16,-5 2 258-16</inkml:trace>
  <inkml:trace contextRef="#ctx0" brushRef="#br0" timeOffset="340237.8137">20756 10793 4989 0,'0'0'88'0,"0"3"445"15,0-3-65-15,0 1 41 0,0 0 22 16,0 3-49-16,20 9 54 0,-5-4-481 0,-15 3-55 16,19 3 0-16,-8 5 0 0,0 1 0 15,2 4 0-15,14 26 0 16,-4 6 0-16,-12-31 0 0,0-1 0 15,9 21 0-15,-11-29 0 0,-1-3 0 16,4-4 0-16,-2-4 0 0,1-2 0 16,2-4 0-16,0 0 0 0,20-43 0 15,1-3 0-15,-18 19 0 16,10-36 0-16,-8-5 0 16,-13 33 0-16,0-34 0 0,-5 37 0 15,0 6 0-15,0 1 0 0,0 6 0 0,0-8 0 16,0 20-23-16,-17 5-125 0,17 1-124 15,0 1-154-15,0 0-218 16,-9 22-900-16,9-22 567 0,0 21-57 0,0-21-59 16,0 28 143-16</inkml:trace>
  <inkml:trace contextRef="#ctx0" brushRef="#br0" timeOffset="340711.5406">21315 10935 4300 0,'0'1'259'0,"0"3"144"16,0 0 203-16,0 2 34 0,0 4 3 0,0 15 349 16,0-9-743-16,0 5-150 0,0 0-99 15,0 1 0-15,0 5 0 0,0 31 0 16,14 9 0-16,-14-33 0 16,0 37 0-1,7-9 0-15,-7-35 0 0,0-2 0 0,9 16 0 16,-7-27 0-16,2-1 0 0,-2-3 0 15,-1-3 0-15,-1-3 0 0,3-3 0 16,-3-1 0-16,0 0 0 0,0-18 0 16,0 18 0-16,0-37 0 15,0 17 0-15,0-1-28 0,0-8-112 0,0-2-92 16,0-6-64-16,0-46-303 0,0 40 350 16,0-3-10-16,0 1 14 15,20 4-6-15,3-31-63 0,-23 44 244 16,24 1 64-16,-11 5 76 0,3 4 63 0,12-5 262 15,-17 16-205-15,0 4-6 0,-1 3-3 16,-2 0-8-16,-3 0-17 0,0 24 32 16,-3 8-105-16,-2-11 16 0,0 2 27 15,0 0 35-15,0 26 177 0,-27-24-220 0,27 1-44 16,-25 1-54-16,8-4-20 0,0 2 0 16,-20 17 0-16,18-23 0 15,0-4-84-15,1-4-121 0,1-3-172 0,3-7-284 16,-8-1-1238-16,14-26 681 0,6 5-93 15,2-7 211-15,0-6 292 0</inkml:trace>
  <inkml:trace contextRef="#ctx0" brushRef="#br0" timeOffset="341072.3436">21767 9281 2939 0,'0'0'134'15,"0"26"191"-15,0-9 176 0,26 22 683 16,-26-15-656-16,34 9-72 0,-8 5-48 15,4 7-31-15,47 64 105 0,-35-48-284 16,0 9 9-16,-1 5-21 0,-6 5-38 0,-5 7-57 16,9 86-64-16,-30-85-27 0,-4-2 0 15,-5-3 0-15,0-5 0 16,0-4 0-16,-34 48 0 0,0-67 0 16,12-7 0-16,3-6 0 0,-2-5-116 0,-1-6-215 15,-17 14-1124-15,25-31 304 0,0-6-221 16,5-8-33-16,4 0 170 0</inkml:trace>
  <inkml:trace contextRef="#ctx0" brushRef="#br0" timeOffset="341672.9901">22018 9184 3226 0,'0'0'181'0,"0"0"125"15,0 0 117-15,0 0 5 0,0 0-67 16,0 0 102-16,0 0-340 0,0 0-45 16,0 0-37-16,0 0-15 0,0-20 27 15,0 4-24-15,0 16-7 0,22-20-18 16,-22 20 6-16,20-19-4 0,8 2 21 15,-13 10-13-15,1 1 22 0,28-5 121 16,-31 11-97-16,-2 0 14 16,0 0 8-16,9 23 100 0,-13-23-97 0,-2 28-1 15,-1-8-15-15,0 1-8 0,-4 3-4 16,0 27 70-16,0-22-62 0,-27-3-11 16,27 1-25-16,-22-4-10 0,1 19 1 15,21-28-14-15,-18-1-2 0,18-4-5 16,0-1 1-16,-14-6-8 0,14 1-52 15,0-3-25-15,0 0-27 0,0 0-25 16,0-20-10-16,0 20-22 0,29-18 138 16,-13 18 26-16,1 0-2 0,6 0 3 15,3 0 0-15,33 0-5 0,-27 22-82 0,1-22-119 16,-3 28-152-16,2-11-273 0,22 12-1197 16,-33-17 663-16,-2-2 231 0,-3-10 309 15</inkml:trace>
  <inkml:trace contextRef="#ctx0" brushRef="#br0" timeOffset="342368.2338">18758 9401 2441 0,'0'-5'90'15,"0"-1"67"-15,-20 2 78 0,3 3 399 16,17 1-288-16,-26 0-2 0,11 0 4 0,-1 29 11 16,-2-11-1-16,-24 36 402 0,19-15-387 15,-5 12-22-15,0 9-23 0,-4 15 25 16,-32 112 179-16,37-74-394 16,2 18-94-16,8 9-44 0,8 10 0 15,9 7 0-15,46 155 0 0,-7-163 0 0,19-11 0 16,13-12 0-16,11-15 0 0,106 62 0 15,-88-110-41-15,3-10-144 0,1-11-159 16,-7-10-277-16,-8-8-272 0,53 4-1870 16,-88-18 1336-16,-10-5 313 0</inkml:trace>
  <inkml:trace contextRef="#ctx0" brushRef="#br0" timeOffset="343591.0911">14674 9294 1469 0,'0'0'89'0,"0"-9"65"16,0 9 40-16,0-7 28 0,0 7-60 15,0-4 59-15,0 4-122 0,0 0 6 16,-15 0 7-16,15 0 15 0,-14 0 1 15,3 19 92-15,11-5-122 0,-16-14 9 16,5 24 14-16,0-12 25 0,-19 23 143 16,8-13-157-16,-1 4-3 0,-4 4-25 0,-4 3 7 15,-5 6-12-15,-42 50 83 0,33-39-78 16,0 1 7-16,2 7 14 16,0 1 14-16,-33 66 167 0,44-57-139 0,5 7-24 15,7 7-43-15,2 6-20 0,7 6-53 16,2 103-10-16,9 117 4 15,24-110-19-15,4-106-7 16,-10-6-2-16,3 3 13 0,25 86 0 16,-19-96 11-16,4-3-8 0,1 1 9 15,2 0-5-15,37 72-3 0,-32-86-16 16,5 1 4-16,2-9-13 0,3-6-23 16,5-7-43-16,55 29-236 0,-56-45 116 15,2-1-2-15,-2-6-18 0,-4 1-71 16,36 22-530-16,-48-24 347 0,0-1 27 0,-5 3 37 15,-3-1-82-15,-3 3-92 16,17 14-561-16</inkml:trace>
  <inkml:trace contextRef="#ctx0" brushRef="#br0" timeOffset="344272.4582">14911 10385 1775 0,'0'0'21'0,"-14"0"25"0,14 0 36 16,-30 0 203-16,16 0-102 0,0 0 31 0,-2 0 15 16,0 23 44-16,-15 2 314 15,14-9-286-15,-2 5-6 0,-2 5-18 0,1 5-19 16,-3 10-39-16,-15 59 196 0,23-38-209 15,5 11-19-15,6 9-67 0,4 9-50 16,41 100-66-16,-17-95-66 0,15 3-73 16,3-4-78-16,6-6-97 0,9-8-145 15,58 50-821-15,-54-75 405 0,-3-10-114 16,-1-8 212-16,-1-6 142 0</inkml:trace>
  <inkml:trace contextRef="#ctx0" brushRef="#br0" timeOffset="345616.0452">15870 14563 2185 0,'0'-1'99'0,"0"-2"84"15,0 3 101-15,0-1 566 0,0 1-350 16,0 0-4-16,0 0-82 0,0 0-62 15,0 0 66-15,0 0-242 0,0 0 18 0,0 0 20 16,0-17 7-16,-10 17-5 0,10 0 126 16,0 0-213-16,0 0 0 0,0 0 76 15,0 0 9-15,0 22 121 0,0 11-300 16,27-9-35-16,-27 6 0 0,21 9 0 16,-21 1 0-16,23 48 0 0,-3-40 0 15,-20 0 0-15,15-3 0 0,-15-5 0 16,12 30 0-16,-3-43 0 0,-9-5 0 15,6-5-62-15,-3-5-179 0,-1-3-203 16,2-2-1230-16,-1-7 489 0,-3 0-211 16,0-24 99-16,0 24 234 0</inkml:trace>
  <inkml:trace contextRef="#ctx0" brushRef="#br0" timeOffset="345866.8941">16171 14779 4352 0,'4'-10'93'16,"-2"-1"294"-16,-2 8-95 0,0-1-31 15,0 2-19-15,0 2 70 0,0 0 25 16,0 19 312-16,0-19-437 0,0 30-67 0,0-8-36 16,0 1-4-16,22 38 54 0,-6-29-130 15,-16-1-4-15,18 0-16 0,-18-2-24 16,12-2-32-16,-2 16-239 15,-10-28 13-15,10-3-153 0,-10-4-108 16,4-3-131-16,4-5-1011 0,-6 0 791 0,2-19-27 16,1 19 129-16,-1-31 153 0</inkml:trace>
  <inkml:trace contextRef="#ctx0" brushRef="#br0" timeOffset="346159.3895">16203 14817 3042 0,'0'-3'82'0,"0"-2"88"0,23-4 457 0,-23 4-254 16,21 0-28-16,-21-1-63 0,16 1-51 16,-16 2-76-16,35-2 89 0,-20 5-126 15,2 0-6-15,-2 0-10 0,4 0-6 16,19 27 137-16,-21-4-88 0,-1-23-2 16,-2 27-22-16,-1-14-5 0,-2 1-22 15,2 12 69-15,-9-11-80 0,-2 2 0 16,-2-3 6-16,0 4 12 0,-19 19 62 15,19-21-104-15,-22 0-28 0,22 2-14 16,-28-4-4-16,10-1-17 0,-14 8-37 16,16-14-33-16,-4-2-51 0,4 1-59 15,1-3-83-15,-8 0-519 0,14-3 303 0,2 0-153 16,3 0-132-16,3 0-144 0,1 0-156 16,0 0-605-16</inkml:trace>
  <inkml:trace contextRef="#ctx0" brushRef="#br0" timeOffset="346539.1885">16665 14751 2374 0,'2'-2'48'0,"0"0"33"15,-1 1 189-15,-1-2-82 0,0 3 87 16,0 0 99-16,0 0 71 0,0 0-8 15,-24 21 181-15,9 1-438 0,15-8-54 16,-20 3-34-16,20 4-15 16,-17 20-1-16,3-21-62 0,14 1-3 0,-7-1 1 15,7-3 2-15,0-2-7 0,22 4-16 16,-22-14-26-16,27 0-13 0,-9-5-1 16,2 0 19-16,21 0 12 0,-21 0 13 15,-3 0 1-15,2-17-4 0,-6 17 17 16,0 0 16-16,2 0 40 0,-9 0-24 0,-6 24-6 15,0-24-3-15,0 22-29 0,0 2 2 16,-23-12 0-16,23 4 3 0,-26-1-12 16,26-3-7-16,-32 3-17 0,-3 8-116 15,17-12 14-15,2-3-85 0,0-4-173 16,0-4-217-16,-7 0-1091 0,16-19 770 16,7 19 194-16,0-27 225 0</inkml:trace>
  <inkml:trace contextRef="#ctx0" brushRef="#br0" timeOffset="346888.5036">17182 14610 3721 0,'0'-6'135'0,"0"2"97"0,0 2 94 16,-20 0 1-16,20 2 121 0,-24 0-334 15,24 20-30-15,-16-20-16 0,16 26 1 0,-15-10-16 16,15 27 28-16,-12-19-59 16,12 1-5-16,0-2-10 0,0-1 5 15,26 18 7-15,0-24-16 0,-10-3-1 16,2-2-1-16,0-6-8 0,-2 1 8 0,13 0 20 16,-18-5 11-16,0 0 20 0,-1 2 21 15,-5 0 18-15,3 5 137 0,-8 0-127 16,0 1-28-16,0 3-35 0,0 5-15 15,-22 1-16-15,-10 22 0 0,13-20-14 16,-3 2-37-16,0-3-70 0,-3-1-99 16,-26 8-483-16,27-19 92 0,-2 1-190 15,2-8-278-15,-2 0-120 0,5 0 285 0</inkml:trace>
  <inkml:trace contextRef="#ctx0" brushRef="#br0" timeOffset="347678.0537">15801 15569 674 0,'0'22'121'0,"-26"-22"156"16,7 0 597-16,19 13-410 0,-13-13-27 15,13 0 18-15,-8 0 57 0,8 0 376 16,0 0-580-16,-5 7-78 0,5-7-46 15,0 0-21-15,0 0-23 0,0 0 158 16,0 5-107-16,0-1 5 0,25 1-27 16,-7 4-36-16,42 7 4 0,-17-8-102 15,12-3-12-15,12 1-8 0,15-6-6 16,13 0-4-16,125-20 9 0,-91 20-9 0,12-29-1 16,10 10 2-16,4 1 28 0,157-20 141 15,-163 23-49-15,-1 1-6 16,-10 2-30-16,-12 2-19 0,-14 10-17 0,75-14 81 15,-108 6-50-15,-8 3 9 0,-16 3-20 16,-8-1-21-16,13-1-28 0,-45 4-11 16,-5 0 6-16,-10 0 8 0,0 0-2 15,-21 0-26-15,-14 17 0 0,-4-17 0 16,2 15-92-16,22-15-136 16,3 0-197-16,12 0-316 0,-19 0-423 15,10 0-2059-15,9 0 1920 0</inkml:trace>
  <inkml:trace contextRef="#ctx0" brushRef="#br0" timeOffset="348852.4581">15787 16387 3122 0,'0'1'103'0,"0"1"98"16,0 1 510-16,0-3-315 0,0 0-18 15,0 0-24-15,0 0 28 0,-18 0-17 16,18 0 272-16,0 0-426 0,0 0-61 15,0 0-44-15,0 0-11 0,0 0 51 16,0 0-105-16,0-11-29 0,0 11-26 16,0-10-13-16,18 0 5 0,7-13-3 15,-9 9 17-15,4-1-1 0,0 0-1 16,1 1-2-16,21-8-6 0,-26 15 10 16,-1 2-3-16,-2 5 19 0,-1 0 24 0,-4 0 32 15,2 29 135-15,-8-12-97 0,-2 2-16 16,0 6-21-16,0 3-13 0,-26 31-1 15,-1-26-42-15,10 1-7 0,-1-2 3 16,1-1-2-16,1-4 3 0,-12 16-1 16,16-26-2-16,2-5 0 0,1-4 1 15,1-3-21-15,-3-4-99 0,6-1 19 16,0 0 1-16,3-22 16 0,1 22 20 16,1-21 24-16,0-2 9 0,21 23 27 0,-21-13 8 15,33 13 2-15,-14 0-5 16,30 0-43-16,-24 24-67 0,3-24-136 15,0 29-204-15,-1-12-198 0,2 2-342 16,28 13-1614-16,-27-21 1412 0,-2-11 416 16</inkml:trace>
  <inkml:trace contextRef="#ctx0" brushRef="#br0" timeOffset="349370.1616">16253 16085 3014 0,'0'-7'180'0,"0"2"186"0,0-2 138 16,16 5 89-16,-16-1-80 0,0 0 232 15,0 3-427-15,0 0 13 0,0 0 25 0,0 20 56 16,0 14 241-16,0-10-499 16,0 5-102-16,21 5-52 0,-21 7 0 15,20 2 0-15,18 96 0 16,-15-48 0-16,-12-50 0 0,-3-5 0 0,2-2 0 15,-2-7 0-15,0-4-38 0,7 11-586 16,-9-23-64-16,1-1-269 0,0-8-240 16,1-2-308-16,8-23-907 0</inkml:trace>
  <inkml:trace contextRef="#ctx0" brushRef="#br0" timeOffset="349589.0354">16598 16401 4362 0,'0'0'135'0,"1"0"64"16,0 0 88-16,-1 0 106 0,0 0 310 16,0 0-386-16,0 0-42 0,0 0-46 15,0 0 17-15,24 28-4 0,-2 5 175 16,-22-10-288-16,26 3-61 0,-11 0-48 16,-3 3-23-16,10 18-134 0,-13-27-21 15,-2-3-94-15,0-4-98 0,-1-2-160 16,-1-4-82-16,4-4-1026 15,-6-3 687-15,-1 0-177 0,2 0 128 0,-2-28 224 16</inkml:trace>
  <inkml:trace contextRef="#ctx0" brushRef="#br0" timeOffset="349859.8812">16621 16329 3057 0,'0'-9'199'0,"0"5"15"16,0-2 89-16,18-2 19 0,-18 1 1 15,19 0-37-15,11-7 80 16,27 6-81-16,-15 8-89 0,-19 20-77 16,-4-20 29-16,1 33 26 15,14 11 224-15,-19-17-207 0,-3-1-19 16,-4 5-25-16,-1 1-9 0,-7 1-24 0,0 31 88 16,0-33-125-16,-27-1-16 0,27-2-26 15,-28-3-21-15,-2 13-26 0,12-26-42 16,0 0-44-16,0-3-82 15,1-8-134-15,0-1-140 0,-8 0-661 0,16-31 392 16,3 31-49-16,6-32-120 0,0 13-103 16,41-20-449-16</inkml:trace>
  <inkml:trace contextRef="#ctx0" brushRef="#br0" timeOffset="350204.3308">17415 16227 3310 0,'0'-4'165'16,"-28"3"94"-16,28 1 86 0,-25-2-5 15,25 2-59-15,-26 0 77 0,3 0-239 16,23 20-11-16,-16-20 1 0,16 19-9 16,-11 8 12-16,11-13-88 0,-5 3-12 15,5 0 5-15,0 2-12 0,0-2 0 16,28 12 16-16,-28-17-13 0,25-3 1 0,-9-1-9 15,0-5-8-15,15 2 0 16,-16-2 11-16,-3-1 1 0,1 0 23 16,-2 2 35-16,-3 0 33 0,-1 10 139 15,-3-5-140-15,-4 4-35 0,0 0-21 0,0 2-20 16,-24 18-14-16,-4-16-13 0,11 1-28 16,-3 0-47-16,1-1-75 0,-1-3-76 15,-18 7-349-15,20-16 162 0,0-2-149 16,2-3-124-16,2 0-193 0,3-20-17 15,3-11-438-15</inkml:trace>
  <inkml:trace contextRef="#ctx0" brushRef="#br0" timeOffset="350535.1407">17739 16194 3051 0,'3'-4'95'0,"-3"1"97"15,0 3 116-15,0 0 116 0,-27 0-2 16,1 0 266-16,26 24-437 0,-28-24-35 16,28 22-8-16,-23-6-7 0,12 18 44 15,11-17-194-15,0 4-20 0,0-1-8 16,0 0-3-16,23-2-7 0,14 13 2 16,-17-17-9-16,3-4-3 0,2 1 6 0,1-6 8 15,19 7 48-15,-25-9-13 0,0 0 12 16,-3 2-1-16,-3-4-4 0,-2 4-6 15,1 5 45-15,-9-4-33 0,-4 3-1 16,0 0-12-16,0 3-7 0,-24 20-12 16,-4-15-32-16,10 0 3 0,-1 2-13 15,-1-5-24-15,0 1-53 0,-18 4-463 16,20-12 44-16,2-2-309 0,-5-5-269 16,3 0-287-16,-1 0 107 0</inkml:trace>
  <inkml:trace contextRef="#ctx0" brushRef="#br0" timeOffset="354703.9576">18992 15262 539 0,'0'0'-4'0,"0"0"10"16,0 0 13-16,0 0 18 0,0 0 22 15,0-20 183-15,0 20-68 0,14 0 52 16,-14-14 13-16,0 14 50 0,0 0 327 16,0-8-262-16,0 8 60 0,0 0 58 0,0 0 40 15,0-7-33-15,0 3 298 0,0 2-445 16,0-4 3-16,0 3-23 0,0-3-4 15,0 1-31-15,0 0 163 16,0 3-250-16,0-1-23 0,0 2-19 16,0 1-26-16,0-1-12 0,0-2-110 0,33 0 0 15,-12-3 0-15,5-2 0 0,44-9 0 16,-31 11 0-16,2-4-31 0,-2 3-54 16,-3 1-85-16,-3 2-98 0,16 3-510 15,-31 1 269-15,-7 0-38 0,-4 0-155 16,-7 22-180-16,0-22-113 0,-30 18-1088 15,10-1 1420-15</inkml:trace>
  <inkml:trace contextRef="#ctx0" brushRef="#br0" timeOffset="354867.434">19037 15465 5394 0,'0'0'91'0,"25"0"47"0,6-27 358 16,-10 8-209-16,2 19 18 0,5-21-51 15,4 21-75-15,3-12-114 0,37 12-376 16,-36 0-155-16,-4 0-236 0,-2 0-326 16,-5 0-332-16,12 0-1076 0</inkml:trace>
  <inkml:trace contextRef="#ctx0" brushRef="#br0" timeOffset="355364.1503">16919 14284 2136 0,'6'0'90'0,"-6"0"94"16,0 0 102-16,0 31 137 0,-21-16 75 15,-23 38 558-15,13-16-613 0,-4 7-89 16,-7 11-96-16,-7 9-55 0,-57 90-32 15,48-68-245-15,-5 7-117 0,0 2-150 16,0-6-289-16,3-2-195 0,-41 52-1228 16,60-85 1162-16,7-13 262 0</inkml:trace>
  <inkml:trace contextRef="#ctx0" brushRef="#br0" timeOffset="355878.4981">17754 16337 1369 0,'0'0'41'0,"0"0"25"16,0 0 25-16,0 0 137 0,0 0-109 15,0 0 2-15,0 0-12 0,0 0 3 16,-17 0-8-16,17 0 91 0,0 0-108 16,0 0 0-16,-14 0 14 0,14 0 42 15,-9 0 285-15,-3 18-154 0,3-18 29 16,-3 25-11-16,-2-6 1 0,-3 6-28 15,-22 42 146-15,13-21-257 0,-4 5-53 16,-5 9-37-16,-2 6-56 0,-44 75-231 16,40-72-155-16,-4-2-315 0,3-6-253 0,4-7-255 15,3-13 185-15</inkml:trace>
  <inkml:trace contextRef="#ctx0" brushRef="#br0" timeOffset="357216.7586">21216 13780 1867 0,'0'-4'37'0,"0"-1"42"16,-20-2 214-16,20 2-99 0,0 3 33 15,0 0 40-15,-16-1 75 0,16 1 58 16,0 0 447-16,0 1-483 0,0 1-54 15,0 0-44-15,0 0 26 0,0 0 286 16,0 0-314-16,0 0-47 0,0 0-42 16,0 0-20-16,0 0 0 0,0 19 313 0,0-19-258 15,0 30-57-15,0-9-122 16,0 5-31-16,0 39 0 31,18-30 0-31,-18 1 0 0,0-1 0 0,0-2 0 0,15-1 0 0,-15 18-96 0,10-29-173 0,-10-3-249 16,12-6-240-16,-12-1-334 15,15-4-1477-15,-10-7 1279 0,2 0 430 0</inkml:trace>
  <inkml:trace contextRef="#ctx0" brushRef="#br0" timeOffset="357549.136">21059 14519 5052 0,'0'0'61'0,"0"-1"38"0,0 0 14 15,0-1 35-15,26-4 182 0,-8 2-114 16,10-1-8-16,8-3-67 0,10 1-47 16,60-10-47-16,-51 13-50 0,0-1 0 15,-1 4-12-15,-8 1-35 0,-5 0-62 16,14 0-333-16,-36 22 90 16,-6-22-194-16,-3 17-182 0,-8-17-228 0,-2 12-1130 15,0-12 1390-15</inkml:trace>
  <inkml:trace contextRef="#ctx0" brushRef="#br0" timeOffset="358123.4984">21396 14884 1761 0,'0'0'119'0,"0"0"94"15,0 0 102-15,0 0 133 0,0 0 530 0,0 0-470 16,0 0-68-16,0 0-107 0,0 0-56 16,0 0 78-16,0 0-223 15,0 0-19-15,0 0-27 0,0 0 6 0,0 0-6 16,0 0 86-16,0 0-119 0,0 0-27 15,0 0-25-15,0-12-19 0,0-5-7 16,15 7 16-16,-15-2-9 0,16-1 9 16,-16 0 2-16,20 1 0 0,-1-8 1 15,-10 11-4-15,1 2-4 0,-1 3 8 16,0 4 11-16,7 0 29 0,-9 0 2 16,0 20 0-16,-1-20 23 0,2 27 8 15,-3-8 7-15,1 27 78 0,-5-20-89 0,-1 6-17 16,0 1-16-16,0 0-9 0,-23 38-11 15,23-36-10-15,-46 56 16 16,46-67-13-16,-27-3-5 0,16-4 5 16,-2-1 0-16,3-6 10 0,-8 1 10 15,10-7-15-15,1-4-8 0,2 0-2 16,2 0-2-16,3-22-7 0,0 22 33 16,0-21 26-16,21 21 34 0,-21-20 39 15,49 1 132-15,-29 19-144 0,2-11-25 16,2 11-29-16,3 0-18 0,0 0-23 15,27 18-17-15,-29-18-37 0,1 23-68 16,-1-23-105-16,0 23-173 0,17-2-929 16,-21-21 259-16,-4 10-354 0,2-10 90 0,-5 0 158 15</inkml:trace>
  <inkml:trace contextRef="#ctx0" brushRef="#br0" timeOffset="361391.4919">22324 14284 3513 0,'0'0'135'16,"0"-17"134"-16,0 17 110 0,0-12 484 16,0 12-489-16,-16-12 7 0,16 12 4 0,0 0 13 15,0-5-53-15,0-3 117 16,0 8-296-16,0-5 2 0,0 0-22 0,0-1-29 16,24-8-27-16,12 7-90 0,-13 1 0 15,2-1 0-15,3 2 0 0,0 1 0 16,24-1 0-16,-28 5 0 0,-4 0 0 15,-2 0 0-15,-3 0 0 0,5 0 0 16,-14 0-140-16,0 18-145 16,-2-18-173-16,-4 0-215 0,0 0-96 0,0 0-1238 15,-20 0 876-15,20 0 1 0,-21 0 368 16,21 0 179-16</inkml:trace>
  <inkml:trace contextRef="#ctx0" brushRef="#br0" timeOffset="361571.3881">22433 14450 4968 0,'0'0'76'0,"16"-19"53"16,0 3 417-16,-3 16-176 0,1-14 41 15,2 14-40-15,5 0-60 0,27 0-39 16,-21 0-265-16,0 0-77 0,-1 0-100 16,1 0-170-16,-2 21-170 0,20-21-1189 15,-26 17 543-15,1-17-184 0,-4 0 305 0</inkml:trace>
  <inkml:trace contextRef="#ctx0" brushRef="#br0" timeOffset="363006.12">19478 14982 3225 0,'0'-6'97'0,"0"4"56"0,0 0 84 15,0 2 109-15,-17-3 380 0,2 3-381 16,15-2-24-16,-12 2-33 0,12 0 21 0,-5 0 273 15,5-1-340-15,0 1-22 0,0 0-27 16,0-1 26-16,0 1 0 0,21-6 130 16,3 4-261-16,-7 0-56 0,5-2-32 15,1 0 0-15,22 2 0 0,-24 2 0 16,-2 0 0-16,-2 0 0 0,-5 0 0 16,-3 0 0-16,-2 20 0 0,-7 6 0 15,0-8 0-15,0 7 0 0,-27 4 0 16,-8 45 0-16,12-32 0 15,0 2 0-15,3 0 0 0,-2 3 0 0,2-2 0 16,-11 34 0-16,18-42 0 0,3-5 0 16,1-6 0-16,1-5 0 0,-1 12 0 15,4-22 0-15,2-1 0 0,1-5 0 16,-2 0 0-16,3-4 0 0,-9-1 0 0,5 0 0 16,-3-31 0-16,0 12 0 0,-1-6 0 15,-12-44 0-15,12 30 0 0,0-6 0 16,-2-2 0-16,2 1 0 0,1 2 0 15,-8-30 0-15,8 44 0 0,1 6 0 16,1 7 0-16,1 5-123 0,-1 2-569 16,5 10-18-16,0 0-258 0,1 0-327 15,0 0-337-15,0 0 294 0</inkml:trace>
  <inkml:trace contextRef="#ctx0" brushRef="#br0" timeOffset="364841.343">23752 13678 2156 0,'0'0'88'0,"0"0"85"16,0 0 76-16,0-9 469 0,0 5-285 16,0-1 46-16,0 0-31 0,0-2-48 15,0-8 136-15,0 8-327 0,0 1 25 16,0 0-14-16,0 1 8 0,0 1-29 15,0 2 60-15,0 2-171 0,0 0-8 16,0 0 34-16,0 0 84 0,0 23 260 16,19-23-299-16,-19 34-94 0,0-10-65 15,0 8 0-15,19 6 0 0,-5 45 0 16,-14-37 0-16,11 2 0 0,-11 0 0 0,11-2 0 16,-1 37 0-16,-10-49 0 0,7-1 0 15,0-5 0-15,0-6 0 0,1-2-113 16,9 3-642-16,-10-16 43 0,1-3-246 15,2-4-167-15,-1 0-201 0,13-21-988 16</inkml:trace>
  <inkml:trace contextRef="#ctx0" brushRef="#br0" timeOffset="365101.1948">24196 13958 4515 0,'0'-3'147'15,"0"-2"425"-15,0 4-138 0,0-2-26 16,0 3-3-16,0 0-15 0,18-5 156 16,16 4-409-16,-11-1-67 0,3-2-45 15,2 2-29-15,2-1-41 0,25-1-201 16,-30 3-10-16,-4 0-147 0,-5 1-124 15,-2 0-270-15,3 0-1242 0,-11 0 839 16,2 0 232-16,-6 0 319 0</inkml:trace>
  <inkml:trace contextRef="#ctx0" brushRef="#br0" timeOffset="365454.992">24837 13510 4905 0,'0'-5'125'0,"-15"1"116"0,15 2 146 0,0-1 69 16,0 0 373-16,0 3-547 15,0 0-58-15,0 0-29 0,0 0 22 0,22 32-50 16,8 9-11-16,-10-14-149 16,-1 4-7-16,0 3 0 0,1 0 0 0,17 31 0 15,-21-38 0-15,-1-3 0 0,1-2 0 16,-3-5 0-16,-1-6 0 0,12-4 0 15,3-7 0-15,-13-22 0 16,15-24 0-16,-16 13 0 0,0-6 0 16,-1-8 0-16,-3-7 0 0,-4-6 0 15,-5-64-30-15,0 63-9 0,0 5 1 16,-28 6 7-16,28 7 16 0,-19-11 7 16,19 42-13-16,-19 0-6 0,19 10-40 15,0 2-47-15,0 0-69 0,0 17-559 0,0 14 142 16,0-9-196-16,0 2-198 0,0 6-259 15,23 30-1050-15</inkml:trace>
  <inkml:trace contextRef="#ctx0" brushRef="#br0" timeOffset="365739.6049">25541 13376 3263 0,'5'-9'120'16,"-4"2"121"-16,-1-3 534 15,0 6-404-15,0-1-49 0,0 3-55 0,0 1-36 16,0 0-57-16,0-3 38 0,0 4-112 16,-15 0 50-16,15 0 48 15,-20 0 45-15,-9 22 277 0,14 7-254 0,-4-6 6 16,0 3-60-16,0 3-49 0,-2 6-81 16,-10 41-73-16,20-37-9 0,1-1 0 15,5-1 0-15,5-3 0 0,0 24 0 16,34-39 0-16,-12-1 0 0,4-5-6 15,5-5-166-15,1-6-171 0,33-2-984 0,-32 0 449 16,-2-22-129-16,-7 22 6 0,-3-24-117 16,10-2-578-16</inkml:trace>
  <inkml:trace contextRef="#ctx0" brushRef="#br0" timeOffset="366021.4448">25546 13686 3701 0,'-10'-11'477'15,"10"8"-98"-15,0-1 71 0,0-1-113 16,0 0-19-16,0 2-29 0,25 1 211 16,-2 2-320-16,-23 0-43 0,28 0-39 15,-14 0-24-15,16 19 0 0,-16-19-62 0,-1 0-7 16,-2 15 1-16,-2-15-2 0,-2 0 2 16,4 0 2-16,-9 0-12 0,0 0 3 15,-2 0 5-15,0 10 9 0,0-10 29 16,0 0-16-16,0 0 48 0,0 7 23 15,0 1 6-15,0 1-11 0,0 12-39 16,0-6-48-16,0 0-11 0,0 2-31 16,0-1-54-16,0 13-347 0,0-16 17 15,19-5-141-15,-19-1-297 0,22-4-208 16,-9-3-172-16,19 0-856 0</inkml:trace>
  <inkml:trace contextRef="#ctx0" brushRef="#br0" timeOffset="366333.2652">26146 13321 4660 0,'-24'-19'151'16,"24"14"4"-16,-21 2 71 0,21 1 30 16,-23 2 26-16,3 0 219 0,20 0-332 15,-11 29-70-15,11-29-45 0,0 30-27 16,0-9-24-16,19 25 8 0,-19-25-1 0,33 1-3 15,-10-2-6-15,1-1 5 0,27 12-5 16,-26-20 3-16,0 1-3 16,-3 0 1-16,-3-2 18 0,-1-1 12 0,6 10 81 15,-15-11-39-15,-2 2 9 0,-5 0-3 16,-2 1-7-16,-25 18-3 0,25-15-62 16,-36 1-5-16,10 5-18 0,-2-6-44 15,-3 2-79-15,-28 12-480 0,28-19 160 16,4-1-211-16,5-5-167 0,0 0-182 15,-6-3-1112-15,18 0 1437 0</inkml:trace>
  <inkml:trace contextRef="#ctx0" brushRef="#br0" timeOffset="366708.0498">25132 14241 3243 0,'-14'14'300'0,"5"-14"2"0,1 14 122 0,1-14-25 15,0 0 4-15,3 13 331 0,4-3-412 16,0-4-26-16,34-6-69 0,-5 6-29 16,12-2-35-16,78-4 178 15,-41 0-139-15,12 0 25 0,16-29-47 0,11 29-43 16,123-50-44-16,-121 35-93 0,-5 1 0 16,-9 14 0-16,-15-20 0 0,-17 20-68 15,26 0-388-15,-70 0 89 0,-13 0-132 16,-9 0-88-16,-7 0-363 0,-34 20-1592 0,14-20 1274 15,-5 0 434-15</inkml:trace>
  <inkml:trace contextRef="#ctx0" brushRef="#br0" timeOffset="367453.181">25365 14664 1578 0,'-13'-2'78'0,"2"1"52"16,-2 1 65-16,1 0 39 0,-8-2 361 15,11 2-182-15,5 0 106 0,-2 0 58 16,4 0-3-16,0 0-63 0,2 0 385 16,0 0-447-16,0-14 2 0,21 14-59 15,-21 0-86-15,16 0-22 0,-16 0-275 16,18 0-9-16,-4 26 0 0,-2-6 0 16,7 8 0-16,19 37 0 0,-15-29 0 15,-3 2 0-15,0-3 0 0,-1-2 0 16,24 21 0-16,-5-22 0 15,-17-26 0-15,-3-6 0 0,22-20 0 16,-19-2 0-16,-3-7 0 0,0-6 0 16,0-5 0-16,-6-7 0 0,-4-3 0 15,-6-3 0-15,-2-49 0 0,0 61 0 0,-25 3 0 16,25 11 0-16,-19 6 0 0,19 8 0 16,-17 13-13-16,17 0-96 0,0 32-132 15,0-8-173-15,0 3-223 0,21 40-1054 16,-21-28 647-16,30-1-124 0,-10 1 10 15,4-2 260-15</inkml:trace>
  <inkml:trace contextRef="#ctx0" brushRef="#br0" timeOffset="367954.586">25964 14958 5181 0,'-16'0'85'0,"16"0"69"16,-13 29 96-16,13-29 109 0,-10 40 415 15,0-26-392-15,10 3-49 0,0-1-67 16,0 1-53-16,0 21-33 0,20-20-166 16,-20 5-14-16,22 2 0 0,-22 1 0 15,21 1 0-15,-2 30 0 0,-19-29 0 0,21-3 0 16,-21 3 0-16,16-7 0 16,-9 1 0-16,5 8 0 0,-7-17 0 15,-2-6 0-15,-1-2 0 0,0-1 0 0,-2-1 0 16,0-3 0-16,0 0 0 15,0-26 0-15,-20-24 0 16,2 1 0-16,2-14 0 16,-15-12-47-16,19 34-67 0,1-5-60 15,2-2-54-15,-5 1 8 0,5-1 32 16,-5-42-98-16,8 47 188 0,6 7 25 16,0 2 26-16,0 5 8 0,27-20-9 15,-27 27 34-15,31 3 11 0,-12 1 7 0,1 3 10 16,0 5 6-16,19 0 35 15,-22 10-9-15,-1 0 17 0,-2 0 23 16,0 31 24-16,5 8 128 0,-12-15-124 0,0-1-23 16,-4 3-26-16,-3 3-6 0,0-4-14 15,0 25 42-15,0-27-59 0,-27-1-16 16,27-4-7-16,-23-4-12 0,-5 6-99 16,13-14-38-16,-1-5-96 0,-1-1-126 15,1 0-144-15,1-19-181 0,-11-7-1185 16,15 8 768-16,4 0 2 0,7 2 344 15</inkml:trace>
  <inkml:trace contextRef="#ctx0" brushRef="#br0" timeOffset="368633.1966">26717 13254 1695 0,'-3'-5'111'15,"-1"-3"389"-15,0 6-91 0,4-3 50 16,-2 3 53-16,-1-1 48 0,3-3 356 15,-2 5-569-15,2 1-16 0,0 0 2 0,0 0 18 16,0 0 12-16,20 22 397 0,-20-22-465 16,23 36-111-16,-5-5-119 0,4 6-65 15,30 58 0-15,-23-38 0 0,4 9 0 16,1 3 0-16,2 4 0 0,-5 3 0 16,25 84 0-16,-20 0 0 15,-22-81 0-15,-12-4 0 0,-2 69 0 16,-24-81 0-16,24-2 0 0,-36-7 0 15,11-1 0-15,-2-7 0 0,0-8 0 16,-32 25-274-16,30-37-105 0,3-7-251 16,1-5-187-16,7-5-334 0,-14-4-1594 15,24-5 1593-15,8 0 451 0</inkml:trace>
  <inkml:trace contextRef="#ctx0" brushRef="#br0" timeOffset="369244.0445">26867 12668 2495 0,'-2'-2'181'15,"0"2"131"-15,-2 0 130 0,-1 0 56 16,-2 0-23-16,-6 0 261 0,6 0-454 16,1 0-8-16,0 0 5 0,2 0 19 15,2 0 198-15,2 0-293 0,0 0-24 16,0 0-22-16,0 0-42 0,0 0-40 15,20 0 8-15,-20 0-17 0,27-10 22 16,-9 10-8-16,4 0-8 16,24-8-6-16,-24 8-46 0,0 0 1 15,-1 0 26-15,-4 0 8 0,-3 23-6 0,4 3-2 16,-14-9-47-16,-1 3 0 0,-3 4 0 0,0 2 0 16,-20 28 0-16,20-27 0 0,-17 1 0 15,17-5 0-15,0 0 0 0,0-4 0 16,0 12 0-16,0-19 0 0,28-4 0 15,-10-1-134-15,2-4-171 0,27-1-1016 16,-26-2 294-16,1 0-244 0,-4 0-204 0,0 0 180 16,-5 0 408-16</inkml:trace>
  <inkml:trace contextRef="#ctx0" brushRef="#br0" timeOffset="369901.2785">23510 13369 2632 0,'0'0'218'0,"0"0"156"0,-20 0 153 16,20 27 56-16,-52 9 383 0,26-9-580 15,-2 11-27-15,-2 9 12 0,1 9 18 16,1 14-85-16,-18 101-2 0,30-66-257 15,8 15-23-15,8 7-4 0,0 6 0 16,46 132-1-16,-12-139 31 0,7-2 16 16,12-11 0-16,7-15-3 0,6-10-80 15,73 48-285-15,-69-79-72 0,-1-11-227 16,-7-9-335-16,-4-5-415 0,34 14-1524 16</inkml:trace>
  <inkml:trace contextRef="#ctx0" brushRef="#br0" timeOffset="380096.7793">24180 831 255 0,'-10'-8'0'16,"3"-2"12"-16,0-12 26 0,3 12-15 15,-1 0-4-15,-1-8 126 16,-3 0 258-16,6 10-119 0,-1 0 47 16,-4-2 278-16,6 5-345 0,0 3-24 15,-1 1 268-15,2 1-22 16,1 0-303-16,-1 0 92 0,1 0 33 15,0 0-126-15,0 19 170 16,0 2-139-16,0-9-162 0,0 3 2 16,0 22 44-16,0-16-25 0,0 1-6 15,0 4 8-15,15 3 6 0,-15 3-25 16,0 35 26-16,0-30-39 0,9 0 23 16,-9 1 29-16,0-1 15 0,9 1-6 15,-4 40 76-15,-2-37-86 0,-2 3 7 16,1 0-4-16,-2 1 12 0,0 49 68 15,0-45-90-15,0 1-11 0,0 4-10 0,0-2-8 16,0 55-5-16,-15-55-44 0,15 4-3 16,0-1-2-16,0 1 2 0,0-1 1 15,0 56 6-15,0-55-1 16,0 1 3-16,0-3 16 0,0-1 16 16,0 50 88-16,0-55-72 0,0 4-13 0,0-1-14 15,0-2-8-15,0 2 1 0,-15 50 16 16,15-48-24-16,0 1-7 0,0-1 0 15,0 0-4-15,0 49-8 0,0-53-3 0,0 1 2 16,17-4 1-16,-17 3-1 16,0-6 0-16,0 46 5 0,0-44-2 15,0 87 3-15,0-89-4 0,0 1 6 16,-17-1-3-16,17 4-1 16,-14 42 4-16,2-44-9 0,12 0 4 0,0-1-1 15,-7 0-2-15,7 0-2 0,0 35-4 16,0-39 7-16,19-1 4 0,-19-2-7 15,0 0-2-15,24 31-5 0,-10-35 7 16,-14 3 0-16,12-1-5 0,-12-2 9 16,0 3-3-16,11 33 6 0,-11-32-9 15,0 0 1-15,0 1 4 16,0 0-4-16,0 42 8 0,0-41-4 31,0 3 2-31,0 1-3 16,0-2-2-16,0 5 1 0,0 43 7 0,0-42-4 0,0 0 1 0,0 1 3 0,0 2-2 0,0 47 7 0,0-51-9 15,0 3-4-15,-17 0 1 16,17-1 2-16,0-1-6 0,0 47 1 0,0-49-4 16,0 1 8-16,0 1-7 0,0-1 4 15,0 42 0-15,0-45 6 0,0 3 5 16,19 0-2-16,-19 2-2 0,15-3-1 16,-2 48 5-16,-13-48-3 0,12 5 2 15,-12-2-4-15,11 1 0 0,-4 50 5 0,-2-48-4 16,-1 2-7-16,3 1 11 0,-3 1-4 15,1 3-4-15,8 55 12 0,-7-55-15 16,0-1 2-16,-1-2-4 16,0 2 7-16,4 48 0 0,-4-54 0 15,-1 2-5-15,-1 0 4 0,-1 1 9 0,0 1 12 16,5 57 80-16,-3-52-46 16,-1 3-14-16,4 0-22 0,-3 2-14 0,7 61-6 15,-4-65 0-15,-1 4 0 0,-1 3 0 16,0-6 0-16,1 65 0 0,-2-65 0 15,-1 1 0-15,0 0 0 0,0-3 0 0,0-4 0 16,8 52 0-16,-7-56 0 16,2-3 0-16,1-1 0 0,1 0 0 0,10 44 0 15,-9-47 0-15,1 0 0 0,0 1 0 16,4 0 0-16,-5 0 0 0,15 36 0 16,-15-44 0-16,2 3 0 15,-4-4 0-15,1-3 0 0,8 27 0 16,-9-35 0-16,-1 3 0 0,1-3 0 0,2-2 0 15,1 1 0-15,8 18 0 0,-12-22 0 16,2 2 0-16,-1-4 0 0,-1 3 0 16,8 21 0-16,-10-22 0 0,-1 0 0 15,1 2 0-15,-2 0 0 0,0 1 0 16,4 20 0-16,-5-21 0 0,2-1 0 16,-3 3 0-16,3-4 0 0,-2 21 0 15,0-23 0-15,0 1 0 0,1-3 0 16,1 1 0-16,-1-4 0 0,3 18 0 0,-3-15 0 15,0-1 0-15,0 2 0 0,2 0 0 16,1 20 0-16,-4-21 0 0,1 3 0 16,0 0 0-16,-2-1 0 0,2 0 0 15,0 16 0-15,0-18 0 0,-2-2 0 16,0-1 0-16,1-1 0 0,0-1 0 0,2 12 0 16,-1-12 0-16,0-2 0 15,-2 3 0 16,4 3 0-31,-2-1 0 0,0 3 0 0,0 21 0 0,-2-1 0 0,0-16 0 0,0 20 0 16,0-5 0-16,-21-18 0 16,21 0 0-16,-13 18 0 0,13-7 0 15,-12-14 0-15,12 13 0 16,-9-3 0-16,5-13 0 16,1 13 0-16,0-1 0 0,1-11 0 15,-1-3 0-15,-1 14 0 0,1-13 0 16,-1 0 0-16,1 0 0 0,-1 0 0 15,-2-2 0-15,1 2 0 0,2-3 0 16,-6 8 0-16,3-6 0 16,4-7 0-16,0 4 0 0,0 1 0 15,1-5 0-15,1 8 0 16,0 1 0-16,0-8 0 0,0 0 0 16,0 2 0-16,0-1 0 15,0-5 0-15,0 0 0 0,0 0 0 16,0-1-131-16,0 3-202 0,-18-3-296 15,-2 3-1395-15,20-3 666 0,-18 0-61 16,18 0 284-16</inkml:trace>
  <inkml:trace contextRef="#ctx0" brushRef="#br0" timeOffset="382683.7053">25528 1662 2456 0,'-9'0'50'0,"9"2"47"0,0-2 56 16,-7 0 80-16,7 0 336 0,-5 0-256 16,5 0-30-16,-2 2-68 0,2-2-43 15,-2 2-20-15,2-2-111 0,0 1 19 16,0 0 33-16,-5 0 9 0,1 4 0 15,-5 0 33-15,4-1-87 0,-1-1 9 16,0 4 0-16,1-2 9 0,-1 1-2 16,-4 10 37-16,5-7-59 0,1 3-9 15,0 0-1-15,0 2 8 0,1 14 21 16,3-12-37-16,0-1-10 0,0 0-7 0,0-2-4 16,24 0-16-16,7 2-73 15,-12-12 12-15,0-3-22 0,0 0-3 0,3 0-9 16,18-30-65-16,-21 30 106 15,-4-31 19-15,-1 11 5 0,-3-1 7 16,-1-1 4-16,-6-27-31 0,-4 26 19 0,0-1 13 16,-23 3 10-16,23 5 19 0,-63-9 66 15,35 25-5-15,-4 0 13 0,2 0-3 16,-5 30-28-16,2-6-16 0,-24 38-157 16,32-29-111-16,10-1-253 0,5-1-176 15,10-6-290-15,0-5-51 0,63-6-362 16</inkml:trace>
  <inkml:trace contextRef="#ctx0" brushRef="#br0" timeOffset="383132.4495">25905 1809 1457 0,'14'0'145'16,"-5"0"-3"-16,-9 0 73 0,0 0 22 0,6 0 54 15,-6 0 37-15,0 0 381 16,0 0-335-16,0 0-9 0,0 0-46 0,0 0-17 16,0 12 142-16,0-12-225 0,0 0 46 15,0 0 29-15,0 7-2 0,0-7-50 16,0 10 9-16,0-6-195 0,0 1-21 15,-13 0-15-15,13-2-9 0,0 1 4 16,0-3-7-16,0 1 4 0,0-2 1 16,0 0 2-16,0 0-7 0,0 0-30 15,0 0-8-15,0-20-1 0,0 20 5 0,0-14 8 16,16 2 10-16,-16 12 15 0,12-10-3 16,-12 10 6-16,0 0 3 0,0 0 5 15,0 0 102-15,0 0-38 0,0 0-6 16,0 17-34-16,0-17-23 0,0 19-30 15,-15 3-30-15,15-22-49 0,0 21-88 16,0-21-151-16,0 14-138 0,0-7-716 16,0-7 398-16,0 0-128 15,0 0-188-15,0 0 74 0</inkml:trace>
  <inkml:trace contextRef="#ctx0" brushRef="#br0" timeOffset="383534.2262">26204 1544 1956 0,'12'-9'216'16,"-8"9"7"-16,-2-3 116 0,-2 3 88 0,0 0 88 15,0 0-2-15,0 20 252 16,0-3-574-16,-25-17-56 0,25 27-45 0,0-10 2 15,-20 19 47-15,7-17-96 0,13 2-20 16,-9 2-13-16,9-4 0 0,0-2-8 16,0 12-14-16,0-18-29 0,0-3-19 15,24-1-17-15,-24-4 10 16,23 2-22-16,2-5 70 0,-12 0 10 16,3 0 0-16,-3 0 6 0,12 0 36 0,-15 0 17 15,1 0 24-15,11 23 288 16,-20-23-211-16,-2 19-12 0,0-19 9 15,0 26-2-15,-27 5 92 0,27-16-155 0,-29-1-21 16,13 2-22-16,-4-1-16 16,-16 12-4-16,18-19-30 0,0 4-34 0,1-7-62 15,2-1-131-15,5-2-145 16,-7-2-699-16,17 0 318 0,-4-26-94 0,4 26-206 16,0-33 43-16</inkml:trace>
  <inkml:trace contextRef="#ctx0" brushRef="#br0" timeOffset="383782.1075">26225 1598 3577 0,'0'0'204'0,"0"0"135"0,0 0 559 16,17 0-543-16,-17 0-66 0,18-14-46 16,-1 14-24-16,29-15-38 0,-17-2-268 15,-1 6-172-15,3 2-180 0,1 1-390 16,-5 8-330-16,13-6-1308 0</inkml:trace>
  <inkml:trace contextRef="#ctx0" brushRef="#br0" timeOffset="384330.8801">27361 1727 833 0,'0'0'88'15,"14"-7"112"-15,-14 7 111 0,5-6 512 16,-5 6-370-16,0 0 67 15,0 0 42-15,0 0 17 0,-21 0-83 0,21 0 271 16,0 17-417-16,-17-17 9 0,17 0-34 16,0 0-23-16,0 0-41 0,0 0 152 15,0 0-289-15,0 0-55 0,22 0-58 16,-4 0-8-16,34-17-43 0,-17 17-24 16,3-16-67-16,2 16-83 0,-2-14-115 0,-5 14-148 15,24 0-605-15,-38 0 465 0,-5 0-45 16,-5 0-46-16,-9 0-181 0,0 25-773 15,0-25 1089-15</inkml:trace>
  <inkml:trace contextRef="#ctx0" brushRef="#br0" timeOffset="384485.7913">27338 1959 4594 0,'26'0'101'16,"39"0"286"-16,-29 0-136 0,0-17-106 15,2 17-146-15,-4 0-185 0,26 0-1204 16,-39 0 192-16,0-11 19 0,-7 11 364 16</inkml:trace>
  <inkml:trace contextRef="#ctx0" brushRef="#br0" timeOffset="385335.3046">28629 1362 3345 0,'0'-6'407'0,"0"4"-20"0,0 0 73 15,0 2-67-15,0-3 18 0,0 2-25 16,0-1 365-16,-15 1-476 0,15 1-63 15,0 0-44-15,0 0 7 0,0 0 59 16,0 20 177-16,0-20-273 0,24 30-100 16,-24-8-38-16,23 5 0 0,0 40 0 0,-23-31 0 15,22 2 0-15,-22 3 0 0,15-3 0 16,-6 34 0-16,-9-39 0 0,0-2 0 16,0-3 0-16,0-1 0 0,0-5 0 15,0 14 0-15,0-22-154 0,0-2-226 16,0-5-342-16,0-2-378 0,0-5-1848 15,29 0 1622-15,-9-26 378 0</inkml:trace>
  <inkml:trace contextRef="#ctx0" brushRef="#br0" timeOffset="385585.1616">29021 1603 3255 0,'0'-2'117'16,"0"2"106"-16,0-3 119 0,0 3 107 15,20-6 355-15,-2 4-416 0,-3 2-9 16,2-1-25-16,6 0-18 0,32 0 47 16,-27 1-305-16,2-2-50 0,-3 2-47 0,0 0-49 15,-6-1-105-15,10 1-638 16,-20 0 195-16,-4 0-234 0,-5 0-104 0,0 0-276 15,-1 0-635-15</inkml:trace>
  <inkml:trace contextRef="#ctx0" brushRef="#br0" timeOffset="385977.364">29601 1335 3991 0,'5'-15'339'0,"-1"-2"-12"16,-1 17 123-16,0-17 29 0,1 17 9 15,3-12 316-15,-2 7-551 0,1 5-48 16,6 0-1-16,-1 0 41 0,2 17-49 16,21 15 14-16,-15-11-210 0,3 2 0 15,0 4 0-15,-3 1 0 0,19 23 0 16,-21-30 0-16,-2 2 0 0,-2-6 0 15,2-3 0-15,-4-5 0 0,11-9 0 16,-13 0 0-16,1 0 0 0,0-29 0 16,0 7 0-16,11-33 0 0,-13 21 0 0,-1-5 0 15,-2-1 0-15,-5-5 0 0,0 0 0 16,0-44 0-16,-19 49 0 16,19 2 0-16,0 6 0 0,-21 9 0 0,21-4 0 15,0 21 0-15,0 6 0 0,0 0 0 16,0 0-46-16,0 31-152 0,0 3-679 15,20-14 146-15,-20 2-165 0,15 0-202 16,-15-2-286-16,35 13-841 0</inkml:trace>
  <inkml:trace contextRef="#ctx0" brushRef="#br0" timeOffset="386316.1843">30291 1162 895 0,'31'-25'598'16,"-23"25"-236"-16,-3-11-50 0,0 4 325 16,-5 7-298-16,0 0 78 0,0 0 47 15,0 0 7-15,-21 0 262 0,-1 0-482 16,22 17 23-16,-29-17 11 0,14 17 34 15,-2-17-9-15,-16 41 192 0,15-24-278 0,4 3-4 16,-1 1-5-16,3 2-34 0,-8 25-7 16,15-26-166-16,2 2-8 0,3-1 0 15,0-3 0-15,0-2 0 0,33 7-211 16,5-17-70-16,-14-3-177 0,3-5-171 16,-1 0-85-16,27 0-1128 0,-33-20 875 15,1 20-104-15,-2-18 218 0,-8 18 192 16</inkml:trace>
  <inkml:trace contextRef="#ctx0" brushRef="#br0" timeOffset="386627.9931">30297 1369 3127 0,'0'0'250'0,"0"0"167"0,15 0 104 15,-15-18-8-15,12 18-78 0,-12-14 245 16,12 14-385-16,-12 0-58 0,14-14-82 15,-6 14-34-15,9-10 14 0,-8 0-92 16,1 10-11-16,0-7-18 0,0 5-10 16,-3 0-14-16,9 1 0 0,-10 1 15 15,-1 0 5-15,1 0-1 0,-1 0 2 0,4 15 25 16,-6-15 1-16,-2 0 18 16,1 17 20-16,-1-17 38 0,-1 16 38 0,0 6 260 15,0-7-245-15,0-1-54 0,0 3-71 16,-18 2-41-16,18 18 0 0,0-19 0 15,-13 0 0-15,13-2 0 0,0-2-59 16,0 9-507-16,0-17-54 16,25-1-193-16,-25-5-283 0,28 0-273 0,-10 0-38 15,30-25-495-15</inkml:trace>
  <inkml:trace contextRef="#ctx0" brushRef="#br0" timeOffset="386928.4441">30866 1126 3363 0,'0'-7'134'16,"0"5"132"-16,-23 0 524 0,4 1-462 15,19 1-96-15,-22 0-72 0,22 0 15 16,-22 20-23-16,5-1 118 0,17-19-190 16,-10 24-18-16,10-7-34 0,0-5-8 15,0 17-6-15,28-14-6 0,-28-2-3 0,28-1-6 16,-9-2-14-16,17 6-21 15,-19-11 13-15,1 2 8 0,-4-3-9 0,-2-1 1 16,-2 0-1-16,0 7 4 0,-10-6 19 16,0 3 9-16,0 0-4 0,-30 1 1 15,12 1 1-15,-35 12-90 0,23-11-57 16,-1 1-85-16,0-2-140 0,3 0-235 16,-18 4-1032-16,27-10 627 0,8-3 188 15,1 0 236-15</inkml:trace>
  <inkml:trace contextRef="#ctx0" brushRef="#br0" timeOffset="387313.2234">29974 1746 1869 0,'0'0'98'0,"0"0"78"0,-18 0 399 15,18 0-244-15,0 0 48 0,-20 0 23 16,20 14 23-16,0-14-42 0,-14 0 173 0,14 11-338 15,0-11-33-15,29 0-20 0,-8 0-4 16,9 6-37-16,56-6 47 0,-30 0-126 16,11 0 12-16,14-17 32 0,8 17 39 15,104-18 148-15,-96-3-199 0,2 21-55 16,-11-19-77-16,-13 19-89 0,-14-14-175 16,13 5-524-16,-54 9 318 0,-14-11-80 0,-6 11-121 15,-26-7-282-15,-27-3-834 16,20 8 1262-16</inkml:trace>
  <inkml:trace contextRef="#ctx0" brushRef="#br0" timeOffset="387735.982">30152 2073 2612 0,'0'0'114'0,"0"-13"143"0,0 13 187 15,0-11 166-15,19 0 615 0,-19 7-624 16,14 4-35-16,-14-3 9 0,0 3-41 16,13 0-186-16,0 0-43 0,-4 17-305 15,0-17 0-15,0 22 0 0,1-22 0 16,12 48 0-16,-9-31 0 0,-2 3 0 15,0 0 0-15,3 0 0 0,-3-1 0 16,11 19 0-16,-12-22 0 0,1-1 0 0,-3-5 0 16,1-1 0-16,-1-5 0 15,10 0 0-15,4-4 0 0,-10-31 0 16,12-6 0-16,-12 15 0 0,-1-2 0 16,0-5 0-16,-2 0 0 15,-1 0 0-15,2-27 0 0,-5 30 0 16,-1 4 0-16,-2 4 0 0,-1 4-69 15,4 0-377-15,-1 14 44 0,-1 0-167 0,0 0-82 16,1 0-326-16,0 25-249 0,9-4-1358 16,-7-5 1775-16</inkml:trace>
  <inkml:trace contextRef="#ctx0" brushRef="#br0" timeOffset="388199.3386">30712 2131 5658 0,'0'0'150'0,"0"0"139"0,0 0 152 16,0 0 110-16,0 0-59 0,0 21 65 15,0-21-504-15,0 32-53 0,0-13 0 16,0 6 0-16,15 32 0 0,-15-25 0 16,0 2 0-16,0-1 0 0,0 1 0 15,0-4 0-15,0 18 0 0,-17-28 0 16,17-6 0-16,0-2 0 0,0-3 0 15,0-1 0-15,0-8 0 0,0 0 0 16,0 0 0-16,0-20 0 0,0 20 0 0,0-52-90 16,0 29-46-16,16-4-58 0,-16-4-38 15,0-6-16-15,17-40-225 0,0 37 234 16,-9-4-3-16,4-2-9 0,-1 2-2 16,3 1 52-16,18-31-32 0,-15 40 210 15,0 4 26-15,1 6 34 0,-1 2 36 16,19-7 184-16,-20 22-107 0,-2 0-20 15,2 4-43-15,-3 3 1 0,-1 0-13 16,7 19 123-16,-13-19-75 0,-1 27 16 0,-3-8 2 16,-2 1 12-16,0 30 137 15,-29-25-142-15,-25 57 278 0,32-58-345 16,-2-1-46-16,2-5-16 16,-2 2-57-16,-15 6-258 0,22-16-16 0,3-5-181 15,-1-3-153-15,7-2-330 0,1 0-272 16,2-21-1421-16,5-16 1820 0</inkml:trace>
  <inkml:trace contextRef="#ctx0" brushRef="#br0" timeOffset="394228.8163">24804 1881 2680 0,'0'-5'44'0,"0"2"-7"0,0 2 14 16,0-1-2-16,0 2 35 15,0 0 56-15,19 23 231 0,3-23-215 16,-6 29-54-16,4-7-45 0,1 4-3 0,27 30 63 16,-25-28-29-16,-4-1 22 15,30 44 296-15,-39-56-313 0,0-5-11 16,-5-3 9-16,0-2 24 0,2-5 73 16,-6 0-141-16,0-20-48 0,-1 2-8 0,0-7-9 15,0-46-24-15,0 25 4 0,0-7-18 16,-19-7-35-16,19-6-43 15,-27-4-16-15,-16-80-277 0,18 72 215 0,-1 2 22 16,-1 5 89-16,3 6 46 0,4 8 47 16,-9-29 61-16,20 54-4 0,7 6 15 15,2 9 23-15,0 2-4 0,0-7 69 16,22 16-100-16,-22-3 0 0,25 1-2 16,-5-2 13-16,5 1-15 0,40-16 8 15,-19 11-53-15,9-8-7 0,13-2-4 16,10-5-16-16,106-37-191 0,-81 28 1 15,8-3-72-15,8 1-19 0,108-32-467 16,-126 39 142-16,-11 4-92 0,-10 4 122 16</inkml:trace>
  <inkml:trace contextRef="#ctx0" brushRef="#br0" timeOffset="406218.2827">25485 3677 2637 0,'0'0'103'0,"0"0"148"0,0 0 150 16,0 0 635-16,0 0-621 0,0 0-96 0,0 0-79 16,0 0-8-16,0 0-9 0,0 0 265 15,0 0-238 1,0 18-9-16,25-18-27 0,-25 23 1 0,51 11 220 0,-32-15-229 16,0 2-52-16,2 0-65 0,-4 0-47 15,2 0-42-15,6 15 0 0,-17-20 0 16,2-2 0-16,-5-2 0 0,-1-4 0 15,2 1 0-15,-4-6 0 16,-2-3 0-16,0 0 0 0,2 0 0 16,1-24 0-16,1 24 0 0,2-34 0 15,6-16 0-15,-5 18 0 0,-3-5 0 16,2-2 0-16,-6-3 0 0,0-44 0 0,0 41 0 16,0 1 0-16,-27-1 0 0,27 2 0 15,-17 2-5-15,17-31-1 0,-15 42 6 16,15 4 4-16,0 5 1 0,0 3-3 15,0-1-2-15,0 14 0 0,0 1 0 16,0 2 0-16,0 1 0 0,0 1 0 16,38-2 0-16,-13-1 0 0,9 0 0 15,8 1 0-15,12 0 0 0,79-8 0 16,-57 7 0-16,5-3 0 16,0 3 0-16,-6-1 0 0,-8 1 0 15,31 0 0-15,-64 3-2 0,-13 0-104 0,-13 0-154 16,-8 0-228-16,-38 20-1182 0,9-20 474 0,-7 0-258 15,-7 15 177-15</inkml:trace>
  <inkml:trace contextRef="#ctx0" brushRef="#br0" timeOffset="406776.9635">25961 3707 2559 0,'0'0'89'0,"0"0"88"0,0 0 101 15,0 0 512-15,0 0-386 0,0 0-41 16,0 0-79-16,0 0-44 0,0 0-77 15,0 0 74-15,0 0-70 0,0 0 41 16,0 0 23-16,0 14-24 0,0 12 6 16,-12-10-160-16,12 1-20 0,0 1-6 15,0-2-5-15,0 1-3 0,0 10 19 0,0-17-23 16,28-3-10-16,-28-4-5 0,24-3-10 16,2 0-68-16,-12 0-11 0,1-29-44 15,-1 29-14-15,-1-32-25 0,-2 10 8 16,-4-21-103-16,0 19 149 0,-7 0 10 15,0 1 15-15,0 2 17 0,-30-12-8 16,-3 23 57-16,12 2-27 0,2 4-17 16,-2 4-58-16,1 0-71 0,-14 27-472 15,21-27 212-15,1 27-86 0,5-10-148 16,7 0-124-16,0 17-462 0</inkml:trace>
  <inkml:trace contextRef="#ctx0" brushRef="#br0" timeOffset="407111.7708">26386 3868 4286 0,'0'7'16'0,"0"0"13"0,0 6 118 15,0-11-36-15,0 0 41 0,0-1-5 16,0 3 2-16,0-3-35 0,0 3 31 15,0-3-120 1,0-1-14-16,0 0 38 0,0 0-13 16,0 0-7-16,0 0-11 0,0 0-8 0,0-14 3 15,0 14-7-15,0 0 2 0,0-12-16 16,0 12 28-16,0 0 24 0,0-9 72 16,0 9-69-16,0 0-15 0,0 0-8 15,0 0-11-15,0 0-3 0,0 20 10 16,16-20-12-16,-16 17-20 0,14-17-70 15,-14 21-91-15,27-8-489 0,-17-13 103 16,2 0-132-16,1 0-178 0,3 0-108 0,-3 0 162 16</inkml:trace>
  <inkml:trace contextRef="#ctx0" brushRef="#br0" timeOffset="407452.6866">26658 3552 3360 0,'0'0'124'16,"0"0"110"-16,-19 16 91 0,19-16 409 0,-21 21-454 16,21-21-29-16,-16 24-18 15,16-9-27-15,-9 17 22 0,9-15-195 16,0 1-23-16,0-3 6 0,0 0 6 0,0-5-19 16,50 14 7-16,-19-17-16 15,-13-6 10-15,-2-1-5 0,-1 1 0 16,-1-1-8-16,-1 0 7 0,8 6 32 15,-15-4 35-15,-6 3 38 0,9 2 38 16,-9 0 22-16,0 15 107 0,0-10-183 16,-26 4-29-16,26 1-22 0,-31-1-10 15,14 3-9-15,-21 13 2 0,18-18-17 0,1-2-2 16,0-3-3-16,5-2-16 16,-10 2-75-16,16-8-39 0,2-1-129 15,6 0-139-15,-4 0-136 16,4-20-170-16,0-8-932 0,22 11 625 0,-22-6 90 0,20 0 256 15</inkml:trace>
  <inkml:trace contextRef="#ctx0" brushRef="#br0" timeOffset="407647.5749">26690 3526 4110 0,'0'-2'138'0,"0"-2"93"0,16 1 391 16,-16-1-367-16,15 3-40 0,-15-2-62 16,21-1-55-16,-8 1-150 0,18-3-507 15,-15 2-128-15,-1 0-290 0,1 0-286 16,0-2 142-16</inkml:trace>
  <inkml:trace contextRef="#ctx0" brushRef="#br0" timeOffset="408379.9017">27672 3570 3041 0,'-7'0'302'0,"4"0"28"0,1 0 146 15,0 0-2-15,2 0 70 0,-2 0 11 16,2 0 372-16,0 0-573 0,0 0-75 16,22 0-6-16,-22 0-3 0,32 0-74 15,22 0-26-15,-23 0-170 0,4 0 0 16,-2 0 0-16,2 0 0 0,20 0 0 15,-37 0 0-15,-3 0 0 0,-6 0-8 16,-4 0-68-16,-5 0-103 0,0 19-602 16,-20-19 133-16,20 0-175 0,-23 15-249 0,23-15-295 15,-27 0-1003-15</inkml:trace>
  <inkml:trace contextRef="#ctx0" brushRef="#br0" timeOffset="408682.7352">28265 3314 3241 0,'0'-2'195'15,"0"-3"657"-15,0 2-271 16,0 3-45-16,0 0-7 0,0 0 68 0,0 0 59 15,0 27 176-15,0 9-662 0,0-9-168 16,0 4-2-16,-17 7 0 0,17 42 0 16,0-36 0-16,0-1 0 15,-11-1 0-15,11-1 0 0,0-4 0 0,0 23 0 16,0-36 0-16,23-5 0 0,-23-4 0 16,0-5-200-16,19-1-1011 0,-3-9-1267 15,-3-27-348-15,-13 27 1966 16</inkml:trace>
  <inkml:trace contextRef="#ctx0" brushRef="#br0" timeOffset="409027.0624">28841 3462 2853 0,'0'0'421'16,"0"0"18"-16,0 0 132 0,0 0-56 0,0 0 40 0,0 0-31 15,0 0 428-15,0 0-559 0,0 0-65 16,0 0-57-16,32 0-63 0,16 11-47 15,-18-11-161-15,4 0 0 16,4 0 0-16,0 0-3 0,32-20-257 0,-40 20-42 16,-6 0-180-16,-5 0-146 0,-5-15-79 15,-6 15-112-15,-8 0-823 0,0 0 717 16,-24 0 37-16,24 17 193 0,-35-17 138 0</inkml:trace>
  <inkml:trace contextRef="#ctx0" brushRef="#br0" timeOffset="409206.96">28801 3670 4727 0,'35'8'230'15,"-10"-2"0"-15,2-3 106 0,6-2-30 16,2 0-46-16,45 2-267 0,-47-2-360 16,0-1-421-16,-4 0-347 0,-7 0-270 15,-3 0 196-15</inkml:trace>
  <inkml:trace contextRef="#ctx0" brushRef="#br0" timeOffset="409951.2786">29808 3493 2288 0,'-4'0'116'15,"0"0"135"-15,2 0 171 16,-4 0 725-16,4 0-646 0,2 0-49 15,0 0-57-15,0 0 4 0,0 7 316 0,0-7-436 16,29 0 7-16,-10 5 6 0,2-3-12 16,7 0-72-16,39 2-48 0,-27-3-160 15,2-1 0-15,2 0 0 16,-2 0 0-16,29 0 0 0,-46 0 0 0,-4 0 0 16,-5 0-12-16,-8 0-66 0,-7 0-104 15,-1 0-622-15,-23 0 118 0,23 0-276 16,-27 0-265-16,27 20-279 0,-26-20-681 15</inkml:trace>
  <inkml:trace contextRef="#ctx0" brushRef="#br0" timeOffset="410410.0234">30547 3238 3129 0,'-1'-14'170'0,"-1"14"173"0,0-11 710 16,2 3-475-16,0 8-7 15,0 0-38-15,0 0 40 0,0 0-56 0,25 24 82 0,-25-24-474 16,27 30-125-16,-10-9 0 0,2 4 0 15,22 32 0-15,-20-27 0 0,0 0 0 16,2 1 0-16,-3-4 0 0,0-2 0 16,17 11 0-16,-4-14 0 15,-17-21 0-15,11-1 0 0,-2-23 0 16,-12 4 0-16,11-28 0 16,-8-20 0-16,-11 26 0 15,-1-51 0-15,-4 46 0 0,0-2 0 0,0 1 0 16,0 6 0-16,-21-25 0 0,21 43 0 15,0 7 0-15,-17 6 0 0,17 7 0 16,0 3 0-16,0 22 0 0,0-22 0 16,0 33-108-16,0-11-182 0,0 1-234 15,24 24-1093-15,-2-27 566 0,-7 0-99 16,2-4-87-16,3-3 143 0,1-4 387 16</inkml:trace>
  <inkml:trace contextRef="#ctx0" brushRef="#br0" timeOffset="410683.8632">31313 3106 2906 0,'9'-14'215'0,"-5"6"78"15,-2 1 135-15,5-3 26 0,-4 3-34 16,-1-1-97-16,2-2 109 0,-4 6-233 16,0 0-14-16,0 3-33 0,0-1-37 15,0 1 135-15,0 1-57 0,0 0 48 16,0 18 12-16,-30-18 7 0,10 33 10 15,-31 14 168-15,22-16-314 0,0 3-84 16,2 3-40-16,5 1 0 0,-7 35 0 16,29-39 0-16,0 0 0 0,0-5 0 15,22-4 0-15,2-3 0 0,37 5 0 0,-25-19-121 16,2-4-157-16,0-4-171 0,0 0-231 16,23-21-717-16,-38 21 568 0,-2-21-9 15,-7 21-204-15,-5-26-1 0,-9 15 274 16</inkml:trace>
  <inkml:trace contextRef="#ctx0" brushRef="#br0" timeOffset="411011.2776">31316 3366 4112 0,'0'0'159'0,"17"-2"98"0,-17 1 97 16,0 0 164-16,0-6 450 0,15 4-522 15,-15 1-105-15,14-3-90 0,-5 1-34 16,17-6 45-16,-10 5-206 0,0-1-28 15,2 0-13-15,2 1-8 0,-4-2 1 16,18-3 7-16,-19 3-8 0,-3 2 1 16,-2 2 1-16,-2 1-3 0,2-2 23 15,-8 4-3-15,-1 0 8 0,-1 0-5 16,0 0-8-16,0 0-13 0,0 25-8 16,0-25 0-16,0 22 0 0,0-9 0 15,0 4 0-15,-18 15 0 0,18-16 0 16,-14 4 0-16,14-3 0 0,0 1 0 0,0-2 0 15,0 12 0-15,0-16 0 0,0-2 0 16,0-3-129-16,27-1-199 0,-1-4-1051 16,-10-2 412-16,2 0-158 15,3 0-129-15,0-23-21 0,3 23 323 0</inkml:trace>
  <inkml:trace contextRef="#ctx0" brushRef="#br0" timeOffset="411307.1077">31969 3144 3739 0,'0'-6'354'16,"-23"-1"455"-16,23 6-418 0,-19 1-41 15,19 0 12-15,-23 0-1 0,11 0 126 16,-38 63-126 0,44-45-334-16,1 17 1 0,5-13-19 15,0-2-2-15,0 1-1 0,31-1-8 16,-13-1-3-16,28 13-3 0,-20-18 8 15,-2 0-3-15,0-3-5 0,-1 0-4 16,11 6-15-16,-24-8 17 0,-10-2 13 16,0 19 68-16,-23-16-46 15,2 0-13-15,-7 1-2 0,-6 0-7 16,-44 11-53-16,37-12-51 0,-4 2-109 16,4-4-184-16,3-2-144 0,-21 2-1172 15,36-5 583-15,7-3-132 0,6 0 308 0</inkml:trace>
  <inkml:trace contextRef="#ctx0" brushRef="#br0" timeOffset="411684.8923">30910 3822 2880 0,'-14'0'106'16,"-2"0"112"-16,3 0 122 0,0 0 113 0,4 0-8 15,-2 0 329-15,9 0-442 16,2 18-43-16,0-18-61 0,38 0-62 15,32 0-13-15,-17 0-69 0,15 0 59 0,20 0 69 16,16 0 77-16,136 0 373 0,-108 0-426 16,2 0-96-16,-5 0-99 15,-8 0-66-15,-18 0-59 0,45 17-354 0,-100-17 107 16,-18 0-50-16,-14 0-59 0,-16 0-62 16,-44 0-765-16,13 0 478 0,-7 0-157 15,-6 0-88-15,-3-18 131 0,0 18 262 16</inkml:trace>
  <inkml:trace contextRef="#ctx0" brushRef="#br0" timeOffset="412207.355">31037 4221 2965 0,'-1'-1'149'16,"0"-1"180"-16,0 1 152 0,-1-1 622 15,2 1-615-15,0 0-17 0,0 1-14 16,0 0 26-16,0 0 317 0,0 16-539 16,26-16-102-16,-26 24-114 0,25-7-45 15,-25 1 0-15,46 26 0 0,-28-21 0 16,1 0 0-16,-2-1 0 0,2 0 0 16,16 15 0-16,-19-21 0 0,-2-2 0 0,-1-1 0 15,1-4 0-15,-3-2 0 16,-1-4 0-16,-1-3 0 0,13 0 0 15,-2-19 0-15,-9-14 0 0,9-15 0 16,-1-14 0-16,-14 28 0 16,4-48 0-16,-9 41 0 0,0 2 0 15,0 0 0-15,0 7 0 0,0-18 0 16,0 38 0-16,0 1 0 0,0 9 0 16,0 2 0-16,0 0 0 0,0 22-327 15,0 5-83-15,0-11-281 0,0 4-148 16,0-1-306-16,0 20-1551 0,0-19 1594 0,0 2 420 15</inkml:trace>
  <inkml:trace contextRef="#ctx0" brushRef="#br0" timeOffset="412683.0786">31587 4412 6596 0,'1'8'28'0,"-1"6"156"15,0-7 36-15,0-2 116 0,0 5-6 0,0 3-46 16,0 21-71-16,0-13-213 16,0 5 0-16,0 3 0 0,0 5 0 0,0-1 0 15,0 41 0-15,14-3 0 16,-14-41 0-16,10 24 0 16,-1-13 0-16,-9-24 0 0,10 9 0 15,-6-9 0-15,-3-11 0 16,0-3 0-16,0-2 0 0,-1-1 0 15,0 0 0-15,0 0 0 0,0-21 0 16,0 21 0-16,0-27 0 16,0-15 0-16,0 14 0 0,0-4 0 15,0-9-59-15,0-5-68 0,0-61-260 0,0 51 167 16,0-4-10-16,20 0-20 0,-20 2-18 16,20 9 42-16,1-33-12 0,-21 48 216 0,22 7 42 15,-10 7 29-15,-2 7 24 16,10 2 129-16,-8 11-75 0,0 0 26 0,1 0-5 15,1 28-8-15,2-28-24 0,19 55 26 16,-19-33-92-16,0 0 4 0,-3 4 13 16,-1-1 26-16,-3 27 150 0,-9-25-126 15,0 2-24-15,-30-2-38 0,6 1-28 16,-7 0-37-16,-43 23-211 0,30-27-29 16,-1-3-151-16,-1-4-213 0,2-4-220 15,-37-2-1657-15,43-11 1151 0,2 0 277 16</inkml:trace>
  <inkml:trace contextRef="#ctx0" brushRef="#br0" timeOffset="418017.9412">25238 5489 2405 0,'0'0'81'0,"0"0"62"0,-16 0 77 0,16 0 438 16,0-19-255-16,0 19 29 0,0 0-41 16,0 0-30-16,0-17 185 0,0 17-293 15,0 0 8-15,0-10-27 0,0 10 11 16,0 0-12-16,0-5 235 0,18 5-215 16,-18 0-9-16,18 0-69 0,-7 0-45 0,11 0-75 15,-9 27-55-15,2-10 0 0,-1 0 0 16,1 5 0-16,1 6 0 0,11 38 0 15,-12-30 0-15,-1 1 0 0,2 2 0 16,-3-1 0-16,18 28 0 0,-16-40 0 16,2 0 0-16,-1-6 0 0,-1-7 0 15,3-5 0-15,16-5 0 0,-18-3 0 16,0-31 0-16,4 9 0 0,-5-10 0 16,0-9 0-16,7-56 0 0,-17 39 0 15,-5-5 0-15,0-4 0 0,0 1 0 16,-26-50 0-16,1 68 0 0,25 5 0 15,-24 13 0-15,24 11 0 0,-14 9 0 16,14 5 0-16,0 5 0 0,0 0 0 16,0 23-158-16,0-23-148 0,0 50-943 15,0-31 402-15,0 4-242 0,26 0-226 16,-26-1-19-16,33-3 291 0</inkml:trace>
  <inkml:trace contextRef="#ctx0" brushRef="#br0" timeOffset="418388.3526">25957 5566 542 0,'20'-25'19'0,"-20"25"45"0,51-42 548 15,-23 25 167-15,-21 0-529 16,-7 17 19-16,7-12 64 0,-7 12 54 15,0-7-8-15,0 3 239 0,0 1-377 16,0 3-18-16,0 0-9 0,-21 0 2 16,0 0 155-16,21 0-197 0,-23 0 22 15,9 23 19-15,-2-23 39 0,-2 27-5 16,-20 5 164-16,17-10-248 0,-1 4-17 16,4 3-13-16,-4 2 3 0,-9 33 82 15,22-29-135-15,4 0-30 0,5 1-16 0,0-4-15 16,0-4-30-16,63 20-104 0,-36-28-21 15,7-6-69-15,2-3-75 0,1-5-132 16,36-5-636-16,-42-1 421 0,-5 0-84 16,-1-18-13-16,-8 18-83 15,-7-24-20-15,-1-2-483 0,-9 9 831 0,0 0 227 16</inkml:trace>
  <inkml:trace contextRef="#ctx0" brushRef="#br0" timeOffset="418661.1909">26034 5782 2405 0,'0'0'90'15,"0"0"99"-15,0 0 127 0,0 0 156 16,0 0 38-16,0 0 438 0,0 0-602 16,22-19-47-16,-22 19-42 0,0 0 4 15,14-10 142-15,-14 10-242 0,0 0-8 16,10 0-9-16,-10 0-9 0,12 21-13 16,-3-21 111-16,-2 22-126 0,-3-22-23 15,2 15-29-15,0-15-3 0,5 14 140 16,-7 3-80-16,0-6-18 0,1 1-52 15,0 1-33-15,-3 2-9 0,1 14 0 16,-1-14 0-16,-2-1 0 0,0-2 0 0,2-2 0 16,2 5-75-16,-2-11-125 0,0-1-155 15,3-3-234-15,-1 0-146 16,4 0-201-16,11-22-1230 0,-7 22 998 0,3-32 256 16,2 9 308-16</inkml:trace>
  <inkml:trace contextRef="#ctx0" brushRef="#br0" timeOffset="418966.0154">26453 5516 3370 0,'0'-6'140'0,"-15"-1"472"0,15 7-197 16,0 0-77-16,-18 0-96 0,18 0-16 0,-15 21-45 15,3-2 54-15,12-5-174 0,-9 0-34 16,9 3-3-16,0-1-11 0,21 18 9 15,-21-15-17-15,25-2-6 0,-8-3 2 16,3 1 7-16,-1-2-8 0,14 9 7 16,-17-11-4-16,-2-2 6 0,-3 0 1 15,-1-1-3-15,0 7-6 0,-10-9 21 16,0 0 36-16,0 1 15 0,0 0-1 16,0 1-15-16,-29 8 15 0,0-7-43 15,10 1-5-15,2 1-5 0,0-2-23 0,-14 12-175 16,17-14-64-16,3-1-121 0,11-1-231 15,-11-3-299-15,11-2-326 0,0 0-944 16</inkml:trace>
  <inkml:trace contextRef="#ctx0" brushRef="#br0" timeOffset="419362.5478">25406 6285 3320 0,'0'8'421'0,"0"-2"-34"15,14-1 90-15,-14 0-91 0,29 0-29 16,-2 2-59-16,56 0 92 0,-27-7-308 16,14 0-56-16,12 0-12 0,14-22 22 0,126-9 76 15,113-16-65 1,-160 35-327-16,-112-4-17 0,-22 16-45 15,-15 0 14-15,-16 0-410 0,-10 0 237 16,-41 25-142-16,7-25-210 0,-6 21-71 16,-10-21 196-16</inkml:trace>
  <inkml:trace contextRef="#ctx0" brushRef="#br0" timeOffset="419806.2866">25719 6672 3897 0,'-5'-2'282'15,"3"2"117"-15,0-3 151 0,0 1 51 16,0 2-56-16,2 0 444 0,0 0-595 16,0 0-121-16,0 26-100 0,25-26-85 0,-4 51-88 15,-21-24 0-15,27 2 0 0,17 66 0 16,-27-64 0-16,1 1 0 16,0-4 0-16,0-1 0 0,20 12 0 15,-2-15 0-15,-18-19 0 16,16-5 0-16,-3-34 0 15,-14 13 0-15,-2-8 0 0,16-42 0 16,-8-12 0-16,-16 37 0 16,2-40 0-16,-9 47 0 0,0 7 0 15,0 4 0-15,0 8 0 0,0-4-64 16,0 21-80-16,0 3-107 0,0 0-151 0,0 20-182 16,0-20-125-16,26 49-1246 0,-26-31 824 15,23 6-63-15,-23-2 350 0</inkml:trace>
  <inkml:trace contextRef="#ctx0" brushRef="#br0" timeOffset="420265.0252">26269 6852 5144 0,'0'0'117'0,"0"0"155"15,0 21 161-15,0-9 669 0,0-12-612 16,0 22-161-16,0-8-132 0,0 4-90 15,0 27-107-15,0-18 0 0,0 2 0 16,0 3 0-16,0 4 0 0,0 0 0 16,0 34 0-16,14-35 0 0,-14-6 0 15,0-1 0-15,11-6 0 0,-1 10 0 16,-2-18 0-16,-8-8 0 16,5-5 0-16,-1-1 0 0,-4-21 0 15,2 21 0-15,-2-53 0 16,0 28 0-16,0-4 0 0,0-4 0 0,0-6 0 15,-17-49-242-15,17 41 37 0,-19 0-34 16,19 1 63-16,0 3 21 16,0 2 30-16,21-25-119 0,-21 37 133 0,32 6 17 15,-11 0 37-15,4 4 20 0,29-11 83 16,-29 19 3-16,0 4 7 0,-3 3-5 16,1 4 18-16,-7 0 18 0,5 25 143 15,-21-25-120-15,8 32-6 16,-8-12-12-16,0 3 9 0,0 22 59 0,-29-22-110 15,29 1-27-15,-29 0-12 0,14-2-8 16,-2-1 0-16,-20 13-94 0,18-17-40 16,0-7-85-16,2-1-117 0,3-6-186 15,-13-3-1140-15,10-27-743 0,17-15 533 16</inkml:trace>
  <inkml:trace contextRef="#ctx0" brushRef="#br0" timeOffset="420596.8775">27018 6048 2958 0,'0'0'203'16,"-2"0"189"-16,2 0 122 0,0 0 628 15,0 0-662-15,0 0-12 0,27 0-29 16,-27 0-13-16,58 0 151 0,-29 0-375 0,5 0-71 16,6 0-57-16,1 0-32 15,-1 0-58-15,32 0-209 0,-43 0-35 0,-4 0-157 16,-10 0-161-16,-5 0-129 0,-4 0-1024 15,-6 0 844-15,0 0-146 0,0 0 149 16,-31 0 175-16</inkml:trace>
  <inkml:trace contextRef="#ctx0" brushRef="#br0" timeOffset="420785.4908">27018 6283 3466 0,'0'8'151'0,"33"-3"158"0,-12 1 127 16,40-1 579-16,-19-5-591 0,1 2-67 15,6 0-97-15,-1-1-117 0,42 0-589 16,-53-1-146-16,-3 1-367 0,-11 1-232 16,-3-1-148-16,-9 1 266 0</inkml:trace>
  <inkml:trace contextRef="#ctx0" brushRef="#br0" timeOffset="421289.2023">28089 5801 976 0,'0'-7'72'16,"0"0"87"-16,0-1 88 0,0-5 409 16,0 5-314-16,0 2 48 0,0 2 92 15,0 0 108-15,0-5 964 16,0 8-1156-16,0 0 12 0,0 1 788 16,0 0-685-16,0 0-375 15,0 0-72-15,0 0-66 0,0 0 0 16,0 23 0-16,-12 11 0 0,12-10 0 0,0 7 0 15,-9 9 0-15,9 4 0 0,0 2 0 16,-6 55 0-16,4 1 0 16,2-55 0-16,0 37 0 15,0-19 0-15,0-40 0 16,0 11-46-16,0-22-304 0,0-9-411 0,25-2-505 16,-7-3-439-16,5-22 7 0</inkml:trace>
  <inkml:trace contextRef="#ctx0" brushRef="#br0" timeOffset="421565.0456">28531 5990 2546 0,'0'-15'105'0,"-5"15"541"0,5-9-69 16,0 9 10-16,0-5-28 16,0 5 23-16,22-3 414 0,-22 3-551 0,34 0-74 15,-10 0-65-15,5 0-59 16,3 0-97-16,41 0-84 0,-34 0-143 0,-3 0-116 16,-5 0-162-16,-1 0-266 0,16 0-1195 15,-31 0 579-15,-3 0-131 0,-1-16 212 16,-5 16 303-16</inkml:trace>
  <inkml:trace contextRef="#ctx0" brushRef="#br0" timeOffset="422075.3406">29254 6038 3437 0,'-14'0'144'0,"14"0"152"16,0 0 138-16,0 0 151 0,0 0 648 15,0 0-648-15,0 19 1 0,0-19-184 16,0 25-100-16,26-8-133 0,-7 26-151 16,-19-18-18-16,19 1 0 0,-19 3 0 15,19-2 0-15,-5 26 0 0,2-7 0 16,-9-28 0-16,7 7 0 15,2-13 0-15,-7-12 0 0,14 0 0 16,5-19 0-16,-13-11 0 16,2 9 0-16,16-37 0 0,-19 24 0 15,-3-7 0-15,-4-5 0 0,-4-6 0 16,-3-4 0-16,0-56 0 0,-30 56 0 16,30 6 0-16,-26 1 0 0,26 6 0 15,-28-22 0-15,8 43 0 0,20 0 0 16,-15 4 0-16,15 5 0 0,0 3 0 0,-10-2 0 15,10 9 0-15,0 3 0 0,0 0 0 16,0 0 0-16,59 0 0 16,-32 0 0-16,11 0 0 0,10 0 0 15,11 0 0-15,4 0 0 0,79-17 0 16,-66 17 0-16,0 0 0 0,-6-14 0 0,-7 14 0 16,27 0-313-16,-62 0 0 0,-11 0-166 15,-9 0-118-15,-50 22-2083 16,15-22 1479-16,-2 0 115 0,-7 18 286 15</inkml:trace>
  <inkml:trace contextRef="#ctx0" brushRef="#br0" timeOffset="422590.0455">29792 6116 1758 0,'0'-17'93'16,"14"5"629"-16,-14 2-366 0,0 10 70 16,0-7 80-16,0 5 454 0,0 2-588 15,-20 0-51-15,20 0-14 0,0 0 15 16,-13 0 211-16,13 23-313 0,-17-23-32 16,17 25-31-16,-9-8-8 0,9 4-31 15,-7 23 54-15,7-22-117 0,0 2-25 16,0-2-11-16,27-3-8 0,7 7-57 15,-13-18-29-15,3-5-37 0,1-3-29 16,3 0-28-16,-1 0-10 0,21-32-175 16,-26-4 199-16,-4 14 14 0,-4-1 25 15,-4-2-3-15,-6-27-118 0,-4 23 115 0,0 1 6 16,-24 3 34-16,24 0 13 0,-34 7 28 16,-7-10 9-16,19 24 28 0,1 4-1 15,0 0-1-15,0 20-24 0,-14 14-121 16,23-13-26-16,2 1-173 0,10 2-249 15,0-1-250-15,0 0-236 0,31 11-616 16</inkml:trace>
  <inkml:trace contextRef="#ctx0" brushRef="#br0" timeOffset="422902.8661">30234 6178 4747 0,'2'13'52'15,"0"-13"186"-15,-2 0-53 0,1 0 21 16,-1 0 32-16,0 0 50 0,0 0 238 0,0 18-358 16,0-18-70-16,0 0-56 15,0 18-13-15,0-18-18 0,0 12 9 0,0-12-17 16,0 10 4-16,0-10-3 0,-12 0-10 16,12 0-71-16,0 0-7 15,0 0-25-15,0-20-13 0,0 20-11 0,0-20-69 16,0 20 194-1,0-14-16-15,0 14 1 0,0 0 3 0,0 0 7 16,0 0-1-16,0 0 13 0,0 21-52 16,0-21-56-16,0 16-85 0,0-16-98 15,18 22-154-15,-18-22-197 0,19 16-1004 0,-19-8 733 16,21-8 163-16,-8 0 212 16</inkml:trace>
  <inkml:trace contextRef="#ctx0" brushRef="#br0" timeOffset="423260.186">30577 5867 3176 0,'1'-1'133'16,"-1"1"200"-16,0 0 140 0,0 0 564 16,-18 0-696-16,18 20-83 0,0-20-32 0,-18 21-13 15,18 6 96-15,-18-11-228 0,18 2-36 16,-10 2-26-16,10-1-7 0,0 3-5 15,0 19-18-15,0-24-29 0,26 0-35 16,-26-3-37-16,33-4-22 16,10 7-78-16,-23-12 149 0,2-1 36 15,-1-1 11-15,-4-1 3 0,0 1 10 0,9 4 7 16,-17-2 32-16,-3 0 38 0,-6 2 34 16,4 2 14-16,-4 12 73 0,0-11-134 15,-28 3-22-15,28-1-17 0,-32 0-5 16,14 0-9-16,-25 8-5 0,21-11-37 15,0-2-45-15,0-5-57 0,3 1-70 0,-11-3-311 16,18 0 221-16,1 0-82 16,3-20-147-16,2 20-145 0,4-18-127 0,1-6-951 15,1 11 1097-15</inkml:trace>
  <inkml:trace contextRef="#ctx0" brushRef="#br0" timeOffset="423454.0862">30452 5809 4407 0,'0'0'129'16,"0"0"107"-16,25 0 130 16,16 0 527-16,-13 19-548 0,7-19-129 0,9 17-150 15,2-17-191-15,7 12-257 0,50-12-1461 16,-56 0 394-16,-6 0 148 0,-5 0 400 15</inkml:trace>
  <inkml:trace contextRef="#ctx0" brushRef="#br0" timeOffset="425720.4486">26306 8289 1470 0,'0'0'119'0,"0"-11"87"15,0 11 100-15,-21-8 86 0,21 8 83 16,-16-8 607-16,16 6-583 0,0 2-110 0,0 0-100 15,0 0-21-15,0 0 215 0,0 0-234 16,0 0-3-16,0 0-5 16,0 0 38-16,0 0 18 0,0 16 289 0,23 6-395 15,-23-6-88-15,27 5-82 16,-9 2-21-16,22 41 0 0,-19-27 0 16,-2 6 0-16,4 3 0 0,-2 4 0 0,-2-1 0 15,20 43 0-15,10 25 0 16,-24-70 0-16,-16-31 0 15,1-6 0-15,-2-3 0 0,-1-6 0 16,4-1 0-16,9-43 0 16,7-20 0-16,-13 18 0 0,12-67 0 0,-14 49 0 15,-8-3 0-15,-3-5 0 0,-1 0 0 16,0 4 0-16,-21-41 0 0,21 65 0 16,-17 9 0-16,17 11 0 0,0 9 0 15,-12 4 0-15,12 10-35 0,0 0-170 16,0 20-219-16,0-20-311 0,-11 33-331 15,11 13-1738-15,0-21 1491 0,0 4 366 16</inkml:trace>
  <inkml:trace contextRef="#ctx0" brushRef="#br0" timeOffset="426064.2505">27269 8410 2278 0,'0'-8'58'15,"0"8"55"-15,0-10 74 0,0 10 110 16,0-14 513-16,-17 10-342 0,17 1-49 16,-19 1-86-16,19 1-43 0,-27 1-43 15,-2 0 315-15,14 0-249 0,-1 22 4 16,-2-22-34-16,-2 34-6 0,-18 15 168 0,19-21-257 15,2 7-47-15,-1 3-53 0,5-2-28 16,5 3-43-16,6 32-17 16,2-37 0-16,23-1 0 0,-3-5 0 15,7-5 0-15,38 11-33 0,-29-24-88 16,2-4-103-16,-2-5-108 0,-3-1-117 0,-1 0-75 16,17-21-561-16,-32 21 503 0,-4-18-44 15,-4 18-47-15,-9-19-132 0,0-3-832 16,0 22 1037-16</inkml:trace>
  <inkml:trace contextRef="#ctx0" brushRef="#br0" timeOffset="426366.0772">27313 8645 3872 0,'0'-1'162'0,"0"1"85"16,0 0 73-16,0 0 73 0,0 0-44 15,0 0 424-15,0 0-408 0,0 0-81 16,0 17-111-16,0-17-54 0,17 0-17 15,1 15-81-15,-18-15-13 0,23 0-6 16,-14 0 6-16,18-19 15 16,-14 19 9-16,-9 0 26 0,-4 0-15 15,0 0 46-15,0 0-48 16,0 0 0-16,0 0 13 0,0 0 35 16,0 0 27-16,0 0 142 0,0 21-176 15,0-21-35-15,0 22-29 0,0-6-16 0,0 21-2 16,0-17 0-16,0 1 0 15,0-1 0-15,0 1-38 0,0-2-93 0,0 13-485 16,0-20 45-16,0-3-147 0,25-4-316 16,-25-2-284-16</inkml:trace>
  <inkml:trace contextRef="#ctx0" brushRef="#br0" timeOffset="426677.8986">27911 8250 4568 0,'0'0'97'0,"-21"0"65"0,1 0 393 15,20 26-257-15,-23-26 3 0,23 27-46 16,-22-8-45-16,8 27-22 0,14-22-164 16,0-1-14-16,0 1 4 0,0-3-3 15,33-1-2-15,9 8-6 0,-19-18-7 0,5-4 5 16,-2-2 2-16,0-1-6 15,16 1 12-15,-26-2 27 0,-3 1 49 16,-3 4 57-16,-10 0 48 0,0 3 13 16,0 15 127-16,-20-10-240 0,20 4-44 15,-33 2-30-15,13-4-9 0,-24 20-39 0,23-21-60 16,-4-1-93-16,4-3-136 0,0-3-222 16,0-3-159-16,-10-6-1409 15,16 0 827-15,7 0 111 0,0 0 405 0</inkml:trace>
  <inkml:trace contextRef="#ctx0" brushRef="#br0" timeOffset="427155.6271">28597 8318 2616 0,'-10'5'148'0,"0"-5"137"15,2 0 101-15,-3 6 503 0,9-3-547 16,-1-3-41-16,3 3-39 0,0-2-11 15,0 2-68-15,51-1 28 0,-27-1-173 0,4-1-14 16,5 0-26-16,-1 0-8 0,35 0-154 16,-38 0-4-16,-3 0-87 0,-6 0-151 15,-3 0-165-15,-4 0-112 0,-6 0-837 16,-7 0 790-16,0 0 101 0,0 0 183 16</inkml:trace>
  <inkml:trace contextRef="#ctx0" brushRef="#br0" timeOffset="427348.516">28543 8523 3632 0,'46'10'461'15,"-15"-3"-62"-15,3-1 112 0,6 0-69 16,5-1-53-16,-3 3-129 0,43 4-434 16,-48-3-361-16,-3-3-414 0,-7 0-364 15,-5-1-9-15,-9 2 283 0</inkml:trace>
  <inkml:trace contextRef="#ctx0" brushRef="#br0" timeOffset="428194.1652">29397 8144 2053 0,'0'-1'71'0,"0"1"57"16,0-2 74-16,0 0 394 0,0 2-208 15,0 0 53-15,0 0 20 0,0 0-20 16,0-3 605-16,0 3-700 15,0-3 325-15,0 3-325 0,0 0-18 16,0 0-47-16,20 0-62 0,-6 0-46 16,-14 0-173-16,19 24 0 15,-5-24 0-15,2 32 0 0,4-10 0 0,21 36 0 16,-20-26 0-16,1 2 0 0,-1 2 0 16,1-1 0-16,21 29 0 0,-20-37 0 15,-4-1 0-15,0-6 0 0,1-3 0 16,-2-7 0-16,-2-4 0 0,12-6 0 15,-2-30 0-15,-15 9 0 0,8-43 0 16,-6-21 0-16,-9 34 0 16,-4-64 0-16,0 56 0 0,0 3 0 15,-27 3 0-15,27 7 0 0,-18 7 0 16,4-10 0-16,14 38 0 0,0 7 0 16,0 4 0-16,-11 0-95 0,11 47-570 15,0-25-14-15,0 7-168 0,20 4-230 0,-20 7-239 16,23-1-53-16</inkml:trace>
  <inkml:trace contextRef="#ctx0" brushRef="#br0" timeOffset="428692.8795">30088 8402 4920 0,'0'0'69'15,"-13"12"52"-15,13-6 69 0,-11 14 373 16,11-11-242-16,0 7 7 0,0 1-27 0,0 8-22 16,0 3-45-16,0 41 138 0,24-26-214 15,-24 3-17-15,0 2-50 0,16 1-20 16,-16 46-39-16,0-55-32 0,0 0 0 16,9-6 0-16,-9-6 0 0,0-4 0 15,8 7 0-15,-2-19 0 0,-6-4 0 16,5-2 0-16,-5-3 0 0,1-3 0 15,-1 0 0-15,0 0 0 0,0-24 0 16,0 24 0-16,0-34 0 0,0 12 0 16,0-10 0-16,-19-6 0 0,19-49 0 15,-15 37 0-15,15-4 0 0,-11 0 0 0,11-1 0 16,0-39-112-16,0 53 20 16,0 1-31-16,0 5 24 0,0 4 4 0,24 4 26 15,2-17 6-15,-10 24 58 0,3 5 5 16,1 0 8-16,0 5 14 0,23-2 59 15,-24 12-26-15,2 0 9 0,-4 0 15 16,-1 22 16-16,-3-22 5 0,5 55 32 16,-15-31-110-16,-1 5-22 0,-2 0 0 15,0 0 0-15,-28 29 0 0,28-31 0 0,-31 0 0 16,14-1 0-16,-4-4 0 16,0-3-74-16,-22 7-440 0,20-18-38 15,4-8-189-15,1 0-276 0,1 0-245 0,-4-58-1364 16,14 27 1801-16</inkml:trace>
  <inkml:trace contextRef="#ctx0" brushRef="#br0" timeOffset="428999.2309">30986 7533 5071 0,'0'-6'191'0,"0"1"108"16,0 1 97-16,-21 1-13 0,21 0-29 16,-20 3 234-16,-5 0-277 0,9 24-54 15,-3-7-66-15,1 9-59 0,-19 49-114 16,21-22-18-16,-1 8 0 0,1 10 0 16,3 6 0-16,3 9 0 0,0 86 0 15,10-84 0-15,0-1 0 16,24-4 0-16,-4-8 0 0,6-7 0 15,6-8 0-15,2-8 0 0,44 39 0 0,-39-60 0 0,-2-8-25 16,-1-5-274-16,-4-7-364 16,-2-1-387-16,18-7-2054 0,-25-3 1719 15,-2 0 387-15</inkml:trace>
  <inkml:trace contextRef="#ctx0" brushRef="#br0" timeOffset="429544.4679">31248 7899 1414 0,'17'-9'138'0,"-17"1"93"0,15 3 72 0,-15-2 90 15,14 2 380-15,-14 5-255 0,0 0 36 16,0 0-18-16,0 0 7 16,0 0 389-16,0 0-495 0,0 17-15 0,0-17-39 15,0 0-77-15,0 12-97 0,0 5-110 16,0-4-99-16,0 6 0 0,0 5 0 0,-15 7 0 15,15 3 0 1,0 44 0-16,0 4 0 0,0-42 0 16,0-5 0-16,0 23 0 0,0-34 0 0,0-5 0 15,0-4-50-15,23 0-218 16,-23-6-267-16,20-2-1158 0,8-7 646 0,-12 0-13 16,5 0-91-16,0-31 65 15,-1 13 355-15</inkml:trace>
  <inkml:trace contextRef="#ctx0" brushRef="#br0" timeOffset="429754.3486">31559 8128 4574 0,'10'-4'203'0,"-10"0"108"15,6 0 125-15,0-2 19 0,20-7 671 16,-10 11-884-16,2-3-76 15,33-3 16-15,-22 4-190 0,1 1-71 16,1-1-100-16,0 0-189 0,23-2-959 16,-35 3 271-16,-2 1-239 0,-7 2-16 15,-2-4 193-15</inkml:trace>
  <inkml:trace contextRef="#ctx0" brushRef="#br0" timeOffset="430211.0868">32144 8199 4430 0,'0'0'110'0,"-23"-14"338"0,23 14-70 16,0 0 53-16,-13 0 53 0,13 0 80 15,0 0-11-15,0 19 103 0,0 5-529 16,0-9-117-16,0 3-10 0,18 2 0 15,1 19 0-15,-19-20 0 0,19 0 0 16,-19-1 0-16,13-4 0 0,-13-2 0 16,12 3 0-16,-12-10 0 15,6-5 0-15,4-22 0 16,3-10 0-16,-5 8 0 16,0-5 0-16,3-41 0 0,-9 28 0 0,-2-4 0 15,0-4 0-15,0-4 0 0,-27-48 0 16,27 57 0-16,0 0 0 15,-21 8 0-15,21 8 0 0,0 0 0 0,0-5 0 16,0 20 0-16,0 3 0 0,0 0 0 0,0 1 0 16,0-5 0-16,34 8 0 0,-13 0 0 15,6-1 0-15,8 1 0 16,4 0 0-16,52-3 0 0,-44 5 0 0,-1 1 0 16,-3 3 0-16,-3-1 0 0,14 2-251 15,-38 0-39-15,-5 0-185 0,-5 0-146 16,-6 0-137-16,0 0-293 0,-25 18-1536 15,25-18 1460-15,-24 0 421 0</inkml:trace>
  <inkml:trace contextRef="#ctx0" brushRef="#br0" timeOffset="430845.8863">32438 8232 984 0,'0'0'110'16,"0"0"101"-16,0 0 437 15,0 0-330-15,0 0-16 0,0 0 6 0,0 0 47 16,0 0 19-16,0 0 317 16,0 0-413-16,0 0-39 0,0 0-25 0,0 0 10 15,0 0 184-15,-17 14-222 0,17-14 7 16,-12 18 1-16,12-7 8 0,-13 3-24 16,5 15 58-16,8-15-168 0,0 3-23 15,0-1-13-15,0-2-4 0,0 13 11 16,21-19-27-16,-21-2-5 0,19-2-7 15,-19-4-17-15,28 0-24 0,4-19-115 16,-14 19 55-16,-3-29-5 0,1 9-13 16,-3-1-35-16,8-28-230 0,-17 20 183 15,-4 0 32-15,0 2 46 0,0-1 31 16,0 3 43-16,-22-16 15 0,1 29 29 16,21 2 5-16,-28 6 30 0,14 4 14 0,-15 21 69 15,15-21-86-15,-1 34-9 0,3-13-18 16,3 0-16-16,1 2-76 0,8 19-514 15,0-23-57-15,0-2-174 0,0-4-207 16,31-5 47-16</inkml:trace>
  <inkml:trace contextRef="#ctx0" brushRef="#br0" timeOffset="431142.3246">32764 8243 4282 0,'0'0'194'0,"0"17"82"0,0-17 90 15,0 0 7-15,0 0-56 0,0 12 148 16,0-3-337-16,0-9-44 0,0 8-18 16,0-3-5-16,-14 8 25 0,14-5-65 15,0-3-13-15,0 0-4 0,-12-1-5 16,12-1 7-16,0 0 10 0,0-3-18 16,-6 0-23-16,6 0-38 0,0 0-34 0,0 0-153 15,0-17 139-15,0 17 17 16,0 0 27-16,0-15 11 0,16 15 18 0,-16 0-5 15,17 0 38-15,-17 0-7 16,14 0-18-16,-14 0-61 0,19 24-260 0,-19-7 64 16,10-17-121-16,-6 17-137 0,0-17-135 15,0 0-139-15,11 10-814 0,-8-10 1043 16</inkml:trace>
  <inkml:trace contextRef="#ctx0" brushRef="#br0" timeOffset="431463.1586">32987 7957 3184 0,'0'0'433'15,"0"22"-27"-15,-19-22 74 0,19 17-98 16,0-17-62-16,-22 36 114 0,5-19-264 16,17-1-40-16,-16 1-44 0,16 2-32 15,-11-1-25-15,11 17 14 0,0-19-21 16,0 0-6-16,0-5-12 0,23 0-2 15,11 7-12-15,-18-11 7 0,3-2-1 16,-2-1 0-16,15 3-7 16,-21-2-8-16,2-2 16 0,-6 3 113 15,-7 5 109-15,0-6-134 0,-23 2-43 16,-9 13-22-16,11-11-26 0,-2-1-22 16,0 1-46-16,0-1-66 0,0-1-70 15,-11 0-315-15,23-3 235 0,2-4-148 16,9 0-210-16,-7 0-160 0,7-23-1113 15,0-9 1199-15,0 14 220 0</inkml:trace>
  <inkml:trace contextRef="#ctx0" brushRef="#br0" timeOffset="431653.0322">32881 7993 2897 0,'0'0'281'0,"0"0"200"16,0 0 128-16,0 0 20 0,0 0-43 15,21 0 283-15,7 0-566 0,-8 0-123 16,5 0-95-16,38-19-33 0,-29 3-111 16,-1 16-106-16,-3-18-171 0,17 0-719 15,-30 18 245-15,-7-15-99 0,-6 5-214 16,-4-8-758-16</inkml:trace>
  <inkml:trace contextRef="#ctx0" brushRef="#br0" timeOffset="431942.8667">33039 7184 3274 0,'0'-7'154'0,"0"3"167"16,0 1 104-16,0 3 510 15,52 22-291-15,-21-4-365 0,61 35 244 16,32 29 16-16,-59-29-234 0,63 79 236 16,-28 34-290-1,-68-72-251-15,-16 115 0 0,-49 12 0 16,-3-109 0-16,-64 106 0 16,-19-27-389-16,60-108-155 0,-54 52-1412 15,61-82 366-15,-3-1 86 0,3-17 307 16</inkml:trace>
  <inkml:trace contextRef="#ctx0" brushRef="#br0" timeOffset="448468.885">31915 9772 3026 0,'-10'28'177'16,"1"-10"46"-16,0-7-112 0,5 1-25 15,1-1-35-15,-1 10-27 0,4-13-23 16,0-3 7-16,0-1 6 0,0-1 9 16,0-3 2-16,0 0-4 0,0 0-28 15,0 0 3-15,0-20 6 0,0 20-4 16,0-24 4-16,0-2-18 0,0 13 15 16,0 2-6-16,0 11-3 0,0-17-6 15,0 17-14-15,0 0 29 0,0 0 6 16,0 0-3-16,0 0-51 0,0 28-119 0,0 3-611 15,-14-15 44-15,14 0-25 0,0-4 153 16</inkml:trace>
  <inkml:trace contextRef="#ctx0" brushRef="#br0" timeOffset="449245.7134">31377 9520 1074 0,'0'-2'124'0,"0"-1"109"16,0 2 100-16,12-3 471 0,-12 4-407 0,0-2 43 16,0 0 28-16,0 2 15 0,0 0-70 15,0-3 131-15,0 3-339 0,0 0 25 16,-14 0 28-16,14 0 23 0,0 17 186 16,-14-17-300-16,14 24-17 0,-7-4-10 15,7 2 3-15,0 2-1 0,0 34 82 16,0-27-149-16,0-2-27 0,0 0-19 15,0-2-6-15,23 13 15 0,-2-25-34 16,-6-7-45-16,4-3-39 0,2-5-49 16,4 0-70-16,25-30-284 0,-25 14 197 0,-3-8-22 15,-1-4-19-15,-5-3-23 0,5-42-243 16,-18 33 321-16,-3 0 16 0,0-2 49 16,0 3 54-16,-29 6 86 0,-4-21 79 15,16 34 68-15,-4 10 78 0,0 6 49 16,1 4 17-16,-24 28 88 0,22-10-228 15,1 5-34-15,2 2-42 0,5 1-48 16,0 0-126-16,7 19-793 0,7-26 148 16,0-4-260-16,37-7 121 0,-10-8 192 15</inkml:trace>
  <inkml:trace contextRef="#ctx0" brushRef="#br0" timeOffset="449836.1016">32049 9539 1644 0,'0'5'95'0,"-7"4"280"0,2-5-103 0,4 0-23 16,-1-1 5-16,0-2 34 0,1 1 276 15,0-1-301-15,-1-1-2 0,1 0-5 16,1 0 16-16,0 0-18 0,-1 0 217 16,1 0-233-16,0 0 18 0,0 0-7 15,0 0 3-15,0 0 137 0,0 0-249 16,0 0-49-16,0 0-41 0,0-13-23 16,0 13-31-16,0-16-49 0,0 16-3 15,23-17-19-15,-23 6-6 0,23 1 11 16,9-8-20-16,-17 10 67 0,3 1 5 15,-4 3 6-15,0 4 5 0,-2 0 2 0,8 19 14 16,-12-19 7-16,-2 25 8 0,1-10 5 16,-1 4 12-16,5 21 56 0,-7-19-32 15,-3 2 19-15,-1 53 232 16,0-50-225-16,-20-1-11 0,20 2-3 16,-21-1 8-16,-10 18 56 0,13-23-93 15,-1-2-25-15,4-1-10 0,-4-4-7 16,-8 7 1-16,18-13 0 0,3-3-8 15,6-4-13-15,-6-1-37 0,6 0-56 16,0-21-337-16,0 4 228 16,21 17 146-16,-21-21 21 0,29 21 31 15,-12-15 9-15,4 15 11 0,24-10 25 0,-21 10-3 16,-1 0 3-16,-3 0-7 0,-2 0-7 16,14 21-11-16,-19-21-17 0,-2 16-42 15,-4-16-110-15,0 15-175 0,-2-15-144 16,15 0-1008-16,-11 0 629 0,5 0-148 15,1 0 63-15,4-18 141 0</inkml:trace>
  <inkml:trace contextRef="#ctx0" brushRef="#br0" timeOffset="450239.8699">32627 9518 2523 0,'3'-4'84'0,"-1"-1"95"15,-1-1 95-15,2-3 429 0,-2 4-398 16,-1 0-49-16,0 0-61 0,0-2-20 15,0-3 56-15,0 8-148 0,0-2-5 16,0 0-1-16,0 3 40 0,0 1 26 16,-21 0 254-16,5 0-145 0,16 23 11 15,-25-23-27-15,11 24-26 0,-15 10 48 16,13-15-187-16,4 4-21 0,-2-2-18 16,7 1-10-16,0 0-4 0,7 16 2 0,0-21-50 15,0-4-55-15,26-3-91 16,-9-3-107-16,25 0-454 0,-21-7 383 15,1 0 15-15,1 0 18 0,-4-22-26 0,0 22 19 16,6-22-70-16,-16-2 331 16,-4 11 57-16,-5-2 8 0,7 2 1 0,-7 1 24 15,0-8 151-15,0 12-4 0,0 2 32 16,-18 6 10-16,18-7 16 0,0 7 254 16,0 0-237-16,0 21 23 0,0-21-3 15,0 28 33-15,0-10-9 0,21 28 201 16,-21-19-313-16,15-1-41 0,-15 3-54 15,19 0-34-15,4 25-127 0,-13-30-104 0,0-2-232 16,0-2-251-16,-1-7-486 0,-3-3-469 16,4-2-1060-16</inkml:trace>
  <inkml:trace contextRef="#ctx0" brushRef="#br0" timeOffset="451941.1656">30817 10476 2206 0,'0'0'97'0,"-1"0"93"16,-1 12 486-16,0-12-243 0,-1 0 31 15,-2 0-23-15,1 0-33 0,-1 0-99 16,-3 6 123-16,4-6-241 0,1 0 11 15,1 0 5-15,0 5 16 0,1-5-5 16,1 0 151-16,0 0-214 0,0 0-18 16,0 0-23-16,0 0-22 0,0 0-26 15,0 0-71-15,15-16 3 0,-15 16-5 16,0 0 0-16,17-16-1 0,8 6-19 16,-5 2 14-16,-8 8 9 15,0 0 5-15,2 0-6 0,0 0 1 16,0 0 3-16,14 22-5 0,-13-22 11 15,-2 22-8-15,1-22 8 0,-1 14-3 16,16 1 1-16,-16-15-1 0,0 10 0 16,2-10-3-16,-2 7-15 0,0-7-26 0,12 0-104 15,-11 0 33-15,-2 0-37 0,3 0-57 16,-2-25-79-16,13 0-413 0,-15 10 331 16,3 0-53-16,-4-4-117 0,-1 4-137 15,-1 0-117-15,-2-9-1035 0,-6 15 1153 16,0 4 213-16</inkml:trace>
  <inkml:trace contextRef="#ctx0" brushRef="#br0" timeOffset="452305.9571">30954 10862 2341 0,'-8'1'68'0,"8"-1"81"15,-6 0 486-15,3 0-197 0,3 0 12 16,-2 0-70-16,2 0-73 0,0 0-127 16,0-17-51-16,0 17-115 15,0-17-19-15,0 17 1 0,17-12 8 0,-3 2 13 16,-14 10-9-16,23-9-12 0,-8 9 4 15,3-5 0-15,44 5 66 16,-40 0-24-16,23 0 102 0,-23 0-37 16,-2 22 14-16,-2-22-5 0,0 19-12 15,-2-19-35-15,9 21-15 0,-15-1-55 16,2-10-6-16,-5-10-46 0,0 12-84 16,6-7-476-16,-6-5-41 0,-4 0-223 15,3 0-268-15,2 0 46 0,1 0 323 16</inkml:trace>
  <inkml:trace contextRef="#ctx0" brushRef="#br0" timeOffset="452789.2962">31777 10587 2476 0,'0'-5'188'16,"-23"3"44"-16,23 2 155 0,-19 0 95 15,19 0 41-15,-31 0 337 0,22 0-570 16,-1 17-14-16,-1-17 11 15,3 21 9-15,2-6-23 0,-3 20 149 0,5-14-274 16,0 4-46-16,4-2-41 0,0 1-24 16,0 25-11-16,28-28-18 0,-28-1-3 15,28-6 1-15,-9 1-12 0,2-7-13 0,22-2-56 16,-21-6 5-16,-1 0-36 0,1 0-33 16,0-26-48-16,12-6-184 0,-22 13 201 15,-1-2 16-15,-4-4 1 0,-4-3-24 16,-3-1-5-16,0-35-147 0,-26 32 228 15,26 3 53-15,-28 2 49 0,11 7 30 16,-14-7 108-16,15 23-38 0,0 4 35 16,0 0 2-16,1 24-19 0,0-24-23 0,-10 54-38 15,17-33-74-15,2 2-101 16,3-1-106-16,3-2-218 0,0 15-1170 0,27-23 465 16,-9-4 105-16,2-8 334 0</inkml:trace>
  <inkml:trace contextRef="#ctx0" brushRef="#br0" timeOffset="453158.0866">32310 10735 2637 0,'0'0'157'0,"0"0"148"0,0 0 162 16,0 0 79-16,0 0-37 0,-23 0 207 15,23 0-505-15,0 0-56 0,-18 16-49 16,18-16-18-16,0 0 39 0,-11 0-69 16,11 0-13-16,0 0-20 0,0 0-7 15,0 0-44-15,0 0-148 0,0 0 66 16,0 0 15-16,0-16 37 16,0 16 6-16,16-11-8 0,-16 11 52 0,0 0-6 15,0 0 10-15,0 0-6 0,0 0-12 16,0 0 9-16,0 0 1 0,0 0 17 15,0 0 5-15,0 0 19 0,0 0 59 16,0 17-42-16,0-17 2 0,0 11-4 16,0-11-20-16,0 15-6 0,0-6-41 0,0-9-59 15,0 7-63-15,0-7-77 0,0 0-213 16,0 0-1086-16,0 0 419 0,0-19 91 16,20 19 322-16</inkml:trace>
  <inkml:trace contextRef="#ctx0" brushRef="#br0" timeOffset="453637.3953">32539 10449 2402 0,'0'-5'121'0,"-12"5"139"16,12-2 664-16,0 0-429 0,0 2-76 15,-10 0-115-15,10 0-85 0,0 0-82 16,0 0-1-16,0 0-104 0,0 0-22 16,0 0-33-16,0 0-11 0,26 0-92 15,15-17-10-15,-6 17 65 16,-18 0 71-16,0 0-4 0,-5 0 4 0,3 0 4 16,-4 21 4-16,4-1 75 15,-8-20-22-15,-4 20 15 0,-1-10 10 0,-2 3 19 16,0 10 119-16,-19-11-103 15,19-1 3-15,-23 1-14 0,23 0-6 0,-26 0-41 16,2 6-9-16,24-11-52 0,-20 0 3 16,20-3-7-16,-10-1-19 0,10 0-121 15,0-3 4-15,0 0-24 0,0 0-2 16,23 0 33-16,-23 0 40 0,48 0 17 16,-29 0 60-16,1 0 18 0,0 0 27 15,-3 0 36-15,11 22 195 0,-20-22-67 16,-8 21 27-16,8-6 7 0,-8 1 5 15,0 2-37-15,-28 18 53 0,28-17-198 16,-36-3-24-16,14 1-21 0,-3-2-23 16,-25 10-208-16,23-18-111 0,1-1-199 0,-41-5-2612 15,46-1 1913-15,1-23 392 16</inkml:trace>
  <inkml:trace contextRef="#ctx0" brushRef="#br0" timeOffset="460517.2696">28346 11898 1140 0,'-12'0'141'15,"6"0"-37"-15,3 0 21 0,0 0-34 16,-2 0-6-16,-2 0 95 0,2 0-82 16,1 0 7-16,1 0 4 0,0 0 9 15,-2 0-2-15,1 0 133 0,2 0-117 16,2 0 17-16,0 13 9 0,-3-13 21 0,3 0 16 15,0 7 163-15,0-7-221 0,0 0-33 16,0 5-44-16,0-5-17 0,17 0 19 16,-17 0-13-16,14 0 21 0,-14 0 27 15,9 0-5-15,-9 0 1 0,7 0 10 16,-7 0-69-16,6 0-17 0,-6 0 4 16,0 0 11-16,0 0-4 0,0 0 39 15,0 0-34-15,0 0 0 0,0 0-11 16,0 0 0-16,0 0-1 0,0 0-21 15,0 0 11-15,0 0-1 0,0 0 23 16,0 0 36-16,0 0 94 0,0 0-72 16,0 0-11-16,0 0-5 0,0 0-3 15,0 0 30-15,0 0-60 0,0 0-11 16,0 0-10-16,0 0-3 0,-13 0-8 0,13 0-5 16,0 0-12-16,-12-17 1 15,12 17 7-15,-11 0 2 0,2 0 18 16,4-12-15-16,0 12 11 0,0 0 21 0,0-12 15 15,1 12 19-15,0-7 63 0,1 0-80 16,1 7-10-16,0-4-7 0,0 4-9 16,0-4-3-16,0 4-26 0,2 0 0 0,-1-2 2 15,-2 2 1-15,3 0-1 16,0 0 25-16,0 0 6 0,0 0 29 0,0 0 0 16,0 0 6-16,0 0 27 0,0 0-76 15,0 0-10-15,0 0-14 16,15 0-2-16,-15 0-1 0,13 0-5 15,9 0 6-15,-7 0 5 0,1 0 1 16,6 0-4-16,26 0 8 0,-19 0-4 0,5 17 3 16,6-17 1-16,6 0 3 0,5 0 3 15,73 12 4-15,-48-12-5 0,4 0-5 16,8 0 5-16,8 0-7 0,116 0-6 16,-98 0-1-16,11 0 7 0,6 0-1 15,11-18-8-15,6 18 2 0,164-12-2 16,-146-4 12-16,345-11-13 0,-13-1-2 15,-326 22 14-15,6-3 2 16,-3 2 2-16,11 1-10 0,99-4-5 16,325-12-11-16,-327 10 9 0,-107 5 4 15,53-3-22-15,-175 6 11 0,-5 1-9 16</inkml:trace>
  <inkml:trace contextRef="#ctx0" brushRef="#br0" timeOffset="461985.3389">28446 11979 1136 0,'0'0'57'0,"0"0"58"16,0 0 45-16,0 0 221 0,0 0-217 16,0 0 7-16,0 0 6 0,0 0 26 15,0 0 202-15,0 0-202 0,0 0 3 16,0 0 4-16,0 0 34 0,0 0 5 15,0 0 212-15,0 0-282 0,0 0-36 16,0 0-51-16,-15 0-39 0,15 0-16 16,0 0-27-16,-14 0-4 0,14-19-1 15,-17 19 10-15,3 0-11 0,-26 0 11 16,13 0-19-16,-8 0 13 0,-5 0-9 16,-5 0 5-16,-6 0-1 0,-59 0-8 0,50 0 14 15,1 13 10-15,1-13 16 16,3 0 6-16,-43 0 80 0,60 0-47 0,-1 0 9 15,8-16-4-15,2 16 15 0,7 0 2 16,-13 0 107-16,22 0-81 0,5 0 4 16,0-10 7-16,6 10-3 0,1 0 37 15,1 0-122-15,0 0-20 0,0 0-9 16,0 0-10-16,0 0-6 0,0 0-11 16,0 0 10-16,0 0 28 0,0 0 25 0,0 18 20 15,0 6 71-15,0-8-97 0,0 4-12 16,0 3-14-16,0 4-6 0,0 3-3 15,0 40-5-15,-14-29 0 16,14 2-9-16,0 5 1 0,0 1 6 0,20 58-3 16,-20-52 11-16,28 7-6 0,-10 2 9 15,5 1 5-15,0 5 13 0,30 73 48 16,-24-67-41-16,1 6-16 0,1 4 1 16,1 5-8-16,35 103-4 0,-35-91-18 15,2 7 1-15,2 5-6 0,1 3 13 16,2 3 0-16,42 116 4 0,-39-116-9 15,6 3-1-15,-4 1 22 0,5 0 28 0,42 123 112 16,-45-128-46-16,-1 7 10 0,1-1-16 16,-3 2-26-16,-1-4-40 0,37 112-35 15,-44-118-7-15,1-2 0 0,-4-3 0 16,4-3 0-16,28 94 0 16,-35-108 0-16,4 1 0 0,-1-4 0 0,1-4 0 15,-1-6 0-15,28 69 0 0,-32-81 0 16,-1-2 0-16,35 112 0 15,-47-129 0-15,-2-2 0 0,-2-2 0 16,12 69 0-16,-16-56 0 16,-2-37 0-16,-2-4 0 0,-1-5 0 15,0-5 0-15,1 0 0 0,0 2 0 16,-2-10 0-16,0-1 0 0,0-1 0 16,-1 0 0-16,1 0 0 0,-1 0 0 15,0 0 0-15,0 0 0 0,0 0 0 0,0 0 0 16,0 0-85-16,0-12-68 0,0 12-120 15,0 0-135-15,0-8-186 0,0-4-1018 16,0 5 546-16,-16-1-161 0,16-3 53 16,0 3 290-16</inkml:trace>
  <inkml:trace contextRef="#ctx0" brushRef="#br0" timeOffset="466499.0205">29045 12658 2244 0,'-12'0'101'0,"12"0"356"16,0 0-68-16,-4-17 37 0,4 17 27 15,-2 0-6-15,1 0-64 0,0-12 173 16,0 12-305-16,1 0 18 0,0-11-3 15,0 11 11-15,0-6 188 0,0 2-272 16,0 4-11-16,0-3-20 0,0 3-2 16,0 0-31-16,0 0 87 0,0 0-141 15,0 18-15-15,0-18-30 0,0 23-30 16,0 11 0 0,23-12 0-16,-23 5 0 0,18-1 0 0,-4 6 0 0,1-1 0 15,21 37 0-15,-19-35 0 0,1-1 0 16,0-3 0-16,-1-2 0 0,12 16 0 15,-18-26 0-15,1-3 0 0,-3-4 0 16,-2-4 0-16,-1-2 0 0,0-4 0 16,8 0 0-16,-6-31 0 0,2 9 0 15,-1-7 0-15,0-6 0 0,-2-8 0 0,0-7 0 16,-7-66 0-16,0 59 0 0,0 2 0 16,-24 4 0-16,24 7 0 0,-18-16 0 15,18 45 0-15,-15 4 0 0,15 8 0 16,0 3 0-16,0 0 0 0,0 22 0 15,-8-22 0-15,8 26 0 0,0-9 0 16,-5 3 0-16,5 16-445 0,0-17-148 16,0 1-280-16,0-4-321 0,0-3-331 15,0-1 70-15</inkml:trace>
  <inkml:trace contextRef="#ctx0" brushRef="#br0" timeOffset="467043.4501">29693 12843 1717 0,'0'-5'89'15,"7"0"69"-15,-7-2 59 0,5-7 336 0,-5 8-248 16,0 3 36-16,0-1 17 0,0 1-1 16,-17-4 143-16,17 7-344 0,0-3-43 15,0-1 1-15,-17 1 1 0,17-1-4 16,-14 4 138-16,7-3-100 0,0 3 38 16,-2 0 34-16,0 0 49 0,-15 26 265 15,9-26-312-15,-4 27-20 0,-2-9-18 16,1 3 13-16,-2 4-1 0,-21 28 82 15,21-23-213-15,3 0-41 0,5-1-25 16,3-2 0-16,6 20 0 0,5-28 0 0,0-3 0 16,39-6-61-16,-10-2-99 0,6-5-118 15,41-3-669-15,-37 0 358 0,-1 0-42 16,-2-24-79-16,-5 24-59 0,12-16-733 16,-26 1 752-16,-5 15 46 0,-1-14 164 15</inkml:trace>
  <inkml:trace contextRef="#ctx0" brushRef="#br0" timeOffset="467387.2522">29683 13000 2660 0,'-3'0'90'0,"2"0"81"0,-1 0 115 0,0 0 139 15,1 0 425-15,1 0-520 0,0 0-122 16,0 0-98-16,19 0-38 0,4 0-26 15,-23 0-45-15,23 0-5 0,-23 0 9 16,24-17-13-16,-24 17 22 0,20 0 52 16,-7 0-13-16,-13-12-3 0,8 12 4 15,-8 0 3-15,3 0 27 0,-3 0-57 16,0 0 15-16,0 0 69 0,0 0 42 16,2 0 49-16,1 21 220 0,-2-21-248 0,1 20-9 15,-1-6-9-15,0 1 25 16,1 17 167-16,-2-15-204 0,0 2-44 15,0-1-37-15,0 1-30 0,0-4-21 16,0 11-84-16,0-15-71 0,0-4-143 16,0 1-220-16,0-6-218 0,25 0-1421 0,-5-2 861 15,-20 0 71-15</inkml:trace>
  <inkml:trace contextRef="#ctx0" brushRef="#br0" timeOffset="467814.0076">30207 12783 1875 0,'4'-8'103'16,"-2"0"87"-16,-1 0 477 0,-1 4-287 15,0 1 779-15,-18 23-417 16,-7-3-387 0,6 6 55-16,-2-9-217 0,21 3-14 15,-17-1-56-15,17 5-31 0,-11-1-38 16,11 19-10-16,0-23-31 0,0 0 0 0,0-2-9 16,19-2-4-16,5 3-8 0,-24-10 4 15,30 1-4-15,-11-3-1 0,-2 0-3 16,1-1 0-16,17 1-4 0,-19-1 11 15,-1 0-5-15,-4 0-2 0,-1 1 8 16,3 9 11-16,-13-4 17 0,0 1 9 16,0 3 9-16,0 1 7 0,-21 0 7 15,-5 16 33-15,9-16-59 0,0-1-19 16,0 0-6-16,-2-2-19 0,-14 4-142 16,18-11-59-16,-1-1-141 0,0-2-162 0,3 0-323 15,-1 0-211-15,-2-49-1335 0,11 28 1614 16</inkml:trace>
  <inkml:trace contextRef="#ctx0" brushRef="#br0" timeOffset="468048.874">30535 12912 2692 0,'0'-7'72'0,"23"7"102"0,-23-8 152 16,16 8 148-16,8-8 381 0,-9 7-601 15,4-2-148-15,-1 0-73 0,0 1-62 16,1 1-114-16,15-2-579 0,-22 1 164 16,-1 2-94-16,-2 0-100 0,-4 0-27 15,2 0-327-15</inkml:trace>
  <inkml:trace contextRef="#ctx0" brushRef="#br0" timeOffset="468268.5876">30517 13022 2977 0,'30'4'146'16,"-30"-1"173"-16,39 1 163 0,-10-3 85 15,4 1-86-15,34 2 10 0,-31-1-436 16,-3-3-147-16,-1 0-234 0,-4 0-344 15,12 0-1498-15,-25 0 1103 0,-9 0 346 16</inkml:trace>
  <inkml:trace contextRef="#ctx0" brushRef="#br0" timeOffset="469257.0228">31166 12684 2250 0,'0'0'113'15,"0"0"455"-15,0 0-68 0,0 0 22 16,-14 0-27-16,14 0-25 0,0 0 202 16,0 0-396-16,0 0-7 0,-7 0-5 15,7 0 3-15,-5 0-29 0,-4 0 157 0,2 0-230 16,0 0 2-16,-2 0 25 16,0 18-23-16,-7 6 26 0,9-7-191 0,3 0-4 15,0 4 0-15,2 1 0 16,2 1 0-16,0 19 0 0,20-21 0 15,-20-2 0-15,24-2 0 0,-24-3 0 0,51 5 0 16,-34-14 0-16,1-2 0 16,3-3 0-16,-2 0 0 0,3 0 0 0,14-25 0 15,-21-7 0-15,-2 14-40 0,-2-8-36 16,-4-1-54-16,-1-32-244 0,-6 26 156 16,0-5 1-16,-26 1 39 0,26 3 40 15,-33 5 64-15,-9-20 58 0,19 32 38 16,1 8 28-16,-1 6 25 0,2 3 8 15,-14 27 36-15,21-27-94 0,2 36-16 0,3-14-8 16,9 2-41-16,0-2-111 16,0 22-656-16,20-23 133 0,-20-4-261 0,31-2-162 15,-14-2-192-15,24-5-467 0</inkml:trace>
  <inkml:trace contextRef="#ctx0" brushRef="#br0" timeOffset="469671.7846">31569 12800 2074 0,'10'0'287'16,"-7"0"28"-16,-2 15 188 0,0-15 68 15,-1 0 20-15,0 17 341 0,0-4-631 16,0-13-6-16,0 10-13 0,-15-10 12 15,15 4-40-15,0 1 83 0,-16-5-237 16,16 1-34-16,0-1-21 0,-11 2-7 16,11-1 8-16,-5-1-29 0,5 0-5 15,0 0 2-15,0 0-2 0,0 0 0 16,0 0-10-16,0 0-33 0,0 0-31 16,0 0-30-16,0 0-2 0,0-14-51 0,0 14 116 15,0 0 16-15,0-12 9 0,0 12-1 16,0 0-6-16,0 0 2 0,0 0 37 15,0 0 67-15,0 0-42 16,0 0-10-16,0 17-17 0,0-17-5 16,0 13 2-16,0-2-23 15,0-11-7-15,0 10-23 0,0-10-48 0,0 0-82 16,-9 0-510-16,9 0 150 0,0 0-221 16,0 0-144-16,0 0-172 0,0-21-964 15,16-1 1395-15</inkml:trace>
  <inkml:trace contextRef="#ctx0" brushRef="#br0" timeOffset="470336.9736">31825 12584 1921 0,'0'0'121'0,"0"0"104"0,0 0 129 16,0 0 668-16,0 0-497 0,0 0-47 16,0 0-80-16,0 0-22 0,0 0-27 15,0 0 288-15,0 0-384 0,0 0-67 16,0-18-46-16,0 18-25 0,0 0-12 0,0-15-97 16,0 15-14-16,25 0 3 0,-25-13 0 15,29 13 3-15,10-11-6 0,-17 2 3 16,0 9-2-16,0 0 2 0,-1 0-3 15,12 0-6-15,-18 0 8 0,-4 23 7 16,0-23 7-16,-5 18 6 16,-4-18 9-16,0 21 44 0,-2 0-22 15,0-8 1-15,-23 2-5 0,23-2-6 0,-25 13-1 16,1-18-28-16,24 1-7 0,-22-1 1 16,22-4 5-16,-12-1-2 0,12-3-43 15,0 0-8-15,0 0-9 0,0 0 21 0,0 0 4 16,21 0 19-16,6 0 11 15,-10 0 9-15,2 1-1 0,3 2 13 0,-2 1 6 16,16 9 54-16,-22-4-36 0,-1 2 2 16,-4 3-6-16,-2 3 11 15,-2 17 53-15,-5-15-49 0,0 1-7 0,-19-1 2 16,19-1-17-16,-31-1-8 0,-16 11-1 16,21-14-20-16,-2-4-15 0,3-3-46 15,-2-3-73-15,-19-3-379 0,28-1 60 16,-1 0-121-16,4-24-200 0,5 24-250 15,3-29-140-15,7 0-1055 0,0 13 1569 16</inkml:trace>
  <inkml:trace contextRef="#ctx0" brushRef="#br0" timeOffset="470886.9632">32346 12569 2466 0,'0'-3'155'0,"0"3"750"16,0-2-210-16,0 0-15 0,0 2-39 16,0 0-24-16,-12 0 496 0,12 0-698 15,0 0-131-15,0 25-119 0,23-25-110 0,-23 32-55 16,39 20 0-16,-22-23 0 15,0 0 0-15,2-3 0 0,-1 1 0 0,17 19 0 16,-3-17 0-16,-18-19 0 16,1-3 0-16,14-7 0 0,-18 0 0 15,2 0 0-15,-1-27 0 0,-2 8 0 16,-1-5 0-16,0-3 0 0,-3-4 0 16,-1-47 0-16,-5 33 0 0,0-2 0 15,0 4 0-15,0-1 0 0,-25-29 0 0,25 48 0 16,-18 5 0-16,18 6 0 15,0 8 0-15,0 3 0 0,0 3 0 0,0 0 0 16,0 24-51-16,0-24-116 16,0 28-129-16,0 15-743 0,0-18 368 0,17 3-202 15,-17 0-154-15,19 3-266 0,-4-3 83 16</inkml:trace>
  <inkml:trace contextRef="#ctx0" brushRef="#br0" timeOffset="471441.2134">32885 12775 3028 0,'0'0'189'16,"0"0"182"-16,0 0 148 0,0 0 134 16,0 0 616-16,0 0-685 0,0 19-5 15,0-19-151-15,0 14-105 0,0-14-134 16,0 38-130-16,-16-20-59 0,16 3 0 15,0 3 0-15,-15 1 0 0,15 28 0 16,0-26 0-16,0 2 0 0,0 1 0 16,0 1 0-16,0 24 0 0,18-30 0 0,-18-1 0 15,0 0 0-15,22-5 0 16,-22-2 0-16,12-2 0 0,-12 7 0 16,13-15 0-16,-13-5 0 0,0 0 0 0,8-2 0 15,-8 0 0-15,0 0 0 0,3-24 0 16,-3-7 0-16,0-15 0 15,0 19 0-15,-17-32 0 0,17 27 0 16,0-1 0-16,-14-2 0 0,14-1 0 16,0-35 0-16,0 38-34 0,0-2-15 15,0 2-6-15,0 3-1 0,0-37 14 16,20 48 36-16,-20 5-2 16,13-9-24-16,8 14 15 0,-8 1-20 0,0-2-23 15,19-2-130 1,4 4 37-16,-18 6 115 0,0 2 16 15,13 0-1-15,-20 21 17 0,-1-21 12 16,-5 24 15-16,0 5 94 0,-5-13-13 0,0 4 44 16,-27 35 252-16,0-16-358 15,-23-5-40 1,31-19 0-16,0-3 0 0,-1 0 0 0,-22 2 0 16,21-9-78-16,3-4-169 0,1-1-246 15,2 0-314-15,6 0-404 0,-1-30-1753 16,10-1 1723-16,0 14 481 0</inkml:trace>
  <inkml:trace contextRef="#ctx0" brushRef="#br0" timeOffset="474147.905">16599 3101 1135 0,'-24'-20'-11'0,"2"20"-38"16,1-17-46-16,-5 17-54 0,-31-19-93 16,24 5 185-16,-7 14 73 0,-1-10 13 15,-7 10 29-15,-52 0 163 0,46 0-49 16,-3 0 21-16,-4 0-2 0,-3 0-2 15,1 23-42-15,-65 0 67 0,-3 8-51 16,5 3 18-16,66-15-85 16,-3 3-2-16,0 2-24 0,-6 4-13 15,0 2-18-15,-72 44 88 0,70-31-21 16,-3 4 29-16,2 5 12 0,1 3 8 0,-66 61 91 16,73-53-156-16,-1 6-31 0,2 3-19 15,4 0-13-15,5 3-14 0,-36 75-5 16,50-73-2-16,6-4-6 0,7 2-1 15,7 0 4-15,8-1 5 0,6 71 14 16,6-71 5-16,0-1-8 0,32 2 6 16,-10-6-8-16,37 65-4 0,-23-71-14 15,4 3 2-15,7-3-2 0,7 0 3 16,4-5-14-16,75 52-46 0,-59-57 5 16,7-3 0-16,7-2 4 0,4-7 5 15,9-2 24-15,107 33 5 0,-96-40 16 16,2-3 1-16,5-1 7 0,3-5 21 0,124 20 44 15,122 2 19 1,-119-26-78-16,-126-15-37 0,1 1-52 16,6-5-64-16,1 0-75 15,274-29-492-15,-137-24 401 16,-139 29 202-16,1-4 27 0,2-1 48 0,0-2 26 16,2-3 34-16,132-43 83 0,-137 38-43 15,-3 0-4-15,-4-2-12 0,-9-2-7 16,-5 1-22-16,88-42-21 0,-104 40-31 15,-4 1-32-15,-7-1-46 0,-6-2-73 16,58-50-391-16,-77 46 185 0,-1-7 28 0,-3-6 57 16,-4 0 81-16,-4-6 114 15,28-70 77-15,-41 67 93 0,-6 2 83 0,-7-1 81 16,-6 6 85-16,-8-63 309 0,-4 4-296 16,-53 4-207-1,27 61-91-15,-4 1-15 0,-6-2-14 0,-5-1-2 16,-3 0-10-16,-56-57-1 0,45 57-1 15,-5 3 12-15,-4 2-4 0,-3 1-1 16,-7 2 8-16,-86-44-3 0,70 51 3 16,-6 1 5-16,-6 4 24 0,-3 3 37 15,-123-24 189-15,109 34-86 0,-8 5 6 16,-7 6-23-16,-8 4-21 0,-6 5-37 16,-160 5 23-16,144 3-63 0,-7 18 16 15,-7-18 10-15,-4 40 16 0,-3-14 7 0,-186 40 73 16,175-25-105-16,-1 3-13 0,-4 4-4 15,-5 2-8-15,-201 56-4 0,206-49-35 16,-13 6-8-16,8 3 6 0,-3 6 18 16,9 3-5-16,-176 87 16 0,192-75-95 15,13 4-137-15,14 2-229 0,11 1-275 16,13 0-321-16,-94 86-624 0</inkml:trace>
  <inkml:trace contextRef="#ctx0" brushRef="#br0" timeOffset="475321.3213">30198 14250 2252 0,'0'-4'154'0,"0"-1"113"0,0 2 138 0,0-2 93 16,0 1 35-16,0 0 374 0,0 1-609 16,0 1-57-16,0 0-34 0,0 1 43 15,0 1 249-15,0 0-271 0,0 0-21 16,0 0 15-16,0 21 65 0,0-21 7 15,24 31 91-15,-24-13-328 0,0 4-57 16,24 2 0-16,-24 7 0 0,18 34 0 16,-1-28 0-16,-17 4 0 0,17-4 0 15,-10 2 0-15,1-4 0 0,8 29 0 16,-9-35 0-16,1-6 0 0,-1-3 0 16,0-5 0-16,4 7-98 0,-7-16-181 0,1-3-262 15,1-1-248-15,2-2-324 16,-1 0-142-16,12-25-1337 0,-11 25 1754 0</inkml:trace>
  <inkml:trace contextRef="#ctx0" brushRef="#br0" timeOffset="475639.1397">30561 14515 2577 0,'0'-6'201'0,"0"2"146"16,0 1 158-16,0 1 48 0,0-1-55 15,0 1 154-15,0 2-464 0,0 0 80 16,0 0 77-16,0 0 42 0,0 31 308 16,-14 2-451-16,14-8-2 0,0 3-37 15,0 2-43-15,0-1-66 0,17 28-70 16,-17-30-26-16,0-3 0 0,17-3 0 15,-17-1-26-15,14 5-289 0,-2-17 17 16,-12-3-97-16,10-4-93 0,-10 1-55 0,10-2-96 16,0 0-845-16,-8-29 741 0,0 29-34 15,-2-73-1109 1,0 51 1553-16</inkml:trace>
  <inkml:trace contextRef="#ctx0" brushRef="#br0" timeOffset="475950.9613">30566 14575 2088 0,'0'-2'203'16,"0"-1"119"-16,0 3 162 0,0-3 61 16,0-1 2-16,0-4 334 0,0 4-601 0,0-3-65 15,0 1-23-15,0-2 3 16,0 2-15-16,0-9 137 0,22 10-192 0,-22 1-28 16,20-3-36-16,-5 4-20 0,17 1-15 15,-14 2-26-15,1 0-1 0,2 0-1 16,0 19-2-16,23 3-2 0,-22-22-2 15,-3 26 1-15,0-8 4 16,-2 0 27-16,-1-1 24 0,5 20 127 0,-14-18-69 16,-4 0 18-16,-3-1-7 0,0 1-4 15,-27 18 42-15,27-19-104 0,-32-2-14 16,11 0-12-16,1-2-9 0,-1-1-25 16,-19 4-136-16,21-11-31 0,0-2-131 15,4-4-162-15,0 0-151 0,-4 0-1233 16,13 0 782-16,3-26-33 0,3 26 241 0,0-20 193 15</inkml:trace>
  <inkml:trace contextRef="#ctx0" brushRef="#br0" timeOffset="476197.5347">31045 14558 3047 0,'6'-3'143'0,"1"-1"168"0,9-2 730 0,3-1-179 16,5-5-435-16,-8 10-306 15,0-4-48-15,3 2-44 0,-1-1-29 16,3 3-26-16,20-3-162 0,-23 4 1 16,-1 1-98-16,-3 0-154 0,-1 0-192 15,4 0-885-15,-13 0 710 0,0 0 37 16,-4 16 186-16,0-16 154 0</inkml:trace>
  <inkml:trace contextRef="#ctx0" brushRef="#br0" timeOffset="476426.4163">30969 14693 2816 0,'0'4'166'0,"0"0"206"0,26 2 198 0,-26-1 84 16,40 0-119-16,18-2-48 0,-22-3-429 15,5 0-97-15,-2 0-164 0,0 0-302 16,26 0-1377-16,-41 0 665 0,-3-19 306 16</inkml:trace>
  <inkml:trace contextRef="#ctx0" brushRef="#br0" timeOffset="476869.1502">31726 14265 2379 0,'0'-7'176'0,"0"2"167"0,-13-1 204 16,13-3 704-16,0 4-720 0,0 1-107 0,0 4-72 16,0-4-1-16,0 4-38 0,0 0 267 15,0 0-241-15,0 21-59 0,0-21-76 16,0 65-83-16,20-40-121 16,-20 4 0-16,21 36 0 0,-21-30 0 15,14 0 0-15,-14-3 0 0,12 1 0 16,0 25 0-16,-7-36 0 0,2 0 0 15,0-3-54-15,0-4-197 0,0-3-243 16,7 3-1116-16,-5-11 547 0,0-4-24 16,3 0-46-16,-2 0 20 0,2-27 379 15</inkml:trace>
  <inkml:trace contextRef="#ctx0" brushRef="#br0" timeOffset="477169.978">31989 14488 1259 0,'0'-8'151'16,"7"-6"518"-16,-7 7-128 0,0 2 47 15,0-2 47-15,0 2 7 0,0 2-86 16,0 1 215-16,0-1-464 0,0 3 30 16,0 0 19-16,0 0 43 0,0 29 303 0,0-29-514 15,0 27-98-15,0-9-90 0,0 3 0 16,0 1 0-16,0 24 0 0,0-23 0 15,0-1 0-15,20-2 0 0,-20 0 0 16,14 16 0-16,-5-28-57 16,-1 3-432-16,-8-9 31 0,0-2-161 15,7 0-84-15,-7 0-226 16,3 0-61-16,-1-22-1018 0,-2-8 1178 31,0 10 230-31</inkml:trace>
  <inkml:trace contextRef="#ctx0" brushRef="#br0" timeOffset="477431.2451">32016 14432 2590 0,'0'-3'361'0,"0"2"58"16,0 1 174-16,0 0-41 0,0-1-35 15,0 1 98-15,28 0-424 0,-28 0-47 16,28 0-31-16,-12 0-26 16,5 0-40-16,13 0-19 0,-20 22-18 0,2-22 33 15,-7 15 36-15,0-15 24 0,-2 36 129 16,-3-22-122-16,-4 4-4 0,0 0-4 15,0 0 9-15,0 1-12 0,-25 17 87 16,25-19-98-16,-21-1-11 0,21-1-15 16,-25-3-15-16,1 10-5 0,12-14-34 0,-2-1-16 15,1-2-40-15,3-1-45 0,-1-1-69 16,-8-3-430-16,12 0 137 0,0 0-111 16,5-25-201-16,1 25-143 0,1-23-1122 15,0 1 1129-15,23 8 250 0</inkml:trace>
  <inkml:trace contextRef="#ctx0" brushRef="#br0" timeOffset="477779.045">32431 14330 2051 0,'3'-4'106'0,"-3"3"73"16,3-2 405-16,-3 3-279 0,0 0 41 15,0 0 39-15,-19 0 33 0,19 19 266 16,-23-1-465-16,23-2-51 0,-21 2-26 16,21 3-7-16,-14-1-21 0,14 22 18 15,-8-21-108-15,8 0-22 0,0 0-11 16,22-5-15-16,4 12-102 0,-26-17 41 16,28-1-4-16,-12-2 17 0,-3-2 4 15,-13 0 17-15,21 4-3 0,-7-5 47 0,-14 1 3 16,0-1 9-16,0 1 24 15,0 9 57-15,-25-7-33 0,25-1-12 0,-38 2-9 16,17-3-6-16,-3 4-14 0,-23-1-28 16,26-4-24-16,2-4-50 0,3 1-115 15,4-2-224-15,3 0-905 0,0-20 535 16,9 20 13-16,0-22 36 0,0 22 118 16</inkml:trace>
  <inkml:trace contextRef="#ctx0" brushRef="#br0" timeOffset="478099.8607">32733 14293 2405 0,'-17'0'76'15,"17"0"78"-15,-23 0 383 0,23 22-232 16,-19-22-13-16,19 18-57 0,-18-18-33 15,18 26-76-15,-12 6-9 0,12-15-98 16,0 3-10-16,0 1-2 0,0-4-6 0,25 19 2 16,0-17-4-16,-8-2-7 15,-2-3 7-15,2 1-8 0,-1-2-1 0,13 11-2 16,-16-12 10-16,-2-2 8 0,-11 2 9 16,10-2 21-16,-10 1 7 0,0 12 31 15,-49 6-75 1,5-14-247-16,21-9-28 0,-1-1-118 15,-3-2-65-15,-23-2-790 0,27-1 561 16,3 0 75-16,0-19 211 0</inkml:trace>
  <inkml:trace contextRef="#ctx0" brushRef="#br0" timeOffset="478549.15">32002 15020 2477 0,'0'0'152'0,"37"0"740"16,-21 0-193-16,2 0-52 0,1 0-118 15,4 0-75-15,37 0 143 0,-23 0-410 16,9 0-65-16,6 0-52 0,8-24-31 15,7 24-23-15,75-16-18 0,-67-2 0 0,-3 18-23 16,-7-17-32-16,-9 17-39 16,29-12-219-16,-61 12 129 0,-5-10 4 15,-9 10 36-15,-8 0 0 0,-2 0 1 0,-26 0-254 16,26 0 55-16,-29 20-131 0,29-20-100 16,-35 0-84-16,1 14-794 0,21-14 761 15,13 14 156-15</inkml:trace>
  <inkml:trace contextRef="#ctx0" brushRef="#br0" timeOffset="479072.3989">32479 15274 2722 0,'0'8'418'16,"0"-6"38"-16,0 0 134 0,0-1-58 16,0 0-12-16,-17 2 309 0,17-3-458 15,0 0-42-15,0 0-51 0,0 0-1 16,-9 0-21-16,9 0 170 0,0 0-307 16,0 0-58-16,0 0-54 0,0 0-7 0,21-19 0 15,-21 19 0-15,20-16 0 0,-6 16 0 16,2-13 0-16,3 13 0 0,17-10 0 15,-19 6 0-15,-2 4 0 16,0 0 0-16,-5 0-1 0,4 19-3 0,-11-19 4 16,-2 24 1-16,-1-9 0 0,0 2 2 15,0 1-3-15,-23 22 0 0,23-19 0 16,-26 1 0-16,11-2 0 0,-2 3 0 16,-20 13 0-16,17-18 0 0,-1-1 0 15,2-3 0-15,1-2 0 0,2 1 0 16,-11 2 0-16,15-9 0 0,4-3 0 0,1-2 0 15,3-1 0-15,2 0 0 0,2 0 0 16,0 0 0-16,0 0 0 0,0-18 0 16,26 18 0-16,0-17 0 0,-11 17 0 15,5 0 0-15,-1 0 0 0,3 0 0 16,19 0 0-16,-22 0 0 0,1 0 0 16,-1 27 0-16,0-27 0 0,-1 26-76 15,18-2-583-15,-19-12-74 0,-2-1-416 16,2-11-452-16,-3 18-44 0</inkml:trace>
  <inkml:trace contextRef="#ctx0" brushRef="#br0" timeOffset="590437.5517">29194 11721 2660 0,'-29'-11'5'0,"29"-1"2"0,-26 0 0 0,10-1 0 15,1-1 6-15,-31-15 241 16,20 24 144-16,11 5-151 0,4 0 39 15,-2 0 10-15,1 0 24 0,-2 27-22 16,-14 9 183-16,13-14-272 0,-2 3 17 16,-1 5 16-16,0 2 4 0,-3 3-50 15,-23 42 56-15,17-34-160 16,-2 3 11-16,0 3 3 0,-3 2-11 0,-32 59 49 16,34-51-99-16,0 4-8 0,0 3-13 15,5 1 5-15,-18 79 4 0,24-71-21 16,3 6-11-16,4 1-1 0,2 0-2 15,3 0 3-15,-3 83-8 0,8-82 11 16,0 4-2-16,2-3 4 0,0 1-5 16,0 84 4-16,0-86 12 0,0 4 9 0,0-3 8 15,22 0-6-15,-22 2-2 0,53 78 5 16,-25-82-14-16,7-2 0 0,7 0 5 16,4-3 9-16,57 69 49 0,-49-74-30 15,5 1-13-15,0 0-6 0,2-1-10 16,-3 1-16-16,60 66 8 0,-60-70-5 15,0-4 0-15,2 0-2 0,0-1-1 16,61 57 6-16,-59-65-3 0,4 3-3 16,3-2-3-16,0 1-4 0,1-3-4 15,71 52 0-15,-68-56 6 0,0-1 0 16,1-1-3-16,0-5 5 0,74 39-1 16,-74-46-1-16,5-1-6 0,0-2 3 15,1-4 0-15,1-1 1 0,88 16-2 0,-81-25 6 16,3-3-6-16,2-1 1 0,-1-3-1 15,92 6-1-15,-97-9 1 0,1-3 1 16,4-2-2-16,-4-3 4 0,-3 1 3 0,84-3 5 16,-86 0-10-16,2 0 3 15,-2 0-6-15,-4 0 2 0,72-18 2 16,-76 18 5-16,2-21-3 0,-1 21 1 16,-3-19-2-16,72-3-4 0,-77 10 0 0,117-32 11 15,-132 28 1 1,32-14 76-16,-16 3 77 15,-44 15-93-15,14-7-47 0,-17 5-20 16,-17 11 0-16,-3 1 0 0,-2 0 0 16,0 1 0-16,0-1 0 15,-20-1 0-15,20-1 0 0,-25 1 0 16,2-2 0-16,1-2-54 16,11 2-143-16,-19-4-803 15,-4-3-742-15,15 4 633 0,-19-9-1347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2T16:02:08.6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6237 1035 660 0,'0'-5'32'0,"0"-3"54"0,0-1 67 15,0-1 116-15,0 2 74 0,0-8 439 16,0 9-395-16,0 2 3 0,0 3 13 16,0 1 31-16,0-1-26 15,0 2 198-15,0 0-400 0,0 0-44 0,0 0-3 16,0 0 40-16,0 0 228 0,0 0-203 15,25 0-22-15,-25-17-30 0,16 17-13 16,-16 0-36-16,19 0 79 0,1 0-83 0,-5 0 35 16,-2 0 26-16,3 24 36 0,20 20 57 15,-17-15-212-15,2 5-61 0,2 4 0 16,0 3 0-16,46 83 0 16,-45-86 0-16,22 25 0 0,-23-38 0 15,-1-9 0-15,-1-3 0 0,0-3 0 16,16-6 0-16,-1-4 0 15,1-43 0-15,-20 17 0 0,3-5 0 16,1-7 0-16,-1-9 0 0,1-6 0 16,13-77 0-16,-22 58 0 0,-4-1 0 15,-5 1 0-15,-3-61 0 0,0 81 0 16,-29 9 0-16,29 9 0 0,-22 10 0 0,22-2 0 16,-20 26 0-16,20 0 0 15,-12 25 0-15,12-25-114 0,0 37-194 16,0-12-295-16,0 33-1405 0,33-23 539 0,-14 3 24 15,6-1 272-15</inkml:trace>
  <inkml:trace contextRef="#ctx0" brushRef="#br0" timeOffset="515.7042">7372 1187 1701 0,'4'-2'60'15,"-4"1"47"-15,0-2 62 0,0-1 75 16,0-3 368-16,2 1-222 0,-1 2 36 16,0-2-23-16,1 0-18 0,0-1-81 15,-2-3 104-15,0 6-247 0,0 0 5 16,0 0 25-16,0 2 57 0,0 2 21 15,-38 0 485-15,12 22-367 0,9-22-164 16,-2 27 12-16,-4-9-64 0,1 4-43 16,-2 6-79-16,-27 34-49 15,26-28 0-15,3 5 0 0,5-3 0 16,3 3 0-16,4 26 0 0,10-39 0 16,0-2 0-16,36-5 0 0,-8-7 0 0,7-6 0 15,53-4-89-15,-39-2-146 16,4-19-159-16,-3 19-248 0,-1-32-78 0,31-2-1067 15,-51 17 874-15,-3-1-174 0,-6 2 143 16,-9-1 209-16</inkml:trace>
  <inkml:trace contextRef="#ctx0" brushRef="#br0" timeOffset="828.5246">7395 1459 3082 0,'0'-17'125'15,"0"17"153"-15,0 0 167 0,0 0 88 16,18-13 361-16,-18 13-594 0,0 0-46 16,13-10-51-16,-13 10-12 0,39-24 240 15,-25 17-326-15,15-10 37 0,-12 9-93 16,-2 1-4-16,-1 0-3 16,0 2 11-16,6-2 27 0,-13 5-51 15,-3 1 27-15,-2 1 83 0,0 0 65 16,1 0 14-16,-3 25 51 0,0-25-245 15,0 26-24-15,0-6 0 0,0-1 0 0,0 29 0 16,0-25 0-16,0 3 0 0,0-4 0 16,0 2 0-16,0-7 0 0,13 12 0 15,-13-15-76-15,0-7-214 0,12-2-310 16,-12 0-303-16,23-5-1812 0,-10 0 1266 16,-1-31 305-16</inkml:trace>
  <inkml:trace contextRef="#ctx0" brushRef="#br0" timeOffset="1225.2983">7974 1126 2467 0,'0'-5'81'0,"0"3"112"0,0 0 146 16,0 2 156-16,0-3 27 0,0 3 328 15,0 0-547-15,0 0 0 0,-17 0 6 16,17 21 11-16,-14 4 119 0,-3-8-318 16,5 2-47-16,1 5-28 0,3-1-11 15,2 3-21-15,6 22 5 0,0-26-14 0,0-2-5 16,0-6-10-16,22-2-12 16,10 2-30-16,-15-11 27 0,3-3 5 0,40 0-31 15,-42 0 49-15,-2-17 16 16,-4 17 16-16,7 0 40 0,-19 0-12 15,7 0 45-15,-7 0 57 0,0 0 39 16,0 0 0-16,-21 26 111 0,-4 6-194 16,25-12-27-16,-35 1-32 0,14 1-31 15,-23 20-19-15,25-23-7 0,-2-2-27 16,1-5-79-16,4 1-101 0,2-5-114 16,-4-5-767-16,11-3 330 0,4 0-310 15,0 0-264-15,3-27-15 0</inkml:trace>
  <inkml:trace contextRef="#ctx0" brushRef="#br0" timeOffset="1522.5891">8300 1090 3612 0,'0'0'128'0,"-8"0"127"0,8 0 109 15,0 0 82-15,-6 16 464 0,6-16-461 16,0 0-7-16,0 0-104 0,0 0-58 16,30 0-91-16,14 0-2 0,-18 0-158 15,7 0-39-15,3 0-43 0,2 0-70 16,31 0-455-16,-41-14 86 0,-1 14-59 15,27 0-1665-15,-47 0 1338 16,-1 0-6-16,-4 0 110 0,-2 0 158 16</inkml:trace>
  <inkml:trace contextRef="#ctx0" brushRef="#br0" timeOffset="1699.4885">8298 1351 4869 0,'0'5'86'0,"0"-2"100"0,25 0 191 16,11 3 771-16,-11-5-504 0,8-1-191 16,7 0-182-16,3 0-114 0,4 0-157 0,43 0-194 15,-52 0-169-15,-2 0-318 16,-8 0-260-16,-7 21-348 0,0-6-1669 16,-21-15 1887-16</inkml:trace>
  <inkml:trace contextRef="#ctx0" brushRef="#br0" timeOffset="3118.8029">9351 894 1337 0,'0'-2'77'15,"0"0"71"-15,0-1 65 0,0 1 61 16,0-6 247-16,0 7-254 0,-13-3 13 15,13 2-8-15,0-1 16 0,0-1 188 16,-11 4-284-16,11-3-26 0,0 3-19 0,0-1-6 16,-5 1-24-16,5 0 40 0,0 0-110 15,-3 0 0-15,3 0 2 0,0 0 7 16,0 0 72-16,0 0-53 0,0 0 17 16,0 0 7-16,0 19 6 0,0-19-10 15,-23 36 80-15,2-19-95 0,21 4-7 16,-27 0 3-16,27 4-16 0,-22 24 26 15,7-23-69-15,15 3 0 0,0-4-7 16,0 2 3-16,50 40 5 16,-27-48-16-16,6-4 1 0,39 8-51 15,-32-17-26-15,1-4-35 0,4-2-15 16,-1 0 25-16,36-22-9 0,-44 22 90 16,-3-24-18-16,-1 10-3 0,-5-3-24 15,-2-3-1-15,11-24-51 0,-20 18 74 16,-2-1 8-16,-3-4 6 0,-4 1 20 0,-3-34-12 15,0 32 5-15,-21 0-6 0,21 1 11 16,-59-21 11 0,3 9 55-16,23 26 14 0,-40-6 186 15,-4 13 57-15,38 10-152 0,-35 0 149 16,4 26-19-16,36 11-206 16,8-10-39-16,-1 2-27 0,-14 39-53 0,30-32-108 15,5-2-215-15,6 2-170 16,0-5-408-16,50 19-1806 0,-21-34 1508 0</inkml:trace>
  <inkml:trace contextRef="#ctx0" brushRef="#br0" timeOffset="5175.7901">14061 512 1470 0,'-2'-14'264'16,"2"4"301"-16,0 10-237 0,-2-7 43 15,-1 2 469-15,1 5-433 0,2-3-66 0,-2 1 130 16,0 2-184-16,2 0-156 16,-1 0 182-16,1 0-142 0,0 0 19 15,0 0 41-15,0 0 381 16,0 21-31-16,0 4-336 0,0-7-66 16,18 32 15-16,-18-21-194 15,29 79 0-15,-29-67 0 0,16 2 0 16,0 43 0-16,-7-47 0 0,0-1 0 15,0 0 0-15,5-3 0 0,-3-6 0 16,16 14-93-16,-16-26-207 0,2-3-266 16,-1-4-232-16,3-5-317 0,13-1-1524 15,-11-4 1390-15,0 0 409 0</inkml:trace>
  <inkml:trace contextRef="#ctx0" brushRef="#br0" timeOffset="5710.4836">14569 821 2521 0,'0'-2'236'0,"0"-2"409"15,0 3 246-15,0 0-512 16,0 1-43-16,0 0-85 0,0 0-9 16,0-1 26-16,-15 1 254 0,15 0-307 15,0 0-46-15,0 0-24 0,0 0 36 16,0 19 255-16,0-19-207 0,0 29-13 15,0-9-70-15,22 6-41 0,-22 6-47 16,17 37-58-16,-3-32 0 0,-14-1 0 16,16 1 0-16,-16-3 0 0,11 19 0 15,-1-34-130-15,-6 1-160 0,1-6-218 0,0-2-251 16,-2-3-177-16,12-3-1378 16,-5-6 1081-16,1 0 251 0,0 0 368 15</inkml:trace>
  <inkml:trace contextRef="#ctx0" brushRef="#br0" timeOffset="6296.8551">14573 835 2333 0,'-6'-1'56'16,"2"1"68"-16,-5 0 413 0,1 0-132 15,6 0 68-15,-3 0-32 0,1 0-46 16,4 0-27-16,0 0-315 0,0 0-38 15,19-15-25-15,-19 15 23 0,63-22-29 16,-35 22 19-16,8-24-13 0,3 13-1 0,42-7 1 16,-43 9-4-16,-1 9 19 15,27-5 18-15,-20 28 88 0,-30-23 5 16,-4 34 41-16,-2-11 41 0,-6 32 261 16,-2-26-270-16,-20 3-34 0,20 4-37 15,-36 0-6-15,-37 61 123 16,49-69-205-16,-29 24-8 0,28-31-17 15,0-3-7-15,3-1-26 0,-3-5-44 16,0 0-100-16,-15 0-590 0,19-12 162 16,5 0-295-16,3-21-185 0,4 21-187 15,5-62-536-15</inkml:trace>
  <inkml:trace contextRef="#ctx0" brushRef="#br0" timeOffset="6712.6163">15379 851 3401 0,'0'-17'162'0,"0"17"583"0,0 0-223 16,0 0 3-16,0-13-52 0,0 13-27 15,0-8 169-15,0-2-477 0,21 4-33 16,-2-1-19-16,31-7 57 0,-20 6-101 0,4 1-32 16,2-1-40-16,58-4-319 15,-53 12-226-15,-28 0 175 0,-5 0-30 16,-3 18-488-16,-5 4-367 16,-19-22 436-16,-15 36-783 0,11-22 1048 15</inkml:trace>
  <inkml:trace contextRef="#ctx0" brushRef="#br0" timeOffset="6860.5312">15352 1039 4422 0,'32'0'99'0,"-11"0"85"0,4 0 120 16,4 0 199-16,41-22 527 16,-33 22-650-16,0 0-218 0,1-15-242 0,-3 15-304 15,-3 0-271-15,14 0-1911 0,-32 0 1169 16,-3 0 262-16</inkml:trace>
  <inkml:trace contextRef="#ctx0" brushRef="#br0" timeOffset="7476.1797">16661 452 2418 0,'-10'0'156'0,"10"-2"116"0,-17 2 586 16,11 0-384-16,-1 0-23 0,2 0-63 15,-2 0 431-15,6 0-430 0,1 0-4 16,0 0-61-16,0 0 393 0,0 0-442 15,0 19-79-15,26 7-127 0,10 14-69 16,-5 14 0-16,-18-20 0 16,1-1 0-16,-2 5 0 0,12 41 0 0,-13-39 0 15,-2-2 0-15,0 0 0 16,-2-4 0-16,1-2 0 0,2 22-325 0,-4-32-132 16,0-6-288-16,-1-2-223 15,0-4-256-15,11-1-1531 0,-6-9 1768 0</inkml:trace>
  <inkml:trace contextRef="#ctx0" brushRef="#br0" timeOffset="7799.5694">17082 769 2868 0,'20'-7'192'0,"-20"-2"727"16,0 7-289-16,12-2-20 0,-12 2-43 15,0 1 525-15,0 1-343 16,0 0-513-16,0 0 14 16,0 19-172-16,0-19-78 0,0 24 0 15,0 11 0-15,0-11 0 0,0-2 0 16,0 1 0-16,0 1 0 0,21 1 0 15,-8 14 0-15,-13-22-47 0,13-3-155 16,-13-2-153-16,12-3-233 0,-4 4-859 16,-3-10 524-16,-5 1-48 0,5-3-196 0,-2-1 44 15,-1 0 352-15</inkml:trace>
  <inkml:trace contextRef="#ctx0" brushRef="#br0" timeOffset="8111.3911">17107 819 4642 0,'0'0'77'16,"0"0"196"-16,0 0-72 0,0 0-39 15,0 0-17-15,18-17 81 16,12 3-146-16,-10 14-83 0,28-11 2 16,7-3-10-16,-28 2 3 15,22 6-10-15,-30 6 34 0,-1 0 40 0,-4 0 63 16,-2 0 38-16,2 25 233 15,-11 2-222-15,-3-10-29 0,0 4-30 16,0 47 152-16,-27-45-187 0,27 2 2 16,-22 19 100-16,-6-24-113 0,12-3-16 15,-2 1-29-15,-1-1-10 0,-19 11-32 16,-17-2-243-16,26-16-204 16,18-10 29-16,2 0-95 0,2 0-235 15,2 0-1234-15,5 0 845 0,0-22 245 16,21 22 311-16</inkml:trace>
  <inkml:trace contextRef="#ctx0" brushRef="#br0" timeOffset="8460.1912">17707 715 2699 0,'0'0'40'0,"-13"-2"167"16,13 2-22-16,-13 0 31 16,13 0 18-16,-15 19 277 0,2-19-290 0,5 20-23 15,1-20-40-15,2 24-35 0,-3 2 28 16,6-11-106-16,0-1 3 0,2-1-15 16,0-1-6-16,0 0-13 0,23 6-23 15,3-12 4-15,-7-1 9 0,-2 1 5 0,2-3 18 16,18 7 67-16,-21-5-17 15,-5 2-1-15,-1 0-9 0,-2 0-19 0,-8 1-11 16,0 9 5-16,0-7-17 0,0-1-14 16,-19 1 1-16,19 1-8 15,-74 24-79-15,49-25-9 16,-22 9-243-16,24-10-1 0,5-2-213 16,1-2-151-16,3 0-294 0,3-4-45 0</inkml:trace>
  <inkml:trace contextRef="#ctx0" brushRef="#br0" timeOffset="8857.9638">18174 627 1932 0,'0'-1'100'0,"-18"-2"394"0,18 3-46 16,-17 0 65-16,-9 0 530 0,-7 19-353 15,16-1-463-15,-19 5 129 0,20-10-223 16,2 3-47-16,1 2-17 16,4-4-5-16,1 15 40 0,8-14-80 15,0-1-10-15,0-1-13 16,35-2-6-16,9 7-39 0,-18-10 27 0,3 0 2 15,2-1 5-15,-2-2-1 0,55 9-19 16,-61-9 36-16,-4 0 6 16,10 7 85-16,-21-5 4 0,-4 4 25 0,-4 0 0 15,0 2-18-15,-23 18-20 0,-18-14-79 16,12 2-24-16,-4 1-42 0,-5-1-98 31,2-2-158-31,-37 13-732 0,39-19 127 0,1-2-349 0,8-6 13 0,1-2 206 16</inkml:trace>
  <inkml:trace contextRef="#ctx0" brushRef="#br0" timeOffset="10899.4867">6591 2445 3149 0,'0'0'139'0,"0"0"108"0,0 0 79 0,0 0 84 15,0-3 230-15,0 0-339 16,0 2 5-16,-16 1 2 0,16 0 20 0,0-1-41 16,0-1 127-16,0 2-280 0,0 0-13 15,0 0 21-15,0 0 53 0,43 0 277 16,-25 23-305-16,4-8-78 0,1 8-73 16,5 4-16-16,2 9 0 0,29 46 0 15,-29-34 0-15,-2 2 0 16,0 2 0-16,0-4 0 0,19 39 0 0,-28-53 0 15,-1-2 0-15,0-6 0 0,-1-9 0 16,-3-5 0-16,15-9 0 16,-2-30 0-16,-13 4 0 0,13-48 0 15,-13 25 0-15,-4-7 0 0,-1-8 0 16,-6-7 0-16,-3-4 0 0,-21-70 0 16,21 73 0-16,-34 7 0 0,12 11 0 0,2 9 0 15,-14-3 0-15,22 41 0 0,-1 4 0 16,13 25 0-16,-14 4-46 0,14 5-184 15,0 53-865-15,0-37 165 0,39 3-328 16,-10-6-276-16,10-1 140 0,4-4 322 16</inkml:trace>
  <inkml:trace contextRef="#ctx0" brushRef="#br0" timeOffset="11285.0425">7801 2675 1600 0,'0'-20'152'16,"0"11"10"-16,0-1 73 15,0 1 35-15,0 1 52 0,-24-2 372 16,24 6-359-16,-20 1-19 0,20-1-22 0,0 4 2 15,-20 0-40-15,7 0 209 0,4 0-218 16,1 0 49-16,-3 0 2 0,-1 19 12 16,-11-2 160-16,11-17-290 0,-2 24-12 15,2-10 3-15,-3 3 7 0,1 3-18 16,-14 27 66-16,14-19-174 0,0 0-24 16,1 4-18-16,2 0-10 0,0 36 0 15,11-35 0-15,0 0 0 0,0-1 0 16,32-3 0-16,-13-2-9 0,35 10-346 15,-23-25-26-15,7-7-238 0,1-5-67 16,0 0-247-16,37-27-1186 0,-40 27 985 16,-3-33 241-16,-6 13 305 0</inkml:trace>
  <inkml:trace contextRef="#ctx0" brushRef="#br0" timeOffset="11592.8622">7739 2943 3527 0,'0'-4'292'0,"0"-1"464"16,0 5-437-16,0-2-60 0,19 2-27 0,-19-2 37 15,16 1 8-15,10-2 166 16,-13 2-324-16,5 0-57 0,-3-1-36 0,2 1-15 16,15-4 1-16,-20 0-12 15,21-6 1 1,-28 11-4-16,-1-1-9 0,-2 1-8 0,-1 0 9 0,-1 0 183 15,0 0 14-15,0 18 49 0,0-18-21 16,0 26-10-16,0-9-33 0,-17 28 101 16,17-17-182-16,0-2-33 0,0 2-33 15,0-5-18-15,0 18-226 0,24-24-54 16,-24-5-175-16,25-4-186 0,-25 0-190 0,29-8-291 16,3 0-1568-16,-13 0 1608 0,-2-27 417 15</inkml:trace>
  <inkml:trace contextRef="#ctx0" brushRef="#br0" timeOffset="11929.6692">8300 2638 2970 0,'0'0'131'0,"0"0"120"16,-16 0 105-16,16 0 41 15,-15 25-15-15,6-1 166 0,-4-8-392 16,13 2-54-16,-11 1-47 0,11 3-16 16,0 20-3-16,0-23-13 0,0 0-21 0,32-6-5 15,-13 1 3-15,49 5-40 16,-42-19 38-16,-3 2 1 0,20-1-8 16,-25-1 0-16,-4 1 14 0,-2 2 28 15,-3 2 40-15,0 11 215 0,-9-6-126 16,0 3-43-16,0 4-52 0,-26 2-22 15,26 2-35-15,-56 23-6 0,30-22-28 16,0 0-60-16,-2-1-88 0,-1-4-106 0,-28 10-577 16,32-17 219-16,-1-3-137 15,8-5-238-15,1-2 18 0,6 0 257 0</inkml:trace>
  <inkml:trace contextRef="#ctx0" brushRef="#br0" timeOffset="12347.4304">8763 2644 1762 0,'-2'0'90'15,"1"0"83"-15,-2 0 463 0,1 0-206 16,0 0 76-16,2 9 10 0,0-9-20 16,0 0-118-16,0 0 117 0,0 5-299 15,0-5-5-15,0 0-25 0,0 0 1 0,0 0 120 16,0 0-169-16,17 0-32 0,-17 0-30 15,13 0-21-15,-2 0-20 0,17 0-12 16,-13 0-3-16,5 0-5 0,0-15 1 16,4 15 5-16,22 0-8 15,-24 0 5-15,2-9-6 0,-3 9-14 0,-1 0-40 16,-6 0-83-16,6 0-391 0,-13 0 188 16,-6 0-36-16,-1 0-213 0,0 0-231 15,-23 0-343-15,-3 17-848 0</inkml:trace>
  <inkml:trace contextRef="#ctx0" brushRef="#br0" timeOffset="12609.282">8763 2943 3090 0,'-3'2'104'0,"0"-1"143"16,1 2 174-16,0-3 613 0,2 0-596 16,0 0-123-16,0 0-44 15,21 0 16-15,11 0 283 0,-9-21-296 0,3 21-37 0,8-15-54 16,2 15-51-16,1-18-69 0,30 4-181 16,-38 14-90-16,-4-10-189 15,-6 10-192-15,-7 0-270 0,-7 0-1635 0,-5 0 1205 16,0 22 318-16</inkml:trace>
  <inkml:trace contextRef="#ctx0" brushRef="#br0" timeOffset="13554.9095">9601 2414 2599 0,'-2'-2'117'16,"-2"-4"950"0,4 3-586-16,-1 1-44 0,0-2 41 0,0-1 495 15,1 4-514-15,-2-1-50 0,2-1-62 16,0 1-1-16,-1 0-96 0,1 2-23 0,0 0-226 16,0 0-1-16,0 0 0 0,0 24 0 15,30 14 0-15,10-12 0 0,-12 7 0 16,4 6 0-16,6 0 0 0,3 6 0 15,43 38 0 1,-1-12 0-16,-44-41 0 0,-4-5 0 0,23 7 0 16,-17-20 0-16,-24-12 0 15,13-20 0-15,-9-20 0 16,-9 10 0-16,6-48 0 16,-15-23 0-16,-3 44 0 0,0-3 0 15,-26-61 0-15,1 70 0 16,7 6 0-16,-6-40 0 0,11 72 0 15,13 13 0-15,0 20 0 16,0-1 0-16,0 3 0 0,0 3-154 0,24 34-760 16,-24-24 68-16,37-1-341 0,-12 3-348 15,4-6 48-15</inkml:trace>
  <inkml:trace contextRef="#ctx0" brushRef="#br0" timeOffset="14097.5871">10536 2833 3477 0,'0'0'157'0,"0"0"103"16,0 0 88-16,0 0 100 0,0 0 424 15,0 0-380-15,0 0-7 0,0 21-52 16,0-21-51-16,-19 59 177 16,19-30-395-16,0 4-76 0,0 6-62 0,0 4-26 15,0 1 0-15,27 50 0 0,-10-47 0 0,-17-5 0 16,22-6 0-16,-22-6 0 0,33 14 0 16,-24-32 0-16,0-2 0 0,0-7 0 15,-2-2 0-15,0-1 0 0,-2 0 0 16,4-26 0-16,-8-8 0 15,-1 13 0-15,0-32 0 0,-22 22 0 16,22-5 0-16,-24-4 0 0,24-2 0 16,-30-4 0-16,1-46 0 0,17 44 0 15,1 2 0-15,11 3-4 0,-13 2-57 16,13-35-173-16,0 44 108 0,0 1 57 16,0 2 50-16,21 3 15 0,-21 4 8 15,20-15 28-15,7 22-5 0,-12 4 3 16,1-1-8-16,1 5-4 0,19-3 36 15,-18 10-15-15,0 0 19 0,0 0 8 0,-1 26 2 16,-4-26-9-16,3 64-19 0,-13-33-40 16,-3 0 0-16,0 1 0 15,0 2 0-15,-24 30 0 0,-9-34 0 0,15-3 0 16,-5-3 0-16,-1-1-113 0,-1-5-172 16,-25 8-959-16,22-18 333 0,2-6-257 15,-1-2-238-15,3 0 75 0</inkml:trace>
  <inkml:trace contextRef="#ctx0" brushRef="#br0" timeOffset="17426.4062">24797 809 2494 0,'-14'0'113'16,"14"-4"31"-16,0 1 92 0,-8 3 71 0,8-4 68 16,-8 4 627-1,8 0-798-15,-3 0 47 0,3 0-164 16,0 0 5-16,0 0-10 0,0 0 44 0,0 0 316 16,0 19-154-16,0-19-7 0,0 29-51 15,0-7-25-15,0 38 108 0,15-23-188 16,-15 1-27-16,0 4-24 0,15 3-24 15,-15 0-28-15,12 40-21 0,-12-45-32 16,0-2-71-16,0-2-121 0,0-7-223 16,7 18-942-1,-7-11-2024-15</inkml:trace>
  <inkml:trace contextRef="#ctx0" brushRef="#br0" timeOffset="17977.6131">25151 1211 976 0,'0'0'212'16,"9"-15"298"-16,-9 15-218 0,0-13 39 16,0 13-1-16,0-9 43 0,0 9 6 15,0-8 355-15,0 0-402 0,0 8-42 0,0-5-43 16,0 3-16-16,-14-1 318 15,14 3-406-15,0 0 188 0,0 0-79 16,0 18 26-16,0-18-7 0,0 31-20 16,0-7-68-16,20 34 49 0,-20-24-187 15,20-2-27-15,-20 1-18 0,18-1-21 0,-1 22-173 16,-9-31-46-16,-2-4-168 16,4-2-168-16,-7-5-198 0,3-2-229 15,2 0-1286-15,-5-10 1236 0,1 0 348 16</inkml:trace>
  <inkml:trace contextRef="#ctx0" brushRef="#br0" timeOffset="18360.3952">25135 1160 2083 0,'0'-7'64'0,"0"2"68"0,0-5 346 15,0 6-157-15,0 1 50 0,0 1 8 16,0 0 19-16,0 1 176 0,24-1-394 16,-24 1-77-16,32 0-52 0,-9 0-29 15,38-1-21-15,12 0 7 16,12 2-9-16,-40 0 1 0,-3 0-8 15,-3 0 3-15,-3 18 10 0,-5-18 8 16,15 40 119-16,-33-21 30 0,-7 4 71 16,-6 2 35-16,0 5 19 0,-44 35 101 15,19-31-273-15,-4 4-24 0,-5-1-25 16,-1-2-11-16,-1-1-21 0,-39 24-34 16,6-10-143-16,10-20-353 0,32-18 88 15,2-8-192-15,8-2-257 16,-2 0-292-16,5-51-1208 0</inkml:trace>
  <inkml:trace contextRef="#ctx0" brushRef="#br0" timeOffset="18663.003">25919 1076 3044 0,'0'0'93'0,"0"0"96"0,0 0 144 16,0 0 572-16,0 0-481 0,0 0-59 15,25 0-69-15,-8 0-45 0,33 0-3 0,-20 0-232 16,7 0-34-16,1 0-48 15,4 0-75-15,-3-20-83 0,31 20-386 0,-39 0 157 16,-8 0-128-16,-7 0-100 0,-7 0-167 16,-9 0-4-16,0 25-447 0</inkml:trace>
  <inkml:trace contextRef="#ctx0" brushRef="#br0" timeOffset="18806.9204">25928 1339 4531 0,'33'0'64'16,"3"0"57"-16,8 0 57 16,46-21 197-16,-44 21-286 0,2 0-132 0,-4 0-280 15,-5 0-399-15,-5 0-487 0,20-12-1088 16</inkml:trace>
  <inkml:trace contextRef="#ctx0" brushRef="#br0" timeOffset="19343.6131">26930 742 2114 0,'0'-3'168'0,"0"-5"636"0,0 1 369 16,0 5-658-16,-17-3 271 15,17 3-60-15,0 2-420 0,-10 0-53 16,10 0 325-16,0 0-267 15,0 27-61-15,0-27-103 0,18 64-87 16,-2-31-60-16,-16 5 0 0,49 95 0 16,-38-87 0-16,1-4 0 15,-1 1 0-15,7 30 0 0,-13-44 0 0,1 0-161 16,-1 0-201-16,1-7-303 0,2-3-282 16,2 8-1616-16,-3-20 1181 0,0-5 281 15,4-2 453-15</inkml:trace>
  <inkml:trace contextRef="#ctx0" brushRef="#br0" timeOffset="19595.4684">27269 1071 4651 0,'2'-3'69'0,"-2"-1"35"15,0 1 40-15,3 1 55 0,-3-1-7 16,0-2 287-16,0 5-235 0,0 0-1 15,0 0-7-15,0 0 30 0,0 0-11 16,0 25 218-16,22 5-271 0,-22-10-31 16,19 5-50-16,-19-1-47 0,17 27-44 15,1-25-36-15,-18-3-29 0,14-2-76 0,-14 0-109 16,9-4-120-16,2 8-751 16,-7-15 442-16,1-6-208 0,-5 1-99 0,5-5-261 15,2 0-788-15</inkml:trace>
  <inkml:trace contextRef="#ctx0" brushRef="#br0" timeOffset="19909.2894">27261 1061 3285 0,'-3'0'99'0,"1"0"51"15,0 0 62-15,0 0 64 0,2 0 118 0,0 0-264 16,0 0-40-16,0 0-34 0,29 0-8 15,5-15-5-15,-11 15-39 16,0-11-4-16,5 11 17 0,0 0 10 16,-3 0 9-16,21 18 48 0,-26-18-36 0,17 64 209 15,-29-25-15 1,-6 2 53-16,-2-19-152 0,0-2-12 16,-20 1-17-16,20 0 3 0,-23 20 58 15,-4-24-122-15,12 3-25 0,-4-6-18 16,0 1-13-16,-2-4-33 0,-21 4-224 15,21-10 1-15,0-2-73 0,2-3-57 0,3 0-170 16,-9 0-917-16,18-24 470 16,3 24 86-16,2-22 256 0</inkml:trace>
  <inkml:trace contextRef="#ctx0" brushRef="#br0" timeOffset="20255.1164">27802 998 2411 0,'0'-10'43'15,"0"8"29"-15,-24 1 43 0,24 1 32 0,-24 0 25 16,-3 0 159-16,27 23-186 16,-22-23-27-16,22 22-31 0,-16-8-24 0,6 35 26 15,10-32-53-15,0 0 7 16,0 16 92-16,0-19-73 0,0-4-14 15,23 1-14-15,-23 0-9 0,19 6 50 16,1-9-19-16,-20-1 23 0,18 0 34 16,-18 0 5-16,16-2 1 0,-9 10 48 15,-7-3-106-15,0-2-1 0,0 2-8 16,0 2-4-16,-20 3-22 0,-9 15-2 0,10-16-23 16,1 1 0-16,0-5-5 0,0 1-36 15,-13 1-220-15,18-12-72 16,1-2-167-16,1 0-124 0,3 0-200 15,0 0-55-15,2-30-457 0</inkml:trace>
  <inkml:trace contextRef="#ctx0" brushRef="#br0" timeOffset="20570.9424">28033 988 2498 0,'0'-3'160'0,"0"3"1"0,-22 0 68 16,22 0 13-16,-18 0 44 0,18 24-2 15,-15-2 213-15,-1-22-321 16,16 59 62-16,0-44-228 16,0-1 4-16,0 2 11 0,27 0 22 0,6 7 55 15,-12-13-76-15,2 0-13 0,-1-1-8 16,0-2 20-16,-1 2 13 0,10 6 84 15,-16 3 95 1,-15 2 97-16,0-6-180 0,0 1-18 0,-34 2-68 16,12 2-17-16,-29 20-127 0,24-21-75 15,-1 2-108-15,3-3-220 0,-1-3-259 0,6-1-195 16,-7-1-1218-16,18-10 1483 0</inkml:trace>
  <inkml:trace contextRef="#ctx0" brushRef="#br0" timeOffset="21007.5275">28949 565 2869 0,'0'-5'126'0,"0"-4"482"15,-28 2 283-15,1 4-542 16,9 3-55-16,-19 0 268 0,15 0-221 16,1 24 28-16,-2-5-21 0,-25 39 353 15,26-15-397-15,-6 14-75 0,1 14-88 16,2 13-82-16,-23 116-59 0,29-91 0 16,2 15 0-16,9-3 0 0,8-3 0 15,32 83 0-15,-1-119 0 16,10-11 0-16,10-14-232 0,8-17-273 0,6-12-311 15,64-6-1852-15,-64-22 1125 0,-5 0 311 16</inkml:trace>
  <inkml:trace contextRef="#ctx0" brushRef="#br0" timeOffset="21458.2691">29064 1025 711 0,'0'-12'124'0,"19"0"122"16,3-10 522-16,-12 12-372 0,-10 1 7 0,16 2 70 16,-16 1 97-16,9 1-5 0,-5 0 295 15,-4 3-582-15,0 2-15 0,0 0 86 16,0 0 95-16,0 20 44 0,0 18 409 15,0-14-658-15,0 10-122 0,0 3-117 16,0 6 0-16,0 49 0 0,0-46 0 16,19 1 0-16,-19-4 0 0,0 0 0 15,17-6 0-15,-5 25-136 0,-12-36-213 16,10-7-320-16,-10-5-286 0,11-5-334 0,7-9-1662 16,-9 0 1858-16</inkml:trace>
  <inkml:trace contextRef="#ctx0" brushRef="#br0" timeOffset="21689.137">29512 1162 2437 0,'0'0'77'0,"0"0"441"16,0 0-16-16,24 0 53 15,-8-18-58-15,1 18-74 0,8 0-158 16,42-13-57-16,-28 13-188 0,3 0-58 16,-1-10-57-16,-1 10-89 0,36-7-699 0,-21 7-603 15,-14-5-261-15,-27 5 1146 16</inkml:trace>
  <inkml:trace contextRef="#ctx0" brushRef="#br0" timeOffset="22056.5368">30245 813 4554 0,'2'-4'119'0,"-1"-2"96"16,0 3 160-16,-1 0 637 0,0 3-522 15,0 0-31-15,0 0-79 0,0 22 131 16,20 10-435-16,-20-11-76 0,26 7 0 15,-26 2 0-15,33 2 0 0,6 30 0 16,-15-34 0-16,-1-4 0 0,-2-2 0 16,1-5 0-16,22 4 0 0,-8-17 0 15,-19-4 0-15,10-21 0 16,-13 21 0-16,-6-38 0 0,-1 13 0 0,-1-6 0 16,-4-47 0-16,-2 34 0 0,0-3-27 15,0 0-28-15,-27-42-61 16,7 54 86-16,20 6 28 0,-14 5-7 15,14-5-47-15,0 25 25 0,0 4 8 0,0 0-3 16,0 24-259-16,0-24-25 16,0 30-192-16,0-11-90 0,0 26-1289 0,19-22 632 15,-19 1-9-15,20-1 352 0</inkml:trace>
  <inkml:trace contextRef="#ctx0" brushRef="#br0" timeOffset="22325.3801">30928 724 2567 0,'2'-4'3'0,"-2"-3"109"16,0 4 66-16,0 2 122 0,-26 1 538 16,26 0-417-16,-22 0-73 0,22 0-65 15,-42 18 221-15,25 2-240 0,-1-5 14 16,-2 3 3-16,-3 4 3 0,-20 36 170 15,23-26-279-15,4 2-6 16,1 0-27-16,7 0-27 0,6-1-41 0,2 21-47 16,32-30-68-16,-10-5-76 0,6-3-110 15,4-4-145-15,34-2-755 0,-34-9 395 0,0-1-173 16,-4 0-79-16,-2-19-196 16,-3 19 182-16</inkml:trace>
  <inkml:trace contextRef="#ctx0" brushRef="#br0" timeOffset="22623.2108">30879 977 3735 0,'-5'0'120'0,"5"0"115"0,0 0 81 0,0 0 56 16,0 0-56-16,22 0 164 0,-22 0-286 16,20 0-43-16,-20 0-60 0,26 0-36 15,1-17-35-15,-14 17-18 0,-1-17 2 16,-2 17 23-16,-1 0 12 0,-3-9 8 15,5 9 95-15,-7 0-50 0,-1 0 16 16,0 0 3-16,1 17 14 16,3-17 137-16,-4 22-127 0,1-22 5 15,0 21 6-15,0-10 19 0,-2 1 11 0,6 15 102 16,-6-12-203-16,0-3-48 0,-1 4-22 16,-1-2-5-16,5 20-193 0,-5-25-56 15,3 7-677-15,0-13 257 16,2-2-223-16,2-1-164 0,1 0-225 0,2 0 22 15</inkml:trace>
  <inkml:trace contextRef="#ctx0" brushRef="#br0" timeOffset="22937.7449">31410 727 2811 0,'0'-1'224'0,"-21"1"128"0,4 0 459 15,6 0-464-15,0 0-83 16,-1 0-88-16,1 19-29 0,-5-2 71 0,8-17-139 16,2 28 10-16,3-13-26 15,3 2-2-15,0 20 24 0,0-19-60 16,30-1-14-16,-30 0-13 0,38-2 2 0,11 3-22 16,-23-10 11-16,0-2 1 0,2 0 3 15,-4-1 1-15,-1-2 1 0,9 6 38 16,-21-2 33-16,-3-1 41 0,-8 2 30 15,0 3 0-15,0 8 32 0,-28-7-138 16,8 3-18-16,-1-3-8 0,-2-1-30 0,-2 0-75 16,-22 10-390-16,26-13 111 15,4-3-217-15,2-1-190 0,5 0-348 16,3-3-962-16</inkml:trace>
  <inkml:trace contextRef="#ctx0" brushRef="#br0" timeOffset="23213.5869">30696 1388 2919 0,'0'0'178'0,"23"0"152"16,-6 0 167-16,2-12 37 0,33 12 414 16,-20 0-616-16,9-8-79 0,10 8-93 15,13-14-71-15,9 5-70 0,97-14-122 16,-77 9-114-16,1 0-153 0,-6 1-362 16,-8 1-259-16,39-11-1441 0,-81 15 1620 15</inkml:trace>
  <inkml:trace contextRef="#ctx0" brushRef="#br0" timeOffset="23781.2817">30935 1748 2381 0,'0'-2'141'16,"-21"0"157"-16,21 2 165 0,-20 0 665 16,6-1-687-16,14 0-53 0,0 1 5 15,-10 0 48-15,10 0-1 0,0 0 250 16,0 0-402-16,20 0-13 0,-20 0-64 16,26 23-53-16,9 8-103 0,-18-9-55 15,2 2 0-15,-2 4 0 0,-1 3 0 0,-2-2 0 16,10 28 0-16,-3-10 0 15,-13-30 0-15,7 9 0 0,-2-18 0 16,-7-8 0-16,14 0 0 16,3-29 0-16,-9-10 0 15,1 12 0-15,15-44 0 0,-20 31 0 0,-2-9 0 16,-6 1 0-16,0-3 0 0,-2 5 0 16,0-32 0-16,-22 48 0 15,22 8 0-15,0 6 0 0,-16 12 0 0,16 4 0 16,0 21-63-16,0-21-132 15,0 39-133-15,0-14-220 0,0 2-158 16,0 34-1251-16,0-30 723 0,19 0-45 0,-19-4 339 16</inkml:trace>
  <inkml:trace contextRef="#ctx0" brushRef="#br0" timeOffset="24251.6707">31393 1976 4578 0,'0'4'89'16,"-18"3"66"-16,18-2 88 0,-12 6 543 16,5-4-341-16,7 0 8 15,0 3-52-15,0 2-7 0,0 2-91 0,19 20 18 16,-19-15-298-16,0 3-23 0,22 5 0 16,-22-1 0-16,13 37 0 0,-13-34 0 15,10 3 0-15,-10-1 0 0,0 0 0 16,0-3 0-16,0-3 0 0,5 14 0 15,-1-11 0-15,-3-19 0 16,-1-1 0-16,0-7 0 16,0-1 0-16,0-21 0 15,0-5 0-15,0 7 0 0,-14-2 0 0,14-37 0 16,0 23 0-16,0-5 0 0,-8-6-37 16,8-2-61-16,0-49-213 0,0 54 122 15,0 1 7-15,19 4-17 0,-19 6-17 16,19 6 11-16,7-6-127 0,-12 20 219 15,2 3 37-15,1 4 35 0,1 3 17 16,19 2 33-16,-20 0 30 0,-1 19 35 16,0-19 32-16,-5 24 19 0,-2-10 7 15,2 20 85-15,-11-18-130 0,0 2-15 16,0 1-12-16,0-2-15 0,-32 15-10 16,0-16-35-16,11-1-26 0,-1 0-50 0,2-2-71 15,1-4-130-15,-17 3-636 0,21-12 187 16,5 0-203-16,10 0-251 0,-7-30-58 15</inkml:trace>
  <inkml:trace contextRef="#ctx0" brushRef="#br0" timeOffset="24754.3792">31886 448 4126 0,'0'0'188'0,"0"0"92"0,-21 19 515 16,21-4-422-16,0-15 10 0,0 20-8 15,0 5 236-15,28-8-398 0,-4 1-14 16,8 1 0-16,55 35 134 0,-35-24-248 15,6 8-54-15,1 6-31 0,-1 7 0 16,41 64 0-16,-61-52 0 0,-6 5 0 16,-9 3 0-16,-13 2 0 0,-10 69 0 15,-33-2 0-15,10-72 0 16,-34 53 0-16,-5-20 0 0,32-55 0 16,-25 29 0-16,32-48 0 0,7-8-162 15,1-2-187-15,8-8-326 0,7-6-276 16,0-3-1600-16,0-31 1198 0,0 9 255 15,29-7 446-15</inkml:trace>
  <inkml:trace contextRef="#ctx0" brushRef="#br0" timeOffset="25240.6371">32415 510 2015 0,'-20'0'72'0,"20"0"61"15,0 0 319-15,-13 0-177 0,13 0 66 16,0 0 67-16,-10 0 454 0,10 0-331 16,0 0-366-16,0 0 103 0,0 0-109 15,0 0-9-15,0 0-24 0,0 0 29 16,19 0-136-16,-19 0-2 0,25-16 15 16,12 16 43-16,-14-13-12 15,1 13 12-15,0 0 26 0,22-8 80 0,-27 8-130 16,-3 0-29-16,-2 0-9 0,2 20 34 15,-11-20-7-15,-3 16 5 0,0-16-1 16,-2 34 24-16,0-22-44 0,0 3-1 0,-20 0 12 16,0 19 79-16,20-18-49 15,-20 1-10-15,20 2-16 0,-16 19 28 0,16-21-46 16,0-3-15-16,0 1-49 0,0-2-88 16,43 2-524-16,-15-10 144 0,7-3-55 15,7 0-129-15,55-1-892 0,-47 1 562 16,-5-1 115-16,-5 3 240 0</inkml:trace>
  <inkml:trace contextRef="#ctx0" brushRef="#br0" timeOffset="29773.6177">25116 3822 1325 0,'0'0'-3'0,"-21"-12"11"0,21 4-9 16,-18 8 7-16,18-6-6 15,0 3 7-15,-16-2 19 0,16 2 24 0,0 2 30 16,0-2 40-16,0 0 43 0,0-1 47 16,0-3 376-16,0 4-185 0,17 1 84 15,-17-1 15-15,0-1-1 0,0 3-85 16,14-1 182-16,-14 0-315 0,0 2 19 15,0 0-13-15,0 0-23 0,0 0 86 0,0 0-256 16,0 0-32-16,0 0-15 16,0 0 66-16,0 0 77 0,0 24 300 0,0 2-329 15,0-2-86-15,0 5-70 0,0 7-5 16,24 46 0-16,26 52 0 16,-23-50 0-16,-16-47 0 15,-1-3 0-15,-1-1 0 16,4 29 0-16,-9-37-9 0,-1-2-202 0,-3-1-246 15,0-5-310-15,0-3-371 0,0 0-1716 0,0-14 1574 16,0 0 378-16</inkml:trace>
  <inkml:trace contextRef="#ctx0" brushRef="#br0" timeOffset="30057.4558">25546 4100 3738 0,'0'-4'183'16,"0"3"79"-16,0-1 70 16,0 0-8-16,0 2 8 0,14 0 428 0,-14 0-390 15,0 27-56-15,10-27-103 0,-10 33-42 16,10 13 15-16,1-18-134 0,-7 0-22 15,-2-1-15-15,0 1-10 0,3-1-26 16,2 18-183-16,-6-25-71 0,1-3-159 16,0-3-126-16,0-3-258 0,0 1-1118 15,0-8 824-15,-2-3 247 0,0-1 282 16</inkml:trace>
  <inkml:trace contextRef="#ctx0" brushRef="#br0" timeOffset="30371.276">25501 4146 3662 0,'-5'0'39'16,"3"0"156"-16,2-21-36 0,0 21-7 16,0-20-5-16,25 20-11 0,11-17 83 15,-13 3-141-15,1 14-22 0,5-10-17 16,0 10 14-16,0 0-9 0,23 21 45 15,-31-21-47-15,-2 35 27 0,-5-13 14 16,-3 3 46-16,3 26 192 0,-11-23-146 0,-3 0-8 16,0-1-16-16,0 0 9 15,-19 0-25-15,-6 21 73 0,8-24-136 16,-4-1-21-16,-2-2-29 0,2 0-6 0,-4-4-8 16,-23 12-106-16,28-18-70 0,1-5-144 15,4-2-118-15,4-4-229 0,7 0-1152 16,4-25 663-16,0 25 157 0,31-34 319 15</inkml:trace>
  <inkml:trace contextRef="#ctx0" brushRef="#br0" timeOffset="31005.4801">26131 4051 2616 0,'-1'6'63'0,"-3"-6"104"16,2 0 144-16,-3 0 599 0,5 0-497 15,0 0-83-15,0 0-87 0,24 0-1 16,-24-15-9-16,61 15 193 0,-32-14-270 16,1 14-61-16,1 0-72 0,-2 0-25 15,19 0-223-15,-29 0-28 0,-4 0-129 16,-5 0-201-16,-10 0-187 0,9 0-171 15,-9 17-1061-15,0-17 1355 0</inkml:trace>
  <inkml:trace contextRef="#ctx0" brushRef="#br0" timeOffset="31155.3938">26227 4167 4288 0,'0'8'122'0,"15"-3"73"0,-15 1 74 16,29 0 108-16,6-1 253 15,-13-1-420-15,2 0-142 0,1 0-224 0,0-2-173 16,18 2-1216-16,-27-3 311 0,1-1 11 16,-3 0 336-16</inkml:trace>
  <inkml:trace contextRef="#ctx0" brushRef="#br0" timeOffset="31435.8453">26823 3632 5017 0,'-16'-7'55'15,"16"3"48"-15,0 1 92 0,0 2 111 16,-9-6 397-16,9 7-340 0,0 0-27 16,0 0-42-16,0 32 6 0,0-15-66 15,19 34 15-15,-3-18-213 0,-16 8-36 16,21 1 0-16,-21 5 0 0,24 51 0 15,-6-49 0-15,-9 1 0 0,-9-3 0 16,16-4 0-16,-13-1 0 0,5 26-40 0,-6-38-192 16,1-5-229-16,-1-5-296 15,-2-4-272-15,7 2-1467 0,-2-13 1206 0,3-5 310 16</inkml:trace>
  <inkml:trace contextRef="#ctx0" brushRef="#br0" timeOffset="31674.7076">27117 3995 4118 0,'0'-2'103'0,"0"1"90"16,0 1 71-16,0 0 63 0,0-1 258 16,0 1-309-16,0 0 9 0,0 0-28 0,0 0-23 15,0 25 126-15,24 1-247 0,-24-9-29 16,21 5-30-16,-21 2-8 0,20 0-17 15,-6 25-17-15,-14-27-50 0,8-1-52 16,-8-4-108-16,9-2-183 0,0 6-725 16,-6-15 352-16,-1-2-70 0,0-1-144 15,0-3-128-15,2 0 213 0</inkml:trace>
  <inkml:trace contextRef="#ctx0" brushRef="#br0" timeOffset="31970.5382">27171 3963 3594 0,'0'0'122'0,"-16"-1"99"0,16 1 82 15,0-1 327-15,0 0-425 0,0 1-55 0,0 0-43 16,24-1-22-16,-5 1-46 0,28-1-12 16,-21 1-26-16,4 0 14 0,-1 0-15 15,2 0 2-15,19 19 3 0,-31-3 24 16,-2-16 37-16,-1 23 42 0,-7-9 44 0,-1 1 32 15,-8 18 173-15,0-15-216 0,0 0-38 16,-24 2-43-16,24-2-17 0,-87 39 37 16,59-41-63-16,-27 16-8 15,29-19-27-15,2-1-37 0,6-2-69 16,2-2-100-16,3-3-110 0,3-1-646 16,6-4 232-16,4 0-134 0,0-21-184 15,31 21 16-15</inkml:trace>
  <inkml:trace contextRef="#ctx0" brushRef="#br0" timeOffset="32317.3398">27714 3813 2330 0,'9'-8'92'16,"-1"3"51"-16,-4 0 37 0,3 1 287 15,-7 4-180-15,0 0 64 0,0 0 23 16,0 22-38-16,-25-22-90 0,6 46-1 16,19-25-171-16,-17-2-15 0,17 3 6 15,-11-1-20-15,11 21 7 0,0-23-43 16,0-1-5-16,0-3 0 0,0 1-1 16,22-3-3-16,-6 5 8 0,-16-10-8 0,23-3-1 15,-23-1 1-15,22 1-14 0,0 4 7 16,-13-3 6-16,-9 1 18 0,10 0 2 15,-10 2 4-15,0 3-5 0,-29 13 10 16,29-13-30-16,-37 5-19 0,14-5-49 16,-1 1-64-16,-16 5-450 0,23-12 84 15,-1-2-129-15,7-3-168 0,11-1-137 16,-7 0 136-16</inkml:trace>
  <inkml:trace contextRef="#ctx0" brushRef="#br0" timeOffset="32624.6377">28192 3771 4226 0,'0'0'83'0,"0"0"51"16,-28 0 72-16,5 0 244 0,23 21-266 15,-25-21-52-15,11 21-27 0,1-7-23 16,13 4-23-16,-15 19-3 0,15-17-42 0,0-4-5 15,29 1 1-15,-9 1-4 16,30 13-11-16,-23-19 1 0,2 0-6 16,2-1 7-16,-2 4 11 0,-2-3 6 15,19 15 53-15,-27-15-16 0,-5 3 21 0,-4 2 11 16,-10 0 29-16,0 18 51 0,-24-15-124 16,0 2-27-16,-3 0-38 0,-5 0-64 15,-4 0-100-15,-39 17-438 0,40-25 113 16,-1 1-202-16,5-4-216 0,4-4-245 15,-13 0-491-15</inkml:trace>
  <inkml:trace contextRef="#ctx0" brushRef="#br0" timeOffset="33152.4829">29313 3222 1504 0,'0'-5'222'0,"-20"5"-21"16,20-5 67-16,-17 1-3 0,17 1 63 15,-17-2 102-15,4-4 570 0,13 6-540 16,-10-1-106-16,10 3-86 0,-8-1-3 15,1 2 309-15,-2 0-257 0,0 0 5 0,-4 32-39 16,-3-10 4-16,-3 10-4 16,-22 53 137-16,18-28-309 0,2 10-82 15,-1 11-29-15,3 10 0 0,-13 113 0 16,20-91 0-16,1 5 0 0,7 3 0 0,4 0 0 16,0-6 0-16,48 90 0 0,9-32 0 15,-24-100 0-15,37 34 0 16,-38-67 0-16,-1-11-32 0,-2-5-236 15,-5-8-296-15,19-4-1426 0,-27-9 664 0,-2 0-146 16,-2-22 273-16,-1 22 324 0</inkml:trace>
  <inkml:trace contextRef="#ctx0" brushRef="#br0" timeOffset="33653.7662">29608 3735 2071 0,'14'-7'184'0,"-14"4"112"16,0-1 147-16,0 3 85 0,0-1 22 16,0 2 400-16,0 0-536 0,0 0 22 15,0 0 37-15,0 20 47 0,0 10 348 16,0-6-603-16,-14 6-112 0,14 8-113 16,0 6-40-16,0 5 0 0,0 54 0 15,23-50 0-15,-23-3 0 0,0-4 0 16,21-5 0-16,-7 24-83 0,-14-41-184 0,17-4-221 15,-7-7-254-15,2-3-209 0,0-5-205 16,15-5-1462-16,-12 0 1604 16,1-28 389-16</inkml:trace>
  <inkml:trace contextRef="#ctx0" brushRef="#br0" timeOffset="34085.5173">30309 3873 2854 0,'2'0'118'0,"-2"0"153"15,1 14 1210-15,-1-14-994 16,0 0 442-16,0 0-479 0,0 0-78 15,0 0-100-15,0 0-32 0,25 0-37 16,21 0 82-16,-15 0-204 0,10 0-43 16,8-17-35-16,3 17-41 0,46-19-146 15,-57 19 8-15,-3 0-95 16,-8-9-106-16,-12 9-155 0,-11 0-103 0,-7 0-1270 16,-34 24 628-16,8-24 76 0,-10 0 387 15</inkml:trace>
  <inkml:trace contextRef="#ctx0" brushRef="#br0" timeOffset="36419.653">31527 3122 916 0,'-7'-5'45'15,"2"1"48"-15,-2-1 69 0,3 0 58 16,-2 2 42-16,-4-1 254 0,5 2-294 16,0 1-25-16,1 1-13 0,-3 0 19 15,-8 0 233-15,6 0-180 0,-4 23 17 16,1-23-11-16,-1 26-32 0,1-6-72 15,-11 26-31-15,14-19-115 0,2 1-6 16,4 1-16-16,3 2 16 0,0-4-1 16,33 14-28-16,-33-27-40 0,36-3-31 15,-11-8-31-15,-1-3-7 0,51-32-159 16,-53 15 256-16,17-29 46 16,-24 18 15-16,-4 0 20 0,-5-2-3 15,-6-3 1-15,0 1 3 0,0-31 83 16,-35 37-47-16,15 2 15 0,-5 5 5 0,-3 9-14 15,-38 7 38-15,33 3-117 0,-1 36-9 16,2-11-112-16,3 4-221 0,-21 66-1947 16,50-66 1384-16,0-1 252 15</inkml:trace>
  <inkml:trace contextRef="#ctx0" brushRef="#br0" timeOffset="36883.3875">31358 3664 3523 0,'-5'12'92'0,"2"-12"95"15,3 0 337-15,0 0-267 0,27 0-47 0,-6 0-18 16,10 0-2-16,9 0-60 16,66 0 10-16,-46 0-123 0,4-14-21 0,-2 14-4 15,-5 0-27-15,33 0-204 0,-61 0-15 16,-7 0-164-16,-13 0-151 0,-9 0-155 15,0 0-228-15,-67 22-669 0</inkml:trace>
  <inkml:trace contextRef="#ctx0" brushRef="#br0" timeOffset="37294.9393">31457 4057 3086 0,'0'0'349'15,"-11"-14"155"-15,6 14 537 16,5-11-611-16,-3 11-65 0,3 0-37 0,0-7-9 16,18 7 211-16,-18 0-300 0,27 0-10 15,-9 0-15-15,43 71 288 16,-43-46-427-16,2 4-41 0,-2 4-25 15,13 36 0-15,-18-37 0 0,-2 2 0 16,1-2 0-16,0-4 0 0,6 18 0 0,-11-33 0 16,-1 0 0-16,-1-5 0 0,1-6 0 15,2-2 0-15,10-31 0 0,-6 10 0 16,0-5 0-16,3-8 0 0,-1-6 0 16,6-53 0-16,-15 44 0 0,-1 0 0 15,-4 3 0-15,0 3 0 0,0 6 0 16,0-16 0-16,0 36 0 0,-16 12 0 15,16 5 0-15,0 0-13 0,0 28-462 16,-15-9-13-16,15 5-225 0,0 5-50 0,0-2-270 16,0 4-161-16,0 29-1181 15,0-31 1652-15</inkml:trace>
  <inkml:trace contextRef="#ctx0" brushRef="#br0" timeOffset="37753.6865">31984 4262 5037 0,'0'0'152'0,"0"0"137"0,0 18 112 15,0-18 25-15,-12 19-55 0,12 12 73 16,0-13-310-16,0 5-17 0,21 2-17 16,-21 5-12-16,19 36 7 0,-19 8-63 15,0 0-16-15,0-43 1 0,0 1 18 16,0-6 17-16,9-2 6 0,-9-5-4 15,7 10-9-15,-7-21-36 16,4-1-1-16,-4-2 22 0,2-2 25 0,0-3 44 16,-2 0-72-16,0 0-27 0,0-25 0 15,0 25-11-15,-17-33-44 16,17-21-184-16,-15-59-252 16,15 18 168-16,0 47 162 15,0 1-15-15,0 1-10 0,25-35-157 0,-2 48 250 16,-23 5 46-16,24 4 32 0,-12 7 9 0,13-5 15 15,-14 17 16-15,4 3 14 16,-4 2 4-16,-1 0 3 0,3 0 0 0,11 20 43 16,-15 5-39-16,-2-8 19 0,-2 2 24 15,-2 2 36-15,-3 22 95 0,0-19-155 16,-22-2-34-16,22 2-17 0,-35-2-7 31,10-2-16-31,-26 13-202 16,23-21-91-16,0-2-152 0,3-5-158 0,5-5-317 0,-10 0-1455 0,30-33 1296 0,-11 14 386 15</inkml:trace>
  <inkml:trace contextRef="#ctx0" brushRef="#br0" timeOffset="38137.568">32294 3006 3154 0,'-14'-2'273'15,"14"2"53"-15,0 0 144 0,0 0-17 16,0 0 1-16,0 23-54 0,28 13 290 15,-28-12-387-15,40 6-64 16,-12 7-74-16,2 5-45 0,38 56 66 0,-34-44-73 16,1 4 27-16,-3 4 15 0,-2 1 38 15,-4 2-35-15,8 64 30 0,-23-63-177 16,-6-4-11-16,-5-1 0 0,0-1 0 0,-21 44 0 16,-53 18 0-1,30-67-155-15,21-33-127 0,2-8-199 16,1-4-234-16,-12-5-1301 0,18-5 681 15,5-26 29-15,4 3 324 0</inkml:trace>
  <inkml:trace contextRef="#ctx0" brushRef="#br0" timeOffset="38582.989">32614 2920 2903 0,'-5'0'68'0,"0"0"93"0,1 0 137 15,0 0 139-15,2 0 434 0,0-15-546 16,2 15-105-16,0 0-66 0,0 0-31 16,19-18 114-16,-19 18-144 0,42-10 106 15,-25 3-118-15,4 4-38 0,2-1-25 16,4 3 1-16,30-2 87 0,-30 3-34 16,0 0-12-16,-3 0-25 0,-4 0 10 15,-6 0 29-15,3 25 181 0,-15-2-107 16,-2-8-14-16,0 2-29 0,-22 3-1 15,-2 23 41-15,24-24-90 0,-27 4-14 16,27 0-10-16,-21-3 3 0,21 1-6 16,-16 13 14-16,16-19-35 0,0-1-44 15,0-1-70-15,21-3-114 0,20 1-710 16,-14-7 258-16,5-3-289 0,1-1-159 16,38 0-1338-16</inkml:trace>
  <inkml:trace contextRef="#ctx0" brushRef="#br0" timeOffset="40703.4661">31553 3184 1520 0,'-4'0'40'0,"1"0"28"0,1 0 36 15,-3 13 188-15,4-13-118 0,-2 0 29 16,1 15 30-16,1-6 42 0,-2 4 21 15,2 24 322-15,0-11-326 0,0 6-15 16,1 93 333-16,0-72-471 16,0 6-8-16,0 10-3 0,0 84 176 15,0-71-142-15,15 10 12 0,-15 5-46 16,0 2-14-16,16-4-47 0,3 88 36 16,-7-98-38-16,2-5 3 0,6-10-17 15,-1-7-20-15,27 36-10 0,-21-65-19 16,2-1-4-16,-3-9-11 0,2-10-18 15,1-7-21-15,26-4-140 0,-26-3 60 16,0-32-13-16,2 8 22 0,51-66-194 16,-56 54 237-16,0-4 27 0,19-51-7 15,-25 43 53-15,-4-6 4 0,-3-8-6 16,-2-9-7-16,-4-86 6 16,-5 69-10-16,0-8-18 0,-39-8-31 0,13-6 7 15,-4 0 3-15,-43-101 39 0,33 114 35 16,2 8 18-16,2 11 6 0,1 12 3 15,-24-25 114-15,32 64-58 0,-3 6 27 16,-2 14 13-16,0 7 31 0,-4 21 11 16,-38 44 60-16,34-23-200 0,3 8-43 0,1 4-87 15,6 1-169-15,-11 46-748 0,32-59 125 16,8-2-289-16,1-6-36 0,23-9 201 16</inkml:trace>
  <inkml:trace contextRef="#ctx0" brushRef="#br0" timeOffset="43438.3889">30634 4710 3954 0,'0'0'67'0,"0"0"210"0,0 0-45 16,0 0-2-16,0 0 23 15,0 0 56-15,0-13 247 0,0 13-352 0,0 0-73 16,0-14-50-16,0 5-15 0,0-3-30 16,26-18-9-16,-26 9-12 0,20 0 18 15,-20-2 18-15,20-2-8 16,-1-30 3-16,-19 26-47 0,13-5-2 16,-6 1 16-16,-2-4-1 0,-1 1 0 0,6-32-3 15,-6 38 2-15,-1 5 40 0,2 4 24 16,-3 5 12-16,2-4 53 0,-3 17-104 15,-1 2 13-15,1 1 37 0,-1 0 45 0,0 0 33 16,0 20 150-16,0-20-182 0,0 15-22 16,0-15-32-16,0 23-21 0,0 13-40 15,0-14-17-15,0 5 0 0,0 5 0 16,17 5 0-16,-17 5 0 0,12 48 0 16,4-38 0-16,-6 2 0 0,0-1 0 15,1 3 0-15,11 52 0 0,-12-56 0 16,3-1 0-16,-3-2 0 0,2-2 0 15,-2-3 0-15,10 36 0 0,-12-45 0 16,0 0 0-16,1-2 0 0,-3-3 0 16,0-2 0-16,4 21 0 0,-5-27 0 0,-1-3 0 15,1 1 0-15,-2-5 0 0,0 0 0 16,0-2 0-16,3 6 0 16,-4-4 0-16,-1-10 0 0,1 4 0 15,-2-1 0-15,0-6 0 16,2 3 0-16,-2-3 0 0,0-2 0 15,0 0 0-15,0 1 0 0,0-1 0 16,0 0 0-16,0 0 0 0,0 0 0 16,0 0 0-16,0 0 0 15,0-13 0-15,0 13 0 0,-16 0 0 16,3-12 0 0,-3 12 0-16,6-6 0 0,-22 6 0 0,16 0 0 15,-5 0 0-15,-3 0 0 0,-2 0 0 16,-3 26 0-16,0-26 0 0,-2 21 0 15,-32 1 0-15,14-10 0 16,29 5 0-16,0-5 0 16,18-3 0-16,2-9 0 0,62 0 0 15,10-23 0-15,-21 23 0 16,7-31 0-16,85-13 0 0,20-4 0 16,-76 26 0-16,80-17 0 15,-40 17 0-15,-81 16 0 16,8 6 0-16,-47 0 0 15,-7 0 0-15,-36 26 0 0,-25 0 0 0,21-26 0 16,1 25 0-16,0-25 0 0,0 16 0 16,7-16-62-16,8 0-286 0,-5 0-1330 15,29 0 307-15,0-29-191 0,0 10 237 16,29 0 231-16</inkml:trace>
  <inkml:trace contextRef="#ctx0" brushRef="#br0" timeOffset="45019.6029">29503 3660 1958 0,'-7'6'8'0,"-3"-1"7"16,-14 8 65-16,10-6-11 0,0 2 17 15,-1 1-3-15,2-2 2 0,3 1-1 16,0 6 75-16,10-10-98 0,0-2-31 16,69-3-72-16,-38-20-9 0,5 20-19 15,7-26-11-15,60-11-41 16,-47 17 104-16,3 3 62 0,-1-1 65 16,-3 3 18-16,-8 6 6 0,19 9 102 15,-49 0-60-15,-14 21 71 0,-3 2 60 0,-38 6 53 16,1 6-12-16,-60 53 230 15,38-38-390-15,-8 5-50 0,-2 4-46 0,-2 2-35 16,-59 54-17-16,73-61-32 0,2-6-2 16,11 0 7-16,9-9 2 0,10-6-1 15,6 13-29-15,19-31-75 0,0-5-85 0,33-7-141 16,82-37-1240 0,-60 9 1062-16,15-8 138 0,97-57-64 15,-73 37 370-15,7-3 124 0,5-5 138 16,4 3 144-16,-9 3 103 0,60-29 253 15,-105 55-562-15,-21 11-45 0,-24 11 73 16,-11 7 89-16,-83 42 381 0,32-17-381 0,-10 7-46 16,-6 2-35-16,-1 7-54 0,-2 0-45 15,-66 36-34-15,74-43-42 16,7-2-2-16,11-7 16 0,10-7-2 16,3-7-75-16,31-11-105 0,27 0-67 0,9-37-20 15,14 5 22-15,15-8 47 0,105-67-139 16,-65 44 80-16,16-7-25 0,10-3 36 15,11-2 52-15,13 2 122 0,168-66 305 16,-159 78-7-16,-11 8 6 0,-17 10-61 0,-21 11-87 16,41 0-64-16,-121 30-14 0,-18 2 52 15,-17 24 33-15,-35-3 42 0,-8 6 3 16,-71 39 128-16,43-28-190 0,-3 2-40 16,-5 2-38-16,2 0-7 0,-69 42-10 15,85-44 8-15,1 1 3 0,11-3 20 16,11-4 3-16,13-2 8 0,13 16 1 15,12-29-65-15,31-8-65 0,10-8-83 16,20-3-63-16,96-34-278 16,-62 10 284-16,13-3 59 0,7-4 54 0,1 2 49 15,170-35 51-15,-217 64 0 0,-17-13 31 16,-9 13 180-16,-43 35-25 16,-21-11 14-16,-7 4 15 0,-9 6 20 15,-60 45 180-15,41-36-244 0,-7 7-36 0,-9 3-33 16,-148 117-6-16,150-118-81 15,-1 5 5-15,9-4-3 0,-31 36 19 16,64-57-4-16,12-1 5 0,14-2-11 16,3-10-26-16,78 2-203 0,-22-20-10 15,12-1-46-15,19 0 16 0,10-33 43 0,127-10 42 16,-105 19 178-16,-3 2 22 16,-4 1 11-16,-13 5-8 0,-17 3-20 0,23 3 18 15,-79 10 20-15,-22 0 21 0,-4 25-5 16,-42-25-10-16,-48 59-124 0,34-36-94 15,-6 2-272-15,-2-4-304 16,3 0-431-16,9-10-55 0</inkml:trace>
  <inkml:trace contextRef="#ctx0" brushRef="#br0" timeOffset="46718.4208">25543 5882 2802 0,'0'0'113'0,"0"0"123"0,0 0 125 16,0 0 118-16,0 0 410 0,0 0-494 15,0 0-9-15,-15 0-31 0,15 0-13 16,0 0 76-16,0 0-273 0,0 0 48 15,0 0 77-15,0 0 50 0,0 36-62 16,21 21-29-16,-21-19-229 0,15 6 0 16,-15 3 0-16,14 3 0 0,-1 50 0 15,-13-52 0-15,0-2 0 0,10-3-12 16,-10-6-154-16,8-3-177 0,-3 14-988 16,-5-31 445-16,6-7-196 0,0-5-185 15,1-5-41-15</inkml:trace>
  <inkml:trace contextRef="#ctx0" brushRef="#br0" timeOffset="46969.6544">25961 6060 4474 0,'0'14'135'0,"-19"-14"62"0,19 0 75 16,-14 12 12-16,14-12 46 0,-15 25 371 15,3-11-395-15,12 3-63 0,0 6-56 0,0 1-6 16,0 33 83-16,0-25-186 0,23 1-41 16,-23 4-24-16,18-3-8 0,-18 0-20 15,15 25-147-15,-4-31-30 0,-11-2-135 16,12-9-161-16,-12-2-120 0,11 2-1065 16,-1-13 711-16,-4-4-147 0,1 0 188 15,-1 0 197-15</inkml:trace>
  <inkml:trace contextRef="#ctx0" brushRef="#br0" timeOffset="47261.4894">25936 6165 3051 0,'0'0'240'0,"19"0"-30"15,-19 0 21-15,18 0 27 16,-18-23 15-16,45 6 154 0,-22 17-276 0,6-21-21 15,4 10-27-15,1-3-9 0,33-3-1 16,-37 17-78-16,1 0 0 0,-4 0 15 16,-6 0 24-16,-4 23 35 0,8 20 179 15,-21-17-120-15,-2 4-2 0,-2 2-14 0,0 1-6 16,-19 35 91-16,-11-32-134 16,10-3-25-16,-5 1-26 0,0-3-11 0,-1-3-18 15,-24 22-124-15,25-32-62 0,-2-4-116 16,6-5-100-16,2-5-210 0,-14-4-1178 15,24-21 615-15,1 21 189 0,6-36 333 16</inkml:trace>
  <inkml:trace contextRef="#ctx0" brushRef="#br0" timeOffset="47469.3678">26591 6087 4889 0,'13'-8'27'0,"1"-1"22"0,13-8 97 15,-12 9-98-15,-1-1-22 0,2 3-26 16,0 1-39-16,24 1-380 16,-4 4-703-16,-18 0 351 0,11 0-936 15,-18 0 1064-15</inkml:trace>
  <inkml:trace contextRef="#ctx0" brushRef="#br0" timeOffset="47619.2823">26587 6300 4911 0,'17'2'-5'0,"6"-2"20"15,2 0 11-15,4 0-11 0,2 0-105 0,34-19-903 16,-35 19-24-16,-1 0-116 0,-2 0 283 15</inkml:trace>
  <inkml:trace contextRef="#ctx0" brushRef="#br0" timeOffset="47882.2342">27112 5695 4299 0,'-7'0'107'0,"7"0"165"0,0 0 191 16,0 0 167-16,0 27 10 0,0 8 397 15,23 53-347 1,17-9-637-16,-23-35-53 0,-2 5 0 16,-2 4 0-16,10 55 0 0,-23-54 0 15,13-1-18-15,-13-2-137 0,5-5-147 16,-5-4-225-16,11 20-1045 0,-7-38 482 15,6-5-258-15,-1-14 67 0,2-2 210 0</inkml:trace>
  <inkml:trace contextRef="#ctx0" brushRef="#br0" timeOffset="48110.1029">27516 6138 5625 0,'0'0'247'0,"0"19"21"0,-11-19 83 16,11 17-19-16,0-17 3 0,0 22-58 16,0 14 111-16,0-17-289 15,0 5-49-15,18-4-30 0,-18 4-14 0,21 20-40 16,-21-25-53-16,11 0-86 0,-11-4-120 16,9 1-189-16,-9-3-148 0,9 1-1079 15,-9-7-265-15,4-7 183 16,-4 0 1261-16</inkml:trace>
  <inkml:trace contextRef="#ctx0" brushRef="#br0" timeOffset="48391.9423">27516 6072 4887 0,'23'-2'63'15,"-2"-1"237"-15,-21 3-15 0,22 0 34 0,-9 0-4 16,2 0-26-16,1 17-111 0,23 1-81 15,-21-18-97-15,1 25-2 0,-4-12-3 16,3 1 4-16,9 18-9 0,-18-13 10 16,-3 0 8-16,-3 3 7 0,-3-2 18 15,0-1 17-15,-27 23 104 0,27-19-44 0,-36-2 25 16,15 1 18-16,-3-2-10 0,-22 17 40 16,22-21-157-16,-1-1-17 15,5-3-17-15,-2-5-38 0,3 0-57 16,-9-2-317-16,16-4 65 0,3-1-136 0,3 0-145 15,4 0-272-15,-1-20-1266 0,3 20 1052 16,27-19 350-16</inkml:trace>
  <inkml:trace contextRef="#ctx0" brushRef="#br0" timeOffset="48732.7466">28141 5971 3815 0,'0'-5'106'0,"0"0"75"16,0 3 96-16,-27 2 368 0,27 0-367 15,-29 0-62-15,14 0-54 0,-3 24-28 16,2-24-60-16,-11 41-11 0,16-24-57 16,11-1-1-16,0 1-8 0,0 0-21 15,24 13-88-15,-5-16 51 0,0-3 24 16,6 2 20-16,-2-5 5 0,2 0 10 15,15 5-9-15,-21-6 18 0,-6 1 34 0,-5-1 47 16,-8 0 80-16,9 17 283 0,-9-9-252 16,-22 4-47-16,22-2-57 0,-38 4-34 15,10 2-25-15,-34 20-21 0,32-22-11 16,0-1-7-16,0-3-29 0,3-2-60 16,-13 7-397-16,23-17 58 0,3 0-159 15,-18-5-2279-15,29-22 1802 16,3 22 358-16</inkml:trace>
  <inkml:trace contextRef="#ctx0" brushRef="#br0" timeOffset="49041.668">28430 5874 4003 0,'0'-8'157'0,"-16"4"46"15,16 3 76-15,0 1 25 0,0 0 18 16,-13 0 239-16,13 0-336 0,0 21-45 16,0-21-50-16,0 22-20 0,26-22-31 15,11 42-4-15,-14-27-66 0,6-1-5 16,6 1 18-16,73 25 303 16,-76-25-191-16,-1 0-21 0,14 21 213 0,-33-18-107 15,-12 3-26-15,0 1-64 0,0 3-51 16,-57 25-67-16,26-24-11 0,-6 1 0 15,-5-1 0-15,-3-1 0 0,1-3-61 16,-41 16-474-16,44-21-68 0,8-6-228 16,3-5-356-16,6-4-412 0,-15-2-1001 15</inkml:trace>
  <inkml:trace contextRef="#ctx0" brushRef="#br0" timeOffset="50046.9471">13937 1835 3746 0,'-21'0'29'0,"21"0"41"0,-21 0 80 16,4 0 314-16,0 0 259 16,17 0-428-16,0 0-227 15,32 0-44-15,-8 0-15 0,63 0 32 16,-19-24-13-16,15 9 22 0,23-4 40 15,18-1 29-15,20-2-1 0,190-25 33 16,-145 23-136-16,9 2-1 0,11-1-5 0,5 0-3 16,207-17-9-16,-217 25-15 0,5 0-18 15,-6-1-16-15,-8 1-29 0,-11 2 8 16,151-6-61-16,-179 7 102 16,-14 2 2-16,-17 0 55 0,-16 0 42 0,58-9 232 15,-113 11-97-15,-14-1 36 0,-15 4 20 16,-18 1 2-16,-7 1-26 0,-48 1 19 15,17 2-224-15,-4-2-34 0,-1 2-61 16,2 0-105-16,-17 0-665 0,36 0 112 16,3 0-440-16,12 0-343 0,0 0 110 0,0 0 279 15</inkml:trace>
  <inkml:trace contextRef="#ctx0" brushRef="#br0" timeOffset="52599.619">25658 8415 2795 0,'-6'11'160'0,"6"-11"176"16,0 0 92-16,0 0 69 0,0 0 112 15,0 0-447-15,20 0-47 0,-20 0-45 16,22 0-17-16,23 0-17 0,-15 0-23 16,9 0-3-16,12 0 8 0,12 0 9 0,10-14 8 15,111 14 192-15,-71-9-29 16,13 9 44-16,20-8 6 0,15 8 21 15,199-14 213-15,-158 7-295 0,18-1-63 0,17 0-58 16,16 1-29-16,12 0-32 0,288-5-8 16,-253 7-8-16,11 1-13 0,12 4-8 15,8 0-8-15,334 0-11 0,-334 22 35 16,11-22 13-16,-6 24-1 0,158-1-2 16,395 24-2-16,-515-27 3 0,-181-9-1 15,-129-11 0-15,28 12-10 0</inkml:trace>
  <inkml:trace contextRef="#ctx0" brushRef="#br0" timeOffset="53676.3466">25957 9414 3109 0,'23'0'88'0,"-23"-20"87"0,15 20 483 16,-15 0-265-16,0-9-3 0,0 9-27 15,0 0-7-15,0 0-33 0,0 0 334 16,0 0-343-16,0 17 3 16,0-17-14-16,0 29 0 0,0 19 74 0,0-18-312 15,0 5-65-15,0 7 0 0,0 1 0 0,0 1 0 16,0 49 0-16,0-47 0 15,0 1 0-15,0-3 0 0,0 0 0 0,-20 32 0 16,20-42-112-16,0-5-222 0,-14 0-319 16,14-9-350-16,0-6-329 0,0-5-1663 15,27-9 1951-15</inkml:trace>
  <inkml:trace contextRef="#ctx0" brushRef="#br0" timeOffset="53943.1943">26332 9772 3327 0,'0'0'110'0,"0"0"128"0,0 0 137 16,0 0 93-16,0-15-14 0,0 15 290 15,0 0-400-15,0 0 7 0,0 0-21 16,0 0-5-16,0 24 143 0,0 10-299 15,0-14-13-15,0 6-44 0,0 3-25 16,0-1-38-16,18 28-35 0,-18-29-28 0,0-2-61 16,0 1-77-16,0-4-118 15,7 15-745-15,-7-23 304 0,0-4-223 0,0-1-97 16,6-4-214-16,-2-5 77 16</inkml:trace>
  <inkml:trace contextRef="#ctx0" brushRef="#br0" timeOffset="54268.0078">26267 9854 2943 0,'0'0'89'0,"-9"-27"549"15,7 27-377-15,2-13-35 16,-4 13-51-16,4-13-65 0,0 13-65 0,22-15-46 15,-22 10-8-15,32 0 5 0,-10 5-2 16,5 0 3-16,29 0 66 0,-29 0 15 16,-2 30 34-16,0-30 24 0,-6 34 19 15,-2-13 9-15,4 25 120 0,-15-21-157 16,-2-1 11-16,-4 1 14 0,0-4 10 0,-31 21 117 16,31-22-193-16,-34 0-30 15,9-3-27-15,0 0-10 0,-6-3-27 16,-26 10-156-16,28-15-32 0,0 0-94 0,2-7-99 15,7-2-264-15,2 0-226 0,-3-29-1493 16,15 29 1500-16</inkml:trace>
  <inkml:trace contextRef="#ctx0" brushRef="#br0" timeOffset="54686.7685">26921 9840 2532 0,'0'0'92'0,"0"0"122"0,0 0 160 15,0 0 171-15,0 0-3 0,0 0 301 16,0 0-608-16,0 0-57 0,27 0-51 15,-11-17-31-15,29 17-41 0,-20-15-94 16,4 15-38-16,0-10-82 0,-2 10-76 16,-3-9-132-16,15 9-687 0,-25 0 489 0,-4 0 41 15,-5 0 24-15,-5 0-112 0,0 17-577 16</inkml:trace>
  <inkml:trace contextRef="#ctx0" brushRef="#br0" timeOffset="54832.685">26921 10028 3279 0,'0'3'77'0,"30"2"369"0,-3-5-31 16,-6 0-8-16,2 0-36 0,4 0-76 15,0 0-139-15,40 0-87 0,-33-20-210 16,0 20-243-16,-5 0-309 0,0-17-332 16,-6 17-219-16</inkml:trace>
  <inkml:trace contextRef="#ctx0" brushRef="#br0" timeOffset="55123.5183">27474 9342 2834 0,'-13'-3'99'16,"13"0"96"-16,-10 1 125 0,10 0 136 0,0-1 8 15,0 3 419-15,0 0-455 16,0 0-2-16,0 22 10 0,29-22 1 16,-3 52 311-16,-26-24-500 0,26 6-87 0,-26 4-105 15,23 6-56-15,-23 2 0 0,17 50 0 16,-4-48 0-16,-13 1 0 0,6-3 0 16,-6-4 0-16,4 35 0 0,-1-46-108 15,-1 1-174-15,0-7-214 0,2-4-251 16,2-3-191-16,13 2-1396 0,-7-19 1033 15,3-1 299-15</inkml:trace>
  <inkml:trace contextRef="#ctx0" brushRef="#br0" timeOffset="55391.3651">27782 9769 3507 0,'0'-5'164'16,"0"1"153"-16,18 1 112 0,-18 0 115 16,0 0-24-16,0 0 383 0,0 3-531 15,0 0-59-15,11 0-51 0,-11 0 3 16,8 26 141-16,4 6-294 0,-5-13-57 16,2 5-37-16,0 2-14 0,-4 2-4 15,8 26 0-15,3 20-193 16,-5-40-484-16,-7-20 79 0,2-3-119 15,0-3-218-15,3 2-1473 16,-3-10 1223-16,1 0 353 0</inkml:trace>
  <inkml:trace contextRef="#ctx0" brushRef="#br0" timeOffset="55705.9299">27796 9798 4116 0,'-2'0'75'0,"0"0"59"16,0 0 56-16,0 0 44 0,2 0 105 16,0-22-228-16,27 22-39 0,-27-16-23 15,30 16-15-15,13-16-24 16,-18 6-14-16,1 10 3 0,3 0 4 0,-4 0-18 16,-1 0 5-16,19 23 4 0,-25-23 44 15,-4 34 27-15,-4-11 26 0,-4-2 84 16,2 30 231-16,-8-26-209 0,0 3-46 15,0-2-24-15,-31-1-10 0,14 1 3 16,-25 20 69-16,18-22-137 0,-2-4-30 0,-2-2-16 16,-1-2-23-16,-21 8-148 15,30-18-18-15,-2-1-135 0,6-4-111 0,1-1-222 16,7 0-229-16,8-24-1222 16,0-3 1079-16,23 8 314 0</inkml:trace>
  <inkml:trace contextRef="#ctx0" brushRef="#br0" timeOffset="56083.7136">28461 9649 2580 0,'0'-6'68'0,"3"4"68"0,-3 0 79 16,0 2 75-16,0 0 54 0,-23 0 273 15,23 21-414-15,-22-21-73 0,22 26-44 0,-26-8-9 16,-1 21 59-16,16-22-82 0,0 4-6 16,1-3-14-16,10-2-15 0,-9 1-4 15,9 7-6-15,0-14-5 0,0 0 1 16,0-1-10-16,25-2 1 0,-25 1-1 16,19 5-9-16,0-8 9 0,-19 1-5 15,17 0 1-15,-17 0 8 0,12 9-3 0,-12-8 18 16,0 3-19-16,0 0 15 0,0 0-15 15,-24 1 0-15,-4 11 10 0,11-12 0 16,-3 1-35-16,3-3-38 0,-4 2-41 16,2-3-55-16,-16 4-273 0,19-5 149 15,1-4-58-15,4-2-37 0,-1 0-54 16,2 0-660-16,7-19 524 0,2 19 51 16,1-17 195-16</inkml:trace>
  <inkml:trace contextRef="#ctx0" brushRef="#br0" timeOffset="56421.5193">28684 9600 2420 0,'0'-1'39'0,"2"1"229"0,1 0 12 15,-1 0 86-15,1 0 27 0,0 23-7 0,6-1 160 16,-4-8-391-16,-1 3-46 16,2 0-40-16,0 2 7 0,0-2-4 0,9 19 90 15,-8-19-94-15,1-1-14 0,-1-3-23 16,-1 0 3-16,6 8 4 0,-9-9-24 16,0-4 6-16,-2 2 6 15,-1-1 32-15,0 0 17 0,0 9 114 0,0-9-101 16,-24 3-12-16,24-2-20 0,-22 0-25 15,-9 7-30-15,15-7-88 0,-5-1-80 16,2-2-116-16,0 0-144 0,2 0-229 16,-15 3-1084-16,22-7 694 0,1-1 232 15,4 0 245-15</inkml:trace>
  <inkml:trace contextRef="#ctx0" brushRef="#br0" timeOffset="57098.6963">29650 8990 2524 0,'-24'-8'94'0,"24"-1"116"0,-41-10 1043 16,27 14-822-16,-15 0 256 15,13 5-338-15,-1 0 20 0,-3 19 43 16,-1-1 56-16,-33 42 411 0,22-16-591 15,-6 14-116-15,1 14-117 0,0 13-55 16,2 12 0-16,-21 116 0 0,36-97 0 16,10 2 0-16,10 0 0 0,0-4 0 15,62 88 0-15,-24-115 0 0,6-5 0 16,8-11 0-16,5-14 0 0,-1-8-163 0,55 17-915 16,-57-42 3-16,-6-6-376 0,-5-7-188 15,-8-7 260-15</inkml:trace>
  <inkml:trace contextRef="#ctx0" brushRef="#br0" timeOffset="57758.6396">28780 9622 984 0,'-16'-6'92'0,"16"0"74"16,0-1 69-16,-14-1 55 0,14-6 195 16,-10 7-252-16,10 0 21 0,0 4 5 15,-10 0-2-15,10 1-40 0,-3 0 75 16,3 2-156-16,-2 0 94 0,2 0 59 0,-2 0 12 16,2 21 97-16,0 0-334 15,0-21-25-15,-1 27-7 0,1-14-28 16,-1 4-34-16,-2 9-250 0,-2-11-147 0,-2-1-233 15,0 1-315-15,-1 2-160 0</inkml:trace>
  <inkml:trace contextRef="#ctx0" brushRef="#br0" timeOffset="58271.3457">29868 9551 2395 0,'0'-7'107'16,"7"5"110"-16,-7-2 118 0,0 1 594 16,0 1-472-16,0 2-19 0,0 0 14 15,0 0 48-15,0 28-14 0,0 16 394 0,-14-14-504 16,14 5-87-16,0 9-95 16,-11 5-70-16,2 52-112 0,9-47-12 15,-9-2 0-15,4 1 0 0,5-4 0 0,-7-3 0 16,5 28-100-16,2-42-206 0,0-8-310 15,0-5-262-15,28-8-328 0,10-4-1426 16,-13-7 1462-16,5-24 427 0</inkml:trace>
  <inkml:trace contextRef="#ctx0" brushRef="#br0" timeOffset="58508.2089">30342 9755 3516 0,'0'0'280'0,"0"0"48"0,18 0 117 15,-18 0 44-15,17 0 58 0,13-20 338 16,-8 2-617-16,82-13-79 16,-59 20-187-16,4 1-4 0,0 1 0 15,1 1-16-15,-3 1-65 0,32 1-464 16,-47 6 62-16,-7-2-185 0,-7 2-161 15,-8 0-176-15,0 0-1120 0,-10 0 1439 16</inkml:trace>
  <inkml:trace contextRef="#ctx0" brushRef="#br0" timeOffset="60108.0112">31454 10052 4621 0,'-12'0'80'0,"-17"0"259"0,16 0-61 0,1 0 41 16,4 0 67-16,5 0 44 0,3 0-43 15,32 20 27-15,-4-20-370 0,12 0-49 16,14 0-27-16,15 0-5 0,108-19-26 16,-73 19 49-16,11-22 3 0,3 22-9 15,-2-24-38-15,-10 24-61 0,62-18-402 16,-109 8 177-16,-18 10 21 0,-19 0 52 16,-18 0-31-16,-37 0-613 0,1 0 261 15,-11 22-101-15,-7-22-105 0,-6 0 30 16,-5 22 192-16</inkml:trace>
  <inkml:trace contextRef="#ctx0" brushRef="#br0" timeOffset="60498.3747">31632 10311 4270 0,'19'0'256'15,"-19"0"-1"-15,0 0 133 0,0-11 87 0,0 11 38 16,11 0 466-16,-11 0-630 16,12 0-46-16,-1 22-104 0,1-22-60 0,3 30-74 15,17 12-65-15,-18-16 0 0,1 5 0 16,0 3 0-16,-1 0 0 16,9 32 0-16,-12-34 0 0,-3-2 0 0,1-3 0 15,1-3 0-15,-1-7 0 0,1-2 0 16,12 2 0-16,-11-17 0 0,5 0 0 15,-2 0 0-15,2-32 0 0,0 11 0 16,0-5 0-16,12-43 0 0,-18 27 0 16,-5-4-33-16,-2 0-34 0,-3 1-5 15,0-38-54-15,0 49 115 0,-18 6-3 0,18 6 1 16,0 8-45-16,0 7-56 16,0 4-209-16,-16 3 96 0,16 19-102 0,0-19-134 15,0 25-116-15,0 8-1006 16,0-15 642-16,0 1-163 0,0 3 191 0,0-2 205 15</inkml:trace>
  <inkml:trace contextRef="#ctx0" brushRef="#br0" timeOffset="60936.4245">32139 10532 4635 0,'2'4'117'0,"0"3"110"15,-2 1 188-15,1 2 171 16,6 11 634-16,-5-4-746 0,3 3-171 15,2 4-145-15,-2 1-102 0,7 32-56 16,-7-27 0-16,1 1 0 0,6 63 0 16,-9-66 0-16,1-3 0 0,0 0 0 15,-2 15 0-15,0-25 0 0,-2-4 0 16,0-2 0-16,0-3 0 0,0-2 0 16,0-4 0-16,0 0 0 0,0 0 0 15,0 0 0-15,0-19 0 0,-15 19 0 16,15-38 0-16,-10 0 0 15,10-8 0-15,0 20-13 0,0-4-88 0,0-1-82 16,25-5-76-16,6-40-331 16,-12 39 319-16,2-1 44 0,1 4 59 0,3 2 58 15,-1 6 90-15,20-11 138 0,-24 25-10 16,-1 5 8-16,-5 3-10 0,0 4 3 16,3 0 105-16,-13 25-93 0,-1-25 1 15,-3 30-9-15,0-13-4 0,0 3 15 16,-21 20 128-16,-3-19-128 0,6 1-30 15,0-1-36-15,-3-1-20 0,-24 14-22 16,23-19-16-16,-3-2-30 0,4-3-83 16,1-3-102-16,2-3-142 0,-8-3-871 15,16-1 305-15,5-20-210 0,3 20-167 0,2-38 20 16</inkml:trace>
  <inkml:trace contextRef="#ctx0" brushRef="#br0" timeOffset="61416.8745">32793 9116 2680 0,'0'24'358'0,"0"-24"30"0,0 18 146 16,-23-18-38-16,23 0-16 0,-20 14 228 15,20-4-392-15,0-10 12 0,0 11-17 16,0-3-5-16,0 4-43 16,27 17 151-16,-9-10-221 0,5 7-37 0,6 4-34 15,3 6-34-15,33 46-38 0,-34-33-50 16,-3 7 0-16,-2 4 0 0,10 68 0 16,-29-63 0-16,-7 2 0 0,0 1 0 15,0 64 0-15,0-73 0 0,-25-3 0 16,25-2 0-16,-30-5 0 0,-3 33 0 15,15-48 0-15,-3-5-120 0,3-3-183 16,0-8-238-16,-8 1-1203 0,19-19 573 16,7 0-211-16,0-22 132 0,0-2 268 15</inkml:trace>
  <inkml:trace contextRef="#ctx0" brushRef="#br0" timeOffset="61884.606">33048 8958 1493 0,'0'-6'339'16,"-9"1"304"-16,4 2-314 15,5 0 32-15,-2 1 60 0,-2 0 480 16,3 1-529-16,0 0-87 0,1 1-60 16,0 0-7-16,0 0 79 0,0 0-219 15,0 0-47-15,20 0-8 0,8 0 50 0,-14 0-33 16,3 0-14-16,1 0-19 0,18 16-12 15,-23-16 15-15,-3 0 10 0,-1 15-2 16,4 0 30-16,-9-6 6 0,-4 2 32 16,0 2 11-16,0 18 105 0,0-12-112 15,-22-1 4-15,22 6 2 0,-25 22 107 16,1-26-107-16,24 2 3 16,-22-1-4-16,22 13 90 0,0-19-131 0,0-3-25 15,0-2-32-15,47 6-171 0,-23-11-38 16,4-2-153-16,2-1-161 0,29 0-965 15,-32 1 517-15,-2-1-211 0,-1-2 38 16</inkml:trace>
  <inkml:trace contextRef="#ctx0" brushRef="#br0" timeOffset="70901.4561">31513 9472 2491 0,'0'0'48'0,"0"0"27"16,0 0 36-16,0-1 64 0,0-2 350 0,0 3-135 16,0-1 40-16,0 0-60 0,0 0-40 15,0 0 89-15,0 1-229 0,0-2 19 16,0 2 22-16,0-2 2 0,0 2-11 16,0 0 175-16,0 23-208 0,0-23-26 15,15 30-38-15,-15-8-15 0,31 38 81 16,-20-26-102-16,-1 0-23 15,3 2-21-15,-1 0 9 0,-3-5 7 0,14 18 85 16,-13-31-91-16,1-5-24 0,-2-5-14 16,2-5-14-16,8-3-3 0,-7-26 0 15,-1 5 0-15,2-7-2 0,-1-9-43 16,0-4-33-16,8-59-189 0,-15 40 103 16,-3 1-5-16,-2-3 28 0,0 1 32 15,-22-44 47-15,22 63 59 0,-16 8-14 0,16 10-55 16,0 10-20-16,0 11-27 0,0 3-455 15,0 36 91-15,0-11-257 0,0 3-128 16,0 7-136-16,22 35-1030 0,-22-34 1375 16</inkml:trace>
  <inkml:trace contextRef="#ctx0" brushRef="#br0" timeOffset="71415.8431">31996 9496 2640 0,'2'-10'104'16,"0"10"88"-16,0 0 116 0,-1 0 86 15,-1-7 51-15,0 7 316 0,0 0-484 16,0 0-52-16,0 0-20 0,0 21-2 0,0-21-9 15,-16 47 175-15,16-26-184 0,0 4-16 16,-13 0-28 0,13 4-24-16,0 28-6 0,0-30-93 0,0 2-4 15,0-6-2-15,0-3 3 0,0-1 12 0,0 6 29 16,0-16-28-16,0-4-1 0,0 0 0 16,0-4 3-16,13-1 1 15,-13 0-28-15,0 0-12 0,0-28-1 0,0 28 4 16,0-33-6-16,0-16-45 0,0 23 11 15,0-6 0-15,0 0 6 0,0 0 4 16,0-29-28-16,0 34 21 0,0-1-12 16,0 6-2-16,0 1 0 0,0 5 16 15,0-12-23-15,22 18 28 0,-22 2-6 0,22 1 8 16,-7 1-1-16,15 4 1 0,-12 2 27 16,0 0 0-16,-2 0 0 0,1 18 11 15,-5-18 6-15,6 49 68 16,-13-27-36-16,-5 3 4 0,0 2-9 0,0 0-8 15,-30 27 2-15,-8-31-27 16,14 1-36-16,-5 0-98 0,-2-7-202 0,-2-3-215 16,-58 1-2630-16,40-15 1295 15</inkml:trace>
  <inkml:trace contextRef="#ctx0" brushRef="#br0" timeOffset="72645.4207">31596 9007 1634 0,'0'0'270'0,"0"0"-4"0,0 0 129 16,0 0 61-16,0 17 97 0,0-17 23 0,0 12 368 15,0-12-575-15,0 8-9 0,0-8 24 16,0 0 30-16,0 0 272 0,0 0-434 15,0 0-38-15,0 0-44 0,16-20-39 16,-16 20-47-16,20-57-51 0,-20 31-33 16,17-3 0-16,-17-4 0 0,16-1 0 15,2-36 0-15,-11 36 0 0,2 0 0 16,2 1 0-16,-3 4 0 0,0 6 0 16,7-13 0-16,-10 25-13 0,-2 5-2 15,-2 6 15-15,0 0 0 0,-1 20 28 16,0 19-28-16,0-10 0 0,0 9 0 15,0 11 0-15,0 68 0 0,24 25 0 16,-2 30 0-16,6-78 0 0,-9 5 0 16,2 0 0-16,0 7 0 0,6-4 0 15,31 106 0-15,-26-109 0 0,1-3 0 16,1-6 0-16,-4-5 0 0,1-4 0 16,43 132 0-16,-55-153 0 15,-2-2 0-15,-3-5 0 0,11 41 0 16,-15-51 0-16,-2-1 0 0,0 0 0 15,-1-3 0-15,3-4 0 0,-3-4 0 0,1 0 0 16,9 21 0-16,-2-11 0 16,-7-27 0-16,2 13 0 15,-3-10 0-15,-6-11 0 0,1 2 0 16,-2-5 0-16,0-3 0 16,0 0 0-16,0 0 0 0,0 0 0 15,0 0 0-15,0 0 0 0,0 0 0 16,0 0 0-16,0 0 0 0,-14 0 0 15,14 0 0-15,-25 0 0 16,11 0 0-16,-23 19 0 16,-4-2 0-16,17-17 0 15,-1 10 0-15,-33 6 0 0,29-10 0 0,-3 2 0 16,1 0 0-16,-1 0 0 0,1 0 0 0,3 0 0 16,6 0 0-16,-10 0 0 0,22-6 0 15,10-2 0 1,31 0 0-16,25-22 0 0,-19 22 0 15,70-22 0-15,24-20 0 16,-54 27 0-16,-1 2 0 0,78-10 0 16,-89 14 0-16,-8 9 0 0,-11-9 0 15,-10 9 0-15,-15 0 0 0,-13 0 0 16,-8 0 0-16,-26 0 0 0,-13 18 0 16,13-18 0-16,-19 0 0 15,11 0 0-15,34 0 0 0,-16 0-65 16,16 0-248-16,0 0-329 15,0-23-281-15,24 23-357 0,-24-27-123 0,22-4-1089 16,2 19 1789-16</inkml:trace>
  <inkml:trace contextRef="#ctx0" brushRef="#br0" timeOffset="73471.3849">29983 9494 2356 0,'0'0'48'0,"0"-17"48"16,0 17 45-16,0 0 56 0,-22-15 14 15,22 15 214-15,-18 0-228 0,18-11 14 16,0 11 32-16,0 0 60 0,-12 0 11 16,12 0 160-16,0 0-303 0,0 0 23 15,0-8 70-15,0 8 53 0,21-9 224 16,-21 7-377-16,0 1-15 0,0 1 33 15,0 29 518-15,-24-9-545 16,24 6-68-16,-32 10-42 0,-5 57-39 0,17-38-6 16,-3 9 0-16,-1 5 0 15,3 5 0-15,-18 68 0 0,26-80-64 16,2-2-87-16,3-7-116 0,8-11-179 0,0 12-955 16,35-42 306-16,-35-6-310 0,39-6 74 15,-15 0 183-15</inkml:trace>
  <inkml:trace contextRef="#ctx0" brushRef="#br0" timeOffset="74765.6526">31034 11661 4491 0,'2'-14'146'16,"-2"0"66"-16,0-1 61 0,0 2 20 0,0 0 37 15,-25-7 349-15,8 12-404 16,17 2-59-16,-18 1-40 0,18 3 33 0,-14 2 289 16,-3 0-294-16,7 29-65 0,-3-8-89 15,-3 8-50-15,-1 9 0 0,-27 62 0 16,-6 24 0-16,26-57 0 16,-25 66 0-16,16-11 0 15,24-69 0-15,8 38 0 16,46-30 0-16,-11-41 0 0,10-11 0 15,65-9 0-15,-46-24 0 0,8-3 0 16,-1-6 0-16,4-9 0 0,0-8 0 16,55-58-15-16,-74 49-59 0,-12-5-41 15,-12-1-21-15,-12-5 12 0,-14-75 34 16,-30 73 90-16,-3 1 15 0,-9 3 32 0,-8 11 57 16,-8 12 32-16,-66 2 81 0,54 43-182 15,-2 0-35-15,3 46 0 0,1 0 0 16,-38 67-54-16,64-50-210 0,10 3-326 15,11 0-353-15,16-6-470 0,0-7-318 16,52 30-831-16</inkml:trace>
  <inkml:trace contextRef="#ctx0" brushRef="#br0" timeOffset="76495.2527">31021 13666 1473 0,'0'-6'126'0,"0"1"70"16,0 3 52-16,0-1-7 0,-14-1 145 0,14 4-227 15,0-3-14-15,-14 3-11 0,14 0 7 16,-14 0 21-16,-5 19 253 0,6-19-153 16,1 29 24-16,-3-6 11 0,1 5-3 15,-11 42 138-15,16-28-291 0,1 1-19 16,5 4-11-16,3-2 1 0,0-1-17 16,35 33 29-16,-13-45-102 0,6-8-7 15,8-7-6-15,2-10-7 0,49-7-61 16,-41-27-3-16,1 3-22 0,-6-7-20 15,-3-5-16-15,-6-3-33 0,9-53-180 16,-33 40 129-16,-8-4-28 0,0-6-31 16,-40-1 2-16,-32-58-44 0,29 67 286 15,-1 8 103-15,-5 9 72 0,1 14 67 16,4 17 53-16,-30 32 164 0,41 3-314 0,4 9-73 16,6 9-50-16,5 4-122 0,9 2-241 15,9 49-972-15,27-54 410 0,0-8 44 16,10-6 148-16,9-8 139 0</inkml:trace>
  <inkml:trace contextRef="#ctx0" brushRef="#br0" timeOffset="77112.4274">30869 13791 1423 0,'4'0'84'0,"-4"0"94"0,0 0 67 15,0 0 61-15,0 22 170 0,-25-22-300 16,25 24-26-16,-34-12-14 0,10 1 9 16,-35 12 89-16,22-14-129 0,-5 0-29 15,-7-3-18-15,-8 1-11 0,-6-2-22 16,-74-2 14-16,59-5-21 0,1 0-9 16,-8 0-4-1,-1-29 1-15,-81-5-7 0,85 10 0 0,-6-5-4 0,1-2 5 16,0-8 1-16,1-4-4 0,-78-51 37 15,81 42-25-15,1-6 7 0,3-2-24 16,-1-3-1-16,2 0 4 0,-71-65-12 16,74 61 12-16,3-2 0 0,4-2 14 15,-115-142-166-15,131 139-12 0,0-5-34 16,-36-77-231-16,51 79 271 16,8 0 42-16,1-4 51 0,5-2 20 0,7 0 24 15,-5-80 20-15,16 82 25 0,3-1 22 16,0 3 17-16,0 3 26 0,2-65 59 15,-3 78-96-15,1-3-26 0,-2 8-12 16,-2 3-3-16,-4 5-8 0,-9-37-6 16,7 49 3-16,1 5 4 0,-4 2-3 15,1 4 3-15,-10-13 3 0,14 25 3 0,2 2 5 16,2 3-3-16,3 5-2 0,-1 0-8 16,4 2-89-16,0 3-2 15,0 0-55-15,0 0-122 0,0 0-201 0,0 0-104 16,0 18-461-16</inkml:trace>
  <inkml:trace contextRef="#ctx0" brushRef="#br0" timeOffset="77569.0703">27553 10827 2103 0,'-16'18'46'0,"16"-18"48"15,-11 11 43-15,11-11 35 0,0 9-25 16,-12-1 91-16,12-8-110 0,-5 7 43 16,5-7 26-16,-2 2 25 0,2-2-45 15,0 0-10-15,0 0-164 0,0 0-11 16,0-24 0-16,23 24 6 0,-23-19-1 16,32-6-43-16,-17 11-15 0,3 0-20 15,3-1 4-15,6 0 26 0,32-13 61 16,-28 15 40-16,0 3 20 0,-3 2-6 15,-3 1-18-15,-4 3-25 0,12 4-18 16,-23 0 0-16,-3 0 15 0,1 0 8 16,-3 22 11-16,2-22 43 0,4 22 171 0,-5 5-91 15,-1-10-6-15,2 2-13 0,-3-2-12 16,10 22 88-16,-6-20-125 0,-1 0 6 16,1-2-22-16,-1-3-12 0,-2-1-30 15,6 8 7-15,-7-15-28 0,-2-2 23 16,-2-2 9-16,0-1 14 0,0-1 108 15,0 0-109-15,0 0-14 0,-19 0-35 0,19-15-10 16,-18 15-13-16,-13-15-138 16,9 3-11-16,-5 12-77 0,-2 0-99 0,-5 0-164 15,-41 0-734-15,39 27 534 0,1-5-55 16,6 3 42-16,6 6 99 0</inkml:trace>
  <inkml:trace contextRef="#ctx0" brushRef="#br0" timeOffset="78216.0937">29143 15129 1836 0,'2'-7'93'0,"-2"0"66"0,0 1 81 15,0 0 71-15,0-6 264 16,0 10-304-16,-25-1-3 0,25 0-10 0,-19 3 28 16,19 0-20-16,-40 0 172 0,26 25-266 15,-3-25-16-15,3 38 21 0,1-9 28 16,-2 39 214-16,15-28-256 0,0 2-62 16,0 2-52-16,26-5-19 0,1-4-16 15,55 10-50-15,-29-32-33 0,9-13-49 16,7 0-43-16,4-31-53 0,75-34-236 15,-81 23 253-15,-3-3 22 0,-10-6 18 16,-16 0-14-16,-15-2-24 0,-17-53-116 16,-37 51 211-16,-10 3 54 15,-12 9 34-15,-10 4 60 0,-7 12 30 0,-72 3 104 16,72 24-138-16,0 24-28 0,8 7-146 16,5 8-214-16,-31 54-1052 0,62-43 419 0,8 3 207 15</inkml:trace>
  <inkml:trace contextRef="#ctx0" brushRef="#br0" timeOffset="78837.7377">26817 14912 2532 0,'-15'0'80'0,"15"0"311"0,0 0-29 16,-8 0 56-16,8 0 11 0,0 0 7 15,0 0 113-15,0 0-392 0,0 0 0 16,0 0 94-16,0 21 105 0,21-4 61 15,4 38 401-15,-11-16-466 0,3 6-103 16,2 7-97-16,-4 4-67 0,12 52-85 16,-20-56 0-16,-7-2 0 0,12-4 0 15,-12-5 0-15,0-2-70 0,0 19-510 0,0-34-18 16,0-5-150-16,0-4-131 16,0-5-200-16,0-6-136 0,0-4-952 0</inkml:trace>
  <inkml:trace contextRef="#ctx0" brushRef="#br0" timeOffset="79099.589">27236 15201 3027 0,'11'-6'233'15,"-9"3"15"-15,-1 2 101 0,-1 1 37 0,0 0 57 16,0 0 26-16,4 21 483 0,-2 6-526 15,3-8-51-15,1 7-66 0,-2 2-18 16,6 33 154-16,-4-30-313 0,-3 1-55 16,-1-2-48-16,2-1-29 0,-1-3 0 15,4 18-105-15,-5-25-69 0,0 1-132 16,3-8-152-16,-3-3-150 0,7 6-734 16,-7-15 514-16,2 0-57 0,3 0-197 15,-2-21 30-15,-1 21 320 0</inkml:trace>
  <inkml:trace contextRef="#ctx0" brushRef="#br0" timeOffset="79380.4264">27256 15350 2626 0,'-4'-6'322'0,"4"3"13"0,0-1 124 16,0 1-47-16,0-2-21 0,0 1-75 15,25-8 104-15,-4 6-254 0,-6-1-36 16,0 3-13-16,3-1-15 0,22 4 77 15,-19 1-94-15,2 0 9 0,0 0-4 16,0 0 18-16,2 26 3 0,18 3 112 16,-25-11-112-16,-3 5 3 0,-1-1-1 15,-5 2 6-15,1 24 98 0,-10-24-116 0,0 2-14 16,0-2-23-16,-33 1-16 16,16-3-25-16,-29 21-17 0,17-24-44 0,3-2-63 15,-3-2-67-15,-1-2-105 0,-22 3-654 16,29-15 268-16,1-1-274 15,7 0-178-15,1 0-205 0,14-32 219 0</inkml:trace>
  <inkml:trace contextRef="#ctx0" brushRef="#br0" timeOffset="79634.2819">27876 15295 3929 0,'-8'-2'453'16,"8"0"-98"-16,0-2 73 0,0 0-109 15,0-2 6-15,31 1-26 0,18-10 144 16,-17 8-344-16,8-2-67 0,3 1-57 16,1 2-61-16,35-2-358 0,-46 5 107 0,-4 3-52 15,-8 0-82-15,-6 0-116 0,-9 0-76 16,-6 26-893-16,0-5 757 15,-30-21 153-15,5 25 217 0</inkml:trace>
  <inkml:trace contextRef="#ctx0" brushRef="#br0" timeOffset="79762.7614">27908 15499 4173 0,'43'0'160'15,"4"-20"113"-15,4 20 110 0,44 0 295 16,-52-14-594-16,-5 14-243 0,-6 0-271 15,-8 0-288-15,-4 0-1383 0,-20 23 1067 16,0-23 290-16</inkml:trace>
  <inkml:trace contextRef="#ctx0" brushRef="#br0" timeOffset="82474.4481">14450 2451 1496 0,'0'-4'144'0,"0"0"119"0,0 2 112 15,0-4 632-15,0 4-488 0,0 0 4 16,0-1-82-16,0 1-13 0,0-3-46 0,0-2 324 16,0 4-381-16,0 1-55 0,0-1-48 15,0 3 17-15,16 0 294 0,-16 21-339 16,0-21-70-16,13 36-124 0,-13-10 0 15,10 8 0-15,0 45 0 0,-10-35 0 16,0 4 0-16,0 0 0 0,0 3 0 16,0-5 0-16,0-1 0 0,0-7 0 15,0 35 0-15,-18-45 0 16,18-5 0-16,0-6 0 0,0-5-55 0,0-3-236 16,0-4-1091-16,0-5 147 0,20 0-298 15,-20 0 78-15,0 0 197 0</inkml:trace>
  <inkml:trace contextRef="#ctx0" brushRef="#br0" timeOffset="82862.7925">14876 2675 1746 0,'0'-2'128'0,"0"-1"439"16,-6 2-69-16,6 1 60 0,0 0 20 15,0 0-11-15,0 0 294 0,0 0-496 16,0 0 43-16,0 0 5 0,0 16 30 15,0-16-14-15,18 32 91 0,-18-16-410 16,0 3-110-16,20 5 0 0,-20 1 0 16,14 4 0-16,-3 32 0 15,2 6 0-15,-5-37 0 0,-4 1 0 0,7 19 0 16,-7-28 0-16,2-5 0 0,0-3-157 16,0-4-215-16,-1-1-311 15,4-4-1421-15,-6-5 839 0,1 0-34 16,0-19 226-16,-3 19 311 0</inkml:trace>
  <inkml:trace contextRef="#ctx0" brushRef="#br0" timeOffset="83199.6008">14879 2752 2377 0,'-4'0'92'0,"-1"0"119"16,-2-2 632-16,4 0-328 0,-1 1-36 15,2 1-94-15,2 0-73 0,0-2-117 0,0-4-22 16,0 2-153-16,32-3-15 0,-14 2-9 16,3-4 8-16,34-9 4 0,-21 10-4 15,2 0-10-15,0 1 8 0,0 5 27 16,-5 2 24-16,25 0 186 0,-33 21-106 16,-3-21 19-16,-7 34 11 0,-4-12 31 15,-1 26 229-15,-8-22-236 0,0 0-6 16,0 3 1-16,-25 1 12 0,25 2-13 15,-57 30 35-15,30-30-175 0,1-1-33 0,-4-3-8 16,1-3 0-16,-25 17 0 16,29-27-4-16,5-4-60 0,-1-3-84 0,1-5-121 15,5-3-181-15,-12 0-963 0,16-22 375 16,2 22-151-16,4-35-67 16,5 12 108-16</inkml:trace>
  <inkml:trace contextRef="#ctx0" brushRef="#br0" timeOffset="83486.4365">15669 2660 4779 0,'0'0'89'0,"0"0"92"0,0 0 180 16,0 0 701-16,0 0-521 0,33 0-113 15,-14 0-143-15,8 0-80 0,5 0-105 16,50-21-112-16,-38 21-86 0,1-17-93 16,-4 17-114-16,-4-15-166 0,19 6-847 15,-40 9 447-15,-6 0-35 0,-7 0-78 0,-3 0-85 16,0 0 239-16</inkml:trace>
  <inkml:trace contextRef="#ctx0" brushRef="#br0" timeOffset="83661.3358">15706 2844 4852 0,'0'3'67'0,"29"0"84"0,-6-3 175 15,3 0 188-15,4 0 63 16,48-19 407-16,-36 19-765 0,-2 0-165 15,-2-15-159-15,-3 15-143 0,17 0-886 16,-38-12 196-16,-4 12-281 0,-4 0-208 0,1 0 151 16,-2-9 382-16</inkml:trace>
  <inkml:trace contextRef="#ctx0" brushRef="#br0" timeOffset="84028.6768">16660 2397 2364 0,'-21'-8'-2'0,"21"1"35"15,0 1 108-15,-21-2 526 16,7 7-181-16,14 1 24 0,-14 0-77 0,14 0 11 16,-13 0-22-16,2 30 375 0,5 8-402 15,-1-10-20-15,2 5 3 16,1 4-39-16,1 44 44 0,3-43-357 0,0 2-26 15,0-2 0-15,34-4 0 0,-12-9 0 16,41 4 0-16,-26-24-73 0,6-5-79 16,2 0-75-16,3-30-61 15,48-20-148-15,-50 20 309 0,-1-6 27 0,-5-3 15 16,-6-1-7-16,-4-2 20 0,-1-45 8 16,-29 39 60-16,0 3-3 0,-39 0 7 15,5 6 15-15,-64-23 118 0,35 42-14 0,-11 8 26 16,-3 12-15-16,-2 0-20 0,1 28-41 15,-59 27-112-15,79-19-165 0,13 0-303 16,12 6-497-16,18-2-603 0,15 26-1280 16</inkml:trace>
  <inkml:trace contextRef="#ctx0" brushRef="#br0" timeOffset="105714.2922">7451 5385 3066 0,'-13'0'94'16,"-1"0"48"-16,6-19 110 0,1 19 80 16,-1-15 70-16,1 15-13 15,-3-14 228-15,8 4-399 0,-1 10-28 0,2 0-46 16,0-10-11-16,1 10-30 0,0 0 143 15,0 0-72-15,0 0 7 0,26 22-17 0,-26-22-24 16,47 61 100-16,-25-28-106 0,4 4-2 16,1 9-24-16,0 1-12 0,34 56 34 15,-30-54-75-15,2-1 1 0,2-6-9 16,-1-5 4-16,0-10 1 0,34 7 25 16,-38-25-57-16,-4-5-14 0,-2-4-6 15,-3 0 0-15,10-51 0 0,-22 21 0 16,-2-8 0-16,-2-7 0 0,-5-10-2 15,0-7-42-15,-32-74-150 0,10 63 60 16,-4 0 46-16,-4 3 39 0,-1 4 26 16,-24-40 51-16,32 68 6 0,3 7-5 15,6 9-21-15,14 9-12 0,-11 8-17 0,11 5-78 16,0 23-133-16,25-4-272 0,-25 4-268 16,37 5-419-16,-12 6-370 0,36 42-1010 15</inkml:trace>
  <inkml:trace contextRef="#ctx0" brushRef="#br0" timeOffset="106090.523">8437 5346 2430 0,'0'-6'102'0,"0"0"80"0,0 4 111 0,0-2 88 16,0 0 507-16,-19 3-485 16,19 1-57-16,-17 0-40 0,17 0 30 0,-25 0 1 15,-3 26 278-15,14 2-386 0,-1-8-11 16,2 4-6-16,-1 3 15 15,-8 41 193-15,17-27-281 0,0 2-57 0,5 2-45 16,0-2-29-16,0 1-8 0,25 35 0 16,13-45 0-16,-11-5-11 0,1-8-77 15,5-4-94-15,39 0-488 0,-35-17 159 16,0 0-74-16,-6 0-163 0,-2 0-226 16,-3-22-81-16,8 3-1124 0,-26 19 1493 0</inkml:trace>
  <inkml:trace contextRef="#ctx0" brushRef="#br0" timeOffset="106391.3509">8463 5724 4363 0,'0'0'118'16,"17"0"81"-16,-17 0 55 0,16 0 37 15,-16 0-32-15,29 0 105 0,-17 0-266 16,0 0-47-16,-1 0-14 0,0-14-13 15,14 14-5-15,-13 0-27 0,-2-10 5 16,-1 10-3-16,-1 0-2 0,-3 0 10 16,3 0 126-16,-6 0 21 0,-1 0 49 0,-1 0 3 15,0 26-15-15,2 1 68 16,-2-10-174-16,0 5-18 0,0 2-16 0,0 2-8 16,0-1-16-16,0 25-8 0,0-26-36 15,0-2-55-15,0-3-99 0,0-2-188 16,20-5-163-16,-6 1-1063 0,-14-12 605 15,17-1-210-15,-2 0 132 16,-3-26 251-16</inkml:trace>
  <inkml:trace contextRef="#ctx0" brushRef="#br0" timeOffset="106696.7937">8955 5404 4231 0,'0'0'82'0,"0"0"4"16,-16 17 64-16,16-17 9 0,0 22 10 16,-12-6-30-16,12 21-15 0,0-17-105 15,0 1-15-15,0-1-19 0,30-3-10 16,6 9-18-16,-17-14 43 0,3-1 9 16,-3-5-5-16,-1-1 1 0,-1 1 4 0,7 3 59 15,-24-5 37-15,12 3 68 16,-12-1 66-16,0 5 26 0,0 13 170 0,-31-9-324 15,31 3-49-15,-38 1-39 0,15 2-14 16,-1 1-2-16,-27 18-12 16,26-22-39-16,4 2-93 0,1-6-123 0,2-2-107 15,-2 3-775-15,14-13 331 0,6-2-309 16,0 0 22-16,0 0 217 0</inkml:trace>
  <inkml:trace contextRef="#ctx0" brushRef="#br0" timeOffset="107181.5159">9509 5385 2908 0,'0'0'164'0,"0"0"133"0,0 0 126 15,0 0 42-15,0 0-36 0,18 0 141 16,-2 0-414-16,-1 0-53 0,3 0-41 15,8-19-27-15,29-1-95 0,-27 20-35 16,2-17-75-16,0 17-105 0,-5-14-188 16,-3 14-164-16,7 0-881 0,-20 0 748 15,-3 0 76-15,-5 0 186 0</inkml:trace>
  <inkml:trace contextRef="#ctx0" brushRef="#br0" timeOffset="107329.4307">9579 5495 4747 0,'33'0'90'0,"-12"0"64"0,1 0 82 15,3 0 18-15,20 0 60 0,-23 0-405 16,-2 0-251-16,-1 0-406 0,-3 0-483 16,-3 15-92-16</inkml:trace>
  <inkml:trace contextRef="#ctx0" brushRef="#br0" timeOffset="110001.3591">10526 5153 386 0,'-21'0'27'0,"21"14"8"0,-20-14 17 15,20 0 7-15,-12 0 52 0,12 0 36 16,-9 9 303-16,9-9-213 0,0 0-11 16,0 0-57-16,0 0-31 0,0 0-31 15,0 0 81-15,0 0-77 0,0 0 19 16,0 0-1-16,0 0 14 0,0 0 116 16,0 0-137-16,0 0-9 0,0 0-7 15,0 0 6-15,0 0-10 0,0 0 89 16,0 0-102-16,0 0 11 0,0 0 1 15,0 0 4-15,0 0-4 0,0 0 67 16,0 0-113-16,0 0-13 0,0 0-22 0,0 0-3 16,0 0 11-16,0 0-27 0,0 0 11 15,0 0-3-15,0 0 2 0,0 0 14 16,0 0-6-16,0 0-3 0,0 0-11 16,0 0 7-16,0 0 1 0,0 0-3 15,0 0 52-15,0 0-14 0,0 0 9 16,0 0-5-16,0 0 8 0,0 0 20 15,0 0-62-15,0 0-9 0,0 0-1 16,0 0-3-16,0 0 3 0,0 0-4 16,0 0-8-16,0 0 4 0,0 0-4 15,0 0 1-15,0 0 11 0,0 0 0 16,0 0 0-16,0 0-8 0,0 0 0 0,0 0-4 16,0 0 9-16,0 0 26 0,0 0 5 15,0 0 10-15,0 0 13 0,0 0 35 16,0 0-57-16,0 0-13 0,0 0-18 15,0 0 6-15,0 0-7 0,0 0 2 16,0 0-11-16,0 0 4 0,0 0 5 16,0 0 5-16,0 0 12 15,0 0-21-15,0 0 29 0,0 0-9 0,0 0 14 16,0 0 8-16,0 0 3 16,0 0 27-16,0 0-61 0,0 0-8 15,0 0-2-15,0 0-5 0,0 0-3 16,0 0 6-16,0 0 1 0,0 0 3 15,0 0 12-15,0 0-14 0,0 0 9 0,0 0-16 16,0 0 18-16,0 0-4 16,0 0 3-16,0 0-6 0,0 0 13 0,0 0-6 15,0 0 9-15,0 0-4 0,0 0-7 16,0 0 2-16,0 0-24 0,0 0 10 16,0 0-2-16,0 0 3 0,0 0 5 15,0 0 4-15,0 0-4 0,0 0 4 16,0 0-2-16,0 0-5 0,0 0 9 15,0 0-6-15,0 0 0 0,0 0-6 0,0 0-1 16,0 0-4-16,0 0 9 16,0 0-6-16,0 0 12 0,0 0-2 0,0 0-3 15,0 0 16-15,0 0-6 0,0 0 3 16,0 0 0-16,0 0 0 0,0 0-12 16,0 0-13-16,0 0-1 0,0 0 9 15,0 0 10-15,0 0 1 0,0 0 12 16,0 0-22-16,-19 37-8 15,0-37 6-15,19 21 19 0,-11-9 27 16,11 2 15-16,-8 20 78 0,8-13-94 16,0-2-17-16,0 6-7 0,0-1 0 15,0-3-4-15,22 22 12 0,5-23-17 0,-7-3-6 16,3-5 0-16,2-1-2 16,31-2 1-16,-28-9-22 0,1 0-16 0,0 0-25 15,-2-22-24-15,0 22-13 0,19-46-155 16,-28 25 129-16,-1 1 1 0,-5-4 27 15,0-2 8-15,-7-28-26 0,-5 22 71 16,0 3 3-16,-23-4 4 0,2-1-6 16,-3 2 8-16,-40-25 0 0,30 32 31 15,-4 6 6-15,0 6 10 0,2 4 44 16,-29 9 141-16,37 0-75 0,-38 66 121 16,56-43-233-16,2 1-22 0,8 2-61 15,0 2-84-15,0 1-96 0,47 20-989 16,-23-26 302-16,6-4-228 15,8-6 204-15,4-4 226 0</inkml:trace>
  <inkml:trace contextRef="#ctx0" brushRef="#br0" timeOffset="110357.7998">11167 5310 3795 0,'0'7'51'16,"0"0"113"-16,0-2 94 0,0 0 47 16,0 1-11-16,0 8 22 0,0-4-237 15,0-3-21-15,0 0-18 16,0-2-9-16,0 0-6 0,0 0 2 0,0-3 9 16,0-2 6-16,0 0 16 0,0 0-5 15,0 0-6-15,0 0-47 0,-14-17 0 16,14 17 7-16,0 0-3 0,0-17 4 15,0 5 52-15,-7 12 2 0,7 0 29 16,0-12-20-16,0 12-26 0,0 0-12 16,0 0-4-16,0 0 13 0,0 0 3 0,0 23-13 15,0-23-20-15,18 23-11 0,-18 4-19 16,0-12-74-16,0-1-93 0,12-3-114 16,-12 9-723-16,11-20 329 0,-11 7-188 15,8-7-107-15,-1 0 80 0,0-21 234 16</inkml:trace>
  <inkml:trace contextRef="#ctx0" brushRef="#br0" timeOffset="110814.5389">11274 5000 3451 0,'-13'13'21'0,"13"-13"10"15,0 0 52-15,0 0 270 16,0 0-109-16,0 0-39 0,0 0-76 0,0 0-41 16,20-17-54-16,-20 3-33 0,20 14-2 15,-20-15-7-15,30 15 3 0,-16-10-4 0,16 10-7 16,-17 0 12-16,1 0 9 16,-2 0 13-16,-1 25 22 0,7 1 75 0,-13-9-38 15,-2 2 4-15,2 0-5 16,-5 2 0-16,0-1-6 0,0 19 35 0,-20 10-60 15,20-28-39 1,-18-13-2-16,18-4 8 0,0 0-15 16,0 0 7-16,0-4-40 0,0 0-14 15,0 0-3-15,0 0 1 0,25 0 30 16,0-20 51-16,-25 20 2 0,29-19 18 16,-15 19 7-16,1 0 17 0,8 0 114 15,-12 0-72-15,-5 0 16 16,-6 31 5-16,7-14 11 0,-7 1-7 0,0 28 61 15,-25-20-146-15,25-1-35 0,-26 0-9 16,7 0-10-16,-21 18 6 0,18-23-26 0,-1-4-63 16,-1-3-108-16,3-1-130 0,-2-7-178 15,-12-5-1153-15,19 0 473 0,7-34 69 16,2 10 342-16</inkml:trace>
  <inkml:trace contextRef="#ctx0" brushRef="#br0" timeOffset="111243.294">11838 4979 1990 0,'-2'0'143'0,"0"-10"129"16,-3 10 141-16,4 0 146 0,-1 0 500 16,2 0-557-16,0 0 15 0,0 0-3 15,0 22 13-15,19-22-25 0,-3 50 305 16,6-3-434-16,1 8-360 16,-7-26-13-16,2 3 0 0,1-1 0 15,1 0 0-15,1-4 0 0,-2-3 0 16,23 16 0-16,-1-22 0 0,-22-18 0 15,-3 0 0-15,18-22 0 0,-21-20 0 16,-1 13 0-16,-1-7 0 0,-4-4 0 16,-2-4 0-16,-5-49 0 0,0 45 0 15,-27 5 0-15,27 2 0 0,-30 7 0 16,30 6 0-16,-27-6 0 0,9 26 0 16,18 8 0-16,0 0 0 0,-11 0-113 15,11 30-539-15,0 7 6 0,0-9-147 16,29 1-295-16,-29 0-388 0,27 5 74 15</inkml:trace>
  <inkml:trace contextRef="#ctx0" brushRef="#br0" timeOffset="111741.6401">12456 5231 4757 0,'0'9'141'16,"-11"-4"26"-16,11-5 119 15,0 7 80-15,0-5 73 0,0 5-8 0,0 14 221 16,0-7-405-16,21 5 11 16,-21 0-57-16,13 8-43 0,5 36-70 0,-18-30-88 15,15 4 0-15,-15 1 0 0,12 1 0 16,-12-2 0-16,9-3 0 0,-4 25 0 16,1-10 0-16,-4-31 0 15,2 6 0-15,-1-11 0 16,-3-9 0-16,1-4 0 0,-1 0 0 15,0 0 0-15,0-30 0 0,0 30 0 16,0-38 0-16,0 11 0 0,0-5 0 16,0-47 0-16,0 33-65 0,0-3-72 15,0-2-54-15,-13 1-63 0,13-48-195 0,0 55 252 16,0 0 45-16,0 5 59 16,0 6 28-16,0 3 48 0,19-16 33 0,-19 27 12 15,23 3 15-15,-23 1 20 0,20 3 10 16,8-5 74-16,-11 11-90 0,-2 3-11 15,3 0-14-15,-4 2-4 0,0 0-7 16,9 21 35-16,-13 6 2 0,-3-10 17 16,-1 3 18-16,-2 1 14 0,-3 22 100 15,-1-20-113-15,0 0-10 0,-27 2-20 0,27-3-13 16,-32-1-24-16,-13 17-17 16,20-22-40-16,-46 10-443 0,46-25 102 15,5-1-208-15,0 0-228 16,2-24-352-16,-5-8-1646 0,16 14 1750 15</inkml:trace>
  <inkml:trace contextRef="#ctx0" brushRef="#br0" timeOffset="114763.3699">17135 4152 2424 0,'0'-6'78'0,"0"3"88"0,0 1 100 15,0-5 536-15,-15 5-389 0,15 0-22 16,-9 1 306-16,9 1-517 16,0 0 130-16,0 0 80 0,0 49 464 15,20-24-518-15,-20 7-9 0,24 7-74 16,-7 6-53-16,-1 4-101 0,20 53-94 16,-18-48-5-16,1-2 0 0,-4-3 0 15,-2-3 0-15,9 32 0 16,-14-47-134-16,-2-2-156 0,-1-7-218 0,-3-5-246 15,0-2-163-15,1-5-1479 0,-3-10 1102 16,0 0 298-16</inkml:trace>
  <inkml:trace contextRef="#ctx0" brushRef="#br0" timeOffset="115047.0303">17572 4461 2451 0,'2'-12'229'0,"-2"5"80"16,0 1 181-16,0 1 50 15,0 1-6-15,0 1 176 0,0 3-464 0,0 0 83 16,0 0 55-16,0 18 57 0,0-18-1 16,28 44 245-16,-4-21-460 0,-10 2-95 15,3 5-84-15,-5 2-44 0,15 32-2 16,-17-36 0-16,2 4 0 15,12 33-84-15,-16-51-142 0,-2-4-156 16,-2-2-235-16,4-4-829 0,-5-4 485 16,-3 0-93-16,0 0-137 0,0-28 114 0,0 10 372 15</inkml:trace>
  <inkml:trace contextRef="#ctx0" brushRef="#br0" timeOffset="115338.8631">17645 4461 2979 0,'0'-7'92'16,"16"3"125"-16,-16-3 90 0,15-7 405 15,-15 6-464-15,21 1-46 0,-8 1-46 16,2 0-29-16,26-4 18 0,-18 10-114 0,3 0-10 16,2 0 7-16,-1 0 19 15,0 0 26-15,24 28 154 0,-30 1-87 16,0-15-1-16,-7 6-2 0,-4-1 23 15,4 21 168-15,-12-18-165 0,-2 1-20 0,0 1-27 16,0 2-14-16,-31 0-39 16,-3 21-6-16,12-23-51 0,-3-3-3 0,-2 1-10 15,2-4-33-15,-28 11-196 0,30-17-34 16,1-2-122-16,3-3-129 0,5-5-322 16,4-2-177-16,4 0-1395 0,6-26 1610 15</inkml:trace>
  <inkml:trace contextRef="#ctx0" brushRef="#br0" timeOffset="115714.6489">18356 4299 2514 0,'0'0'75'15,"-18"0"78"-15,18 0 72 0,-15 0 65 16,15 18-23-16,-23 4 183 0,-1-6-258 16,14 0 8-16,0 4-25 0,10-2-34 0,-10 2-34 15,10 18-30-15,0-20-64 0,0-1-5 16,26-2-4-16,-26-4-5 16,26 7-13-16,1-11 9 0,-14-2 14 0,2-2-9 15,-4-1 0-15,-1 2-4 0,6 0 41 16,-16 0 9-16,12-1 18 0,-12 3 5 15,6 0 6-15,-6 3-4 0,0 9 31 16,0-7-56-16,0 2-13 0,-25 0 0 16,25 1-6-16,-46 18-9 15,-10 8 0-15,16-23-86 0,21-11-42 16,0-3-117-16,1-3-212 0,-15 0-965 16,22 0 437-16,2 0 50 0,4-21 241 15</inkml:trace>
  <inkml:trace contextRef="#ctx0" brushRef="#br0" timeOffset="116063.448">18721 4236 2434 0,'4'-2'59'15,"-2"0"296"-15,-2 2-23 0,0 0 49 0,0 0-18 16,-25 28-13-16,25-28-67 0,-33 63 175 16,33-44-388-16,-12 21 3 15,12-22-55-15,0-1-17 0,0 0 0 16,0-2 3-16,24 11 14 0,7-19-18 16,-12-1 5-16,4-2-9 0,1-1-5 15,0-2 9-15,23 1 26 0,-25-2 11 16,-3 0 10-16,-3 2 5 0,-3 0 16 15,2 8 183-15,-15-1-108 0,0 3-23 16,0 1-59-16,-29 3-26 0,9 4-30 16,-32 23-17-16,23-21-93 0,-2-2-106 15,1-1-185-15,4-2-317 0,-19 1-1398 0,28-16 993 16,0-2 340-16</inkml:trace>
  <inkml:trace contextRef="#ctx0" brushRef="#br0" timeOffset="119633.2621">14474 4478 1533 0,'-15'0'37'0,"3"0"43"0,1 17 47 16,-4-17 250-16,10 0-156 0,3 0 19 15,-1 0 23-15,3 0 65 0,-2 0 368 16,2 0-359-16,0 0-43 0,0 0-52 15,0 0-4-15,-2 0-27 0,0 0 251 16,2 0-140-16,0 0 28 0,0 0-9 0,0 22-21 16,0-22-64-16,40 72 385 15,-17-12-420-15,-10-25-176 0,0 6-36 16,1 2-9-16,-1 3 0 16,-1 2 0-16,9 45 0 0,-12-48 0 0,-3-6 0 15,0-3-120-15,-2-8-148 0,4 10-778 16,-4-27 385-16,-2-4-214 0,3-4-168 15,0-3-248-15,1 0 24 0</inkml:trace>
  <inkml:trace contextRef="#ctx0" brushRef="#br0" timeOffset="119904.1113">14756 4734 2704 0,'3'-6'102'16,"-1"2"61"-16,-1 4 82 0,-1-3 57 0,2 3 392 16,-2 0-325-16,0 0-30 15,0 0-39-15,0 20 20 0,0-20-10 0,0 37 277 16,22-18-348-16,-22 3-58 0,15 3-42 16,-15 2-17-16,15 30 2 0,1-30-104 15,-16 1-18-15,15-4-7 0,-8-2-39 16,1-2-51-16,2 6-398 0,-7-16 66 0,0-3-97 15,0-7-228-15,-3 0-158 16,2 0-157-16,1-29-925 0,-3 29 1390 0</inkml:trace>
  <inkml:trace contextRef="#ctx0" brushRef="#br0" timeOffset="120180.9374">14750 4753 4222 0,'16'-8'175'0,"-16"4"-39"16,0-1 25-16,0-1-34 0,23-4 4 16,-23 3-14-16,37-10 108 0,-20 9-138 0,5 3-21 15,2-1-35-15,3 3-18 0,1 3-4 16,26 0 45-16,-30 24 37 0,0-24 24 16,-5 31 27-16,-1-10 28 0,0 26 154 15,-11-23-176-15,-6 5-20 0,-1-2-17 16,0 1-5-16,-28 26 54 0,28-30-116 15,-29-2-18-15,11 0-14 0,0-3-10 16,-38 21-87-16,38-34-47 0,1-3-143 16,-15-3-676-16,18 0 180 0,5-20-160 15,2 20-231-15,0-31-51 16</inkml:trace>
  <inkml:trace contextRef="#ctx0" brushRef="#br0" timeOffset="120398.8124">15272 4700 4849 0,'0'-2'40'0,"0"0"21"16,0-3 171-16,18 2-105 15,-18-2-15-15,26 0-36 0,-9 1-39 16,23-7-108-16,-17 7-45 0,-2-1-113 0,1 1-231 15,-4-1-206 1,-1 5-190-16,5-3-1058 0,-12 3 1248 0,-6 0 249 0</inkml:trace>
  <inkml:trace contextRef="#ctx0" brushRef="#br0" timeOffset="120555.7209">15389 4936 4272 0,'23'0'117'16,"2"0"51"-16,-3-19 15 0,4 19-66 16,17 0-371-16,-25-14-246 0,-2 14-243 15,-2 0-272-15,-1 0 13 0,-6 0 263 16</inkml:trace>
  <inkml:trace contextRef="#ctx0" brushRef="#br0" timeOffset="120928.5095">15884 4642 3224 0,'-21'0'46'16,"21"0"62"-16,-21 0 113 0,21 0 116 16,-41 0 372-16,26 0-408 0,2 20-51 15,1-20-16-15,2 24 18 0,2 5 110 16,8-10-246-16,0 0-36 0,0 3-17 15,0 0-10-15,20 2-19 0,6 15 9 16,-26-21-38-16,32-4-16 0,-11-4-26 16,1-4-29-16,25-5-198 0,-23-1 89 15,-2-25-17-15,0 25 32 0,-1-36 3 16,-3 14 34-16,5-26-52 0,-15 20 99 16,-6-1-17-16,-2 2-25 0,0 0-33 0,-80-56-300 15,50 60 369-15,-32-13 27 16,32 26 62-16,1 4 7 0,6 6 23 15,3 0 3-15,0 0 3 0,-2 25-16 16,14 8-128-16,8-14-157 0,0 2-150 16,0 0-180-16,27 19-1011 15,-27-20 948-15,30-3 196 0</inkml:trace>
  <inkml:trace contextRef="#ctx0" brushRef="#br0" timeOffset="121241.3366">16211 4731 4402 0,'2'0'16'0,"3"9"78"15,-5-9 78-15,0 10 49 0,0-6 242 16,0-4-289-16,0 9-8 0,0-4-15 16,0 1-29-16,0 4 13 0,-14-2-124 15,14-1-4-15,0-1-9 0,-12-2 1 16,12-1-1-16,0 1-54 0,-8-4-10 15,8 0-33-15,0 0-6 0,0 0-19 0,-4-24-75 16,1 2 127-16,1 22 18 0,2-24 24 16,0 24 12-16,0-20 28 0,0 1 82 15,0 19-34-15,0-12-16 0,0 12-5 16,14 0 6-16,-14 0 48 16,15 18-58-16,-15-18-54 0,0 21-72 0,15-21-112 15,-15 23-231-15,24-5-1037 0,-14-18 400 16,4 0 70-16,0 0 293 0</inkml:trace>
  <inkml:trace contextRef="#ctx0" brushRef="#br0" timeOffset="121751.0398">16563 4363 3542 0,'2'0'92'0,"0"0"113"0,1 0 112 16,-2 0 87-16,3 0 272 0,-4 0-446 16,2 0-53-16,-2 0-27 0,0 0-30 15,0 0-26-15,-22 0 52 0,22 0-48 0,-21 0 24 16,21 0 17-16,-29 23 11 16,2-4 72-16,3 3-106 0,6 0-61 15,12-13-36-15,6 1 7 0,-6-1 2 16,6 1-10-16,0 10 3 0,0-10-20 15,0 1 0-15,0 2-3 0,0-1 3 16,0 2 2-16,18 10 2 0,-18-12-8 16,0 2-3-16,14-3 6 0,-14 2-4 15,0 5 6-15,9-10 0 0,-9-1-8 16,0-1-13-16,0-3-17 0,5 2-4 16,-1 1-10-16,0-4 44 0,-1 2 3 15,2-1 0-15,1 2 3 0,9 7 8 0,-7-6-3 16,0 0 1-16,3 0 0 0,1 1-5 15,0-2 4-15,16 3 8 0,-13-5-6 16,0 2-5-16,0-4 3 16,-2 4-3-16,12 8 11 0,-17-5 5 0,1 3 16 15,-3 1 32-15,-3 1 29 0,-3 3 19 16,0 17 112-16,-28-15-143 0,8 2-27 16,-5 1-25-16,-7 1-13 0,-43 19-95 15,31-23-83-15,-4 1-146 0,-2-4-254 16,0-4-266-16,4-5-394 0,-34-6-1746 15</inkml:trace>
  <inkml:trace contextRef="#ctx0" brushRef="#br0" timeOffset="123861.14">7767 7178 2113 0,'-10'0'150'0,"3"0"2"16,0 0 77-16,3 0 64 0,-3 0 108 16,0 0 78-16,2 0 444 0,2 0-577 15,3 0-96-15,0 0-24 0,0 0 37 16,0 0 303-16,0 0-300 0,0-15-41 15,0 15-57-15,0 0-16 0,0 0 51 16,19 0 289-16,-2 35-293 0,-2-12-104 16,2 6-95-16,7 4 0 0,32 55 0 0,-26-42 0 15,1 4 0-15,0-1 0 16,0-3 0-16,1-6 0 0,25 25 0 16,-31-42 0-16,0-6 0 0,-1-9 0 0,-4-5 0 15,-2-3 0-15,-3 0 0 16,10-64 0-16,-7-8 0 15,-15 26 0-15,-2-66 0 0,-2 50 0 16,-20-3 0-16,20-4 0 0,-39 4 0 0,14 0 0 16,-23-41 0-16,24 66 0 0,5 8 0 15,6 12 0-15,13 8 0 0,-15 9 0 16,15 3 0-16,0 29 0 0,0-10-96 16,23 1-183-16,-23 8-217 0,45 26-1130 0,-27-28 526 15,3-1-216-15,2-5 25 16,1-6 208-16</inkml:trace>
  <inkml:trace contextRef="#ctx0" brushRef="#br0" timeOffset="124229.9284">8688 7316 2213 0,'-13'0'43'16,"13"0"37"-16,0 0 42 0,0 0 257 16,0-16-121-16,0 16 76 0,0 0 42 15,0-14 16-15,0 14 236 0,0-12-403 0,0 12-22 16,0 0-10-16,0-9 39 0,0 9 2 16,0 0 224-16,-20 0-255 0,20 0-2 15,-20 0-21-15,-22 43 279 16,24-27-321-16,-1 2 22 0,-15 23 169 15,20-17-227-15,2 1-53 0,2 4-49 16,1 0 0-16,5 5 0 0,4 25 0 0,0-29 0 16,29-1 0-16,-9-4 0 15,5-2 0-15,42 8 0 0,-29-20-37 16,1-6-117-16,0-2-133 0,-1-3-177 16,-4 0-189-16,23-25-805 0,-35 25 625 0,-7-22 24 15,-4 22-117-15,-5-23 4 0,-6-4-378 16</inkml:trace>
  <inkml:trace contextRef="#ctx0" brushRef="#br0" timeOffset="124539.7509">8644 7507 3783 0,'0'-3'106'0,"18"3"394"0,-18 0-115 0,16 0 7 16,-16 0 26-16,23 0 26 0,-23 0-27 15,36 0 182-15,-23 0-434 0,2 0-61 16,-1 0-50-16,0 0-19 0,9 0-22 15,-13 0-13-15,-1-14-7 16,0 14 0-16,0 0 0 0,-1-12-4 16,6 12-8-16,-7-14 12 0,-2 14 4 0,-1-6-3 15,-1 6-10-15,-1 0-19 0,-2 0 42 16,0 0 41-16,0 0 46 0,0 17 32 16,0-17 18-16,0 43 127 0,0-25-170 15,0 3-38-15,0-2-33 0,0 1-20 16,20 30-14-16,-20-36-48 15,18 9-293-15,-18-14 2 0,0-4-153 16,15-2-121-16,-15 0-212 0,7-3-188 16,4 0-1293-16,-1-28 1300 0,-1 28 327 0</inkml:trace>
  <inkml:trace contextRef="#ctx0" brushRef="#br0" timeOffset="124849.5728">9294 7163 3279 0,'0'0'77'16,"0"0"82"-16,-17 0 87 0,1 24 388 15,16-24-354-15,-17 24-55 0,17-7-59 16,-16 3-34-16,16 2-58 0,0 19-20 16,0-18-46-16,0-1-3 0,25-4 8 15,-25-2-11-15,48 5 32 16,-27-15-8-16,2-3 19 0,-4-3 14 15,2 0 15-15,-3 0 33 0,14 0 162 0,-23 0-148 16,-1 0-22-16,-1 0 7 0,-7 0 20 16,0 0 142-16,0 0-183 0,-31 32-41 15,12-14-27-15,-2 2-3 0,0 5-13 0,-27 22-1 16,25-22-18-16,0-2-73 0,5-5-152 16,1 0-187-16,-11 4-1149 0,17-16 422 15,2-6-124-15,3 0 279 16</inkml:trace>
  <inkml:trace contextRef="#ctx0" brushRef="#br0" timeOffset="125305.3118">9891 7126 2349 0,'0'0'110'0,"-9"10"121"0,9-10 144 16,0 0 171-16,0 0 499 16,0 0-619-16,0 0-54 0,0 0 9 0,0 0 15 15,21 0-10-15,17 0 165 0,-11 0-370 16,8 0-54-16,1 0-55 0,2 0-27 15,41 0-50-15,-43 0-43 0,-2 0-63 16,-5-19-93-16,-5 19-142 0,-5 0-130 16,1-17-689-16,-17 17 410 0,-3-7-75 15,0 7-198-15,-21 0-53 0,21 0 291 0</inkml:trace>
  <inkml:trace contextRef="#ctx0" brushRef="#br0" timeOffset="125447.8648">9954 7361 3202 0,'0'5'85'16,"31"-2"136"-16,5-3 588 0,-9 0-391 16,2 0-119-16,5-24-145 0,82-2-249 15,-79-1-300-15,-1 13-298 16,25-10-1476-16,-39 24 1244 0,-7-16 302 16</inkml:trace>
  <inkml:trace contextRef="#ctx0" brushRef="#br0" timeOffset="125856.6352">10727 6936 1590 0,'-10'0'314'0,"10"0"-33"0,0 0 95 16,-7 0-21-16,7 0 35 0,-4 0 4 0,0 0 313 15,3 0-436-15,1 0-34 0,-3 0-10 16,3 0 54-16,0 0 45 0,0 20 310 16,0 12-379-16,0-9-52 0,0 4-31 15,0-1-8-15,20 27 44 0,-4-28-159 16,-16-4-30-16,25-1-12 0,-7-8-7 16,3-4-33-16,28-8-131 0,-21 0 42 15,-1-19-23-15,0 1-19 0,-3-4-31 16,13-33-208-16,-25 26 207 0,0-3-9 0,-8-4-3 15,-4 0-25-15,0 0-9 16,-21-32-123-16,-15 38 256 0,14 6 60 16,-5 4 34-16,-3 7 30 0,-25 7 120 15,29 6-35-15,2 27-16 0,1-6-28 0,4 6-26 16,5 2-10-16,5 38-30 0,9-32-114 16,0-1-256-16,20-2-253 0,2-6-288 15,43 10-1069-15,-26-29 1342 0</inkml:trace>
  <inkml:trace contextRef="#ctx0" brushRef="#br0" timeOffset="126162.4558">11414 6964 3273 0,'0'13'61'0,"0"-13"99"0,0 14 123 15,0-14 103-15,0 11 358 0,0-2-478 16,0-2-42-16,0 0-19 15,0 1-3-15,0 4 141 0,0-3-226 16,0-3-24-16,0 0-21 0,0-2-8 0,0 0-10 16,0 0 38-16,0-3-43 0,0-1-12 15,0 0-12-15,0 0-12 0,-14-19-14 16,14 19-5-16,0-15 3 0,0 15-9 16,0-20 3-16,-12 20 6 0,12-14-17 0,0 14 6 15,0-9-13-15,0 9 10 0,0 0 8 16,0 22 5-16,0-22 4 15,0 25-18-15,0-25-73 0,0 28-136 0,0-15-139 16,21 0-887-16,-21 4 424 0,16-17-233 16,-4 0-19-16,1 0 204 0</inkml:trace>
  <inkml:trace contextRef="#ctx0" brushRef="#br0" timeOffset="126545.2361">11738 6629 3463 0,'4'0'89'0,"-2"0"60"15,-2 0 99-15,0 0 420 0,0 14-335 0,0-14-40 16,0 0-44-16,-18 10-11 0,18-10-57 16,0 24 66-16,0-14-192 0,-11 3-13 15,11 1-29-15,0 2-8 0,0 20-6 16,0-18 3-16,23-2-2 0,-23 1 9 15,26 0-4-15,-10-2 1 0,20 9-6 16,-16-15-3-16,3-1-18 0,-2-3-8 16,3 0-13-16,25-2-31 0,-24-3 55 0,-3 0 9 15,-1 0 0-15,-1 0-5 0,-7 0 8 16,5 0 67-16,-16 17 20 0,-2-17 21 16,0 21 10-16,0-6-6 15,-22 24 14-15,-14-18-99 0,11 2-13 0,-2 0-5 47,-2-1 5-47,0-2-8 0,-30 16-1 16,30-22-27-16,7-5-47 0,-1-3-94 0,3-6-122 0,-13 0-564 0,21-20 248 0,2 20-105 0,4-34-113 0,4 15-176 15,2-6 103-15</inkml:trace>
  <inkml:trace contextRef="#ctx0" brushRef="#br0" timeOffset="126758.1145">11648 6603 4027 0,'15'-1'419'0,"-4"1"-45"16,-4 0 153-16,7 0-29 0,2 0-28 15,4 0-102-15,26 0-78 16,-20 0-342-16,7 0-148 0,1 0-213 0,-2 0-273 15,33-29-1617-15,-34 1 966 0,0 12 280 0</inkml:trace>
  <inkml:trace contextRef="#ctx0" brushRef="#br0" timeOffset="128671.785">12499 6742 1968 0,'-2'-6'162'0,"2"2"98"15,-2 0 120-15,2-1 70 0,-2-2 510 16,-2 6-535-16,4 0-79 0,-1 0-92 0,0 1-30 16,1 0-57-16,0 0 62 15,0 0-71-15,0 0 73 0,30 22 68 0,-12-22 28 16,32 58 179-16,-21-27-331 0,2 3-30 15,3 3-14-15,56 77 200 16,-68-83-283-16,-1-1-33 16,17 13-15-16,-25-30 0 0,0-5 0 15,-4-2 0-15,-1-6 0 0,1 0 0 0,9-49 0 16,-9 18 0-16,-1-8 0 0,-1-7-13 16,0-9-49-16,-7-65-283 0,0 60 116 15,-20-3 27-15,20 7 83 0,-30 4 47 16,14 8 40-16,-10-15 9 0,26 38 16 15,-18 13 1-15,18 8 4 0,0 0 1 0,0 37-125 16,0-15-147-16,20 4-213 16,-20 4-259-16,36 3-302 0,-13 0-266 0,28 31-969 15</inkml:trace>
  <inkml:trace contextRef="#ctx0" brushRef="#br0" timeOffset="129163.5027">13315 6981 4299 0,'0'12'56'0,"-18"1"46"0,18 2 65 0,0 21 273 16,0-19-179-16,0 5 28 0,0 4 7 15,0 4 6-15,0 2-64 0,20 37 39 16,-20-30-203-16,18 3-13 0,-18-2 5 15,20 1 40-15,-4 27 238 0,-16-40-147 16,14-3-33-16,-14-8-52 0,11-3-28 16,-11-5-6-16,9-3 48 0,-9-6-83 15,0 0-34-15,0 0-9 0,0-23 0 0,0-12 0 16,-25 10-22-16,25-7-35 16,-18-6-60-16,18-5-73 0,-25-3-31 0,-4-62-226 15,14 50 243-15,1-1-41 16,3-2-31-16,2 6-39 0,-5-46-159 15,10-11 268-15,4 64 191 16,20 30 31-16,-20 2 13 16,21 2 16-16,5-9 65 0,-10 16-60 0,2 1-17 15,0 2-11-15,0 4 2 0,0 0 22 16,15 0 130-16,-17 26-45 0,-3-26 8 16,-3 28 13-16,-6-11 1 0,1 23 80 15,-5-19-169-15,0 0-17 0,-21 3-9 0,21-2-3 16,-27-3-7-16,-9 16-9 15,19-20-37-15,-6-3-56 0,3-4-89 16,0-5-172-16,-25-1-861 0,22-2 240 0,3-26-236 16,-2 26-24-16,7-35 223 0</inkml:trace>
  <inkml:trace contextRef="#ctx0" brushRef="#br0" timeOffset="130417.0308">15088 6316 984 0,'0'0'117'0,"0"0"95"16,-11 0 426-16,11 0-333 0,0 0-3 15,0 0 29-15,0 0 81 0,0 0 54 16,-7-16 423-16,7 16-554 0,-3 0-70 16,3 0-30-16,0 0 14 0,0-9 1 15,0 9 145-15,0 0-209 0,0 0 68 16,0 0 83-16,0 28 67 0,0 19 133 16,0-17-449-16,0 9-88 0,0 5 0 15,0 2 0-15,21 4 0 0,-21 45 0 16,13-51 0-16,-13-1 0 0,12-5 0 0,-12-5 0 15,11 17 0-15,0-33-187 16,-6-3-209-16,0-5-304 0,0-5-401 0,9-4-1774 16,-3-26 1528-16,-1 8 400 0</inkml:trace>
  <inkml:trace contextRef="#ctx0" brushRef="#br0" timeOffset="130672.8833">15427 6527 3885 0,'-10'-5'35'0,"10"0"26"15,0 1 54-15,0 2 103 16,-8-1 66-16,8 3 393 0,-5 0-366 16,5 30-34-16,0-12-6 0,0 4 12 15,26 32 193-15,-26-26-300 0,20 4-59 0,-20 1-44 16,22-1-25-16,-22 1-30 0,18 21-16 15,-5-29-47-15,-13-4-58 0,7-4-106 16,-7-5-177-16,0 5-707 0,0-12-520 16,0-5-456-16,0 0 1247 15,0-29 192-15</inkml:trace>
  <inkml:trace contextRef="#ctx0" brushRef="#br0" timeOffset="130969.7121">15418 6612 3837 0,'0'-3'164'16,"-18"1"64"-16,18-2 85 15,0 0-18-15,0 0-50 0,0-8-59 0,0 4-176 16,0 1-10-16,21-2 1 0,-3 1-5 16,3-1 14-16,29-4-5 0,-22 9 4 15,0 3 0-15,-2 1 9 0,-2 0 16 16,16 21 113-16,-27 8-11 0,-2-11 42 15,-5 4 24-15,-2 2 36 0,-4 1-4 0,0 28 160 16,-24-24-246-16,24 0-42 0,-32 0-30 16,12 0 1-16,-21 25 28 0,20-30-78 15,0 0-21-15,3-5-20 0,1-2-52 16,4-3-69-16,-5-2-582 0,12-12 58 16,6 0-327-16,0 0-205 0,0-32-137 15,26-14-543-15</inkml:trace>
  <inkml:trace contextRef="#ctx0" brushRef="#br0" timeOffset="131193.5839">15833 6581 4786 0,'0'0'37'15,"0"0"29"-15,0 0 188 0,0 0-73 16,25 0 53-16,-5-22 29 0,2 22-2 15,35-21 68-15,-26 1-279 0,2 10-37 16,-1 2-21-16,-2 8-48 0,-3-14-86 16,11 11-417-16,-25 3 187 0,-1 0-108 0,-5 0-105 15,-7 0-155-15,0 0-214 0,-26 21-802 16,26-5 1191-16</inkml:trace>
  <inkml:trace contextRef="#ctx0" brushRef="#br0" timeOffset="131337.5019">15910 6766 4663 0,'27'0'27'0,"5"0"37"0,34-21 216 15,-29 1-137-15,0 20-46 0,-1-17-129 16,48 4-1585 0,-67 13 493-16,-3 0 108 15,-9 0 239-15</inkml:trace>
  <inkml:trace contextRef="#ctx0" brushRef="#br0" timeOffset="132020.6454">16780 6313 899 0,'15'0'123'0,"-15"0"132"0,13 0 523 15,-5 0-385-15,-8 0-17 0,0 0 23 16,3 0 56-16,-3 0 412 0,0 0-551 16,0 0-56-16,0 0-44 0,0 0 4 15,0 0 14-15,0 0 107 0,-13 0-190 16,13 0-8-16,0 0 20 0,0 18 2 0,0 11 53 16,0-7-161-16,0 2-3 15,0 2-8-15,0 1-4 0,0 0-6 16,29 19-2-16,2-29-18 0,-14-3-8 15,5-6-4-15,1-8-20 0,29 0-102 0,-25-19 29 16,0 19-13-16,-1-37 3 0,0 10-10 16,-5-1 1-16,10-31-152 0,-25 28 105 15,-6-3-42-15,0 0-16 0,-24 0-8 16,-26-29-90-16,23 35 248 0,-6 5 30 16,1 4 29-16,0 9 4 0,1 6 10 0,-19 25 50 15,27-1-31-15,4 9-9 0,6 2-4 16,6 4-4-16,7 39-134 15,0-39-199-15,37-2-310 0,-16-4-266 0,8-10-257 16,8-4 141-16</inkml:trace>
  <inkml:trace contextRef="#ctx0" brushRef="#br0" timeOffset="132355.4533">17522 6329 2961 0,'6'0'69'0,"2"16"81"16,-1-8 109-16,3-2 475 0,-6 2-392 15,-1 0-45-15,1-1-87 0,-2 3-36 16,0-3-52-16,0 5 4 16,-2-7-79-16,0 0 17 0,0-2 14 0,0-2 32 15,0-1 139-15,0 0-162 0,0 0-37 16,0 0-30-16,0 0-26 0,-17-21 6 15,17 21 2-15,0-16 13 0,-13 16 17 16,13 0 24-16,0-10 28 16,0 10 109-16,0 0-123 0,0 0-36 0,0 0-9 15,0 0 12-15,0 0 1 0,0 25 39 16,0-25-78-16,0 25-56 0,23-25-95 16,-23 22-156-16,15-4-673 0,2-18 186 15,-17 10-152-15,19-10-218 0,-5 0 63 0,-2 0 343 16</inkml:trace>
  <inkml:trace contextRef="#ctx0" brushRef="#br0" timeOffset="132805.1965">17742 6096 3244 0,'0'14'292'0,"0"-1"1"16,0-13 115-16,0 0-41 15,0 0-25-15,0 8 129 0,0-8-346 0,0 0-54 16,0 0-57-16,0 0-12 0,0-22-8 16,0 4-9-16,0 18 10 0,0-21-3 15,0 21 9-15,24-17 3 0,-4 5 0 16,-20 12-3-16,29-11 12 0,-12 11 10 16,2 0 15-16,3 0 4 0,17 0 54 15,-21 0-32-15,-3 27 30 0,-1-27 26 16,-4 30 21-16,-2 12 158 0,-7-17-158 15,-1 4-18-15,0 0-21 0,-20 2-13 0,20 1-23 16,-51 29 7-16,29-31-47 0,0-3-4 16,2-3 1-16,-1-3-4 15,-12 15-5-15,20-24-16 0,1-3 6 0,5-1 5 16,1-4 13-16,1-1-2 0,5-3-78 16,0 0-24-16,0 0-2 0,0-24 31 15,25 24 24-15,5-19 33 0,-9-3-2 16,2 22-1-16,3-17-2 15,0 17-1-15,4-12-1 0,21 12-48 0,-27 0-70 0,-3 0-157 16,-2 0-145-16,-5 0-160 16,12 0-1097-16,-15 0 625 0,0 0-67 15,4 0 327-15,0 0 181 0</inkml:trace>
  <inkml:trace contextRef="#ctx0" brushRef="#br0" timeOffset="133302.6997">18528 5921 3567 0,'2'-1'76'0,"-2"1"77"15,0 0 87-15,0 0 81 16,0 0 259-16,0 0-353 0,0 0-53 16,-22 0-44-16,22 0-4 0,-19 0-19 0,-7 19 119 15,13-19-90-15,-4 16 26 0,1-16 8 16,-2 15-4-16,-16 5 42 15,17-10-134-15,1 1 7 0,1 2 3 16,-15 25 65-16,24-26-135 0,2 1 0 16,2-1-2-16,2 8 5 15,0-11-14-15,0-1-1 0,0 1-4 16,18-1-2-16,-18 5-8 0,19-7 8 0,-19 4 2 16,0-3 2-16,13 3-3 0,-13-2 3 15,0 11-2-15,0-11 5 0,0 1-1 16,0-3 3-16,7-1-3 0,-7 2-36 0,0-5-17 15,0 1-2-15,9-3 8 0,-4 0 6 16,5 0 27-16,12 0-1 0,-6 0 13 16,-1 0-2-16,3 0-1 0,1 0 2 15,19-17 6-15,-18 17 19 0,-3 0 3 16,2 0 7-16,-2 0-11 0,0 0-6 16,8 19 12-16,-14-19-7 0,-3 17-4 15,-4-17 2-15,1 22 3 0,-5 4 14 16,0-13-24-16,-24 3-2 0,24-1 1 15,-34 1-7-15,11 0 3 0,-29 17-21 16,20-18-32-16,1 0-66 0,-3-1-120 16,2-5-174-16,-30 4-892 0,34-11 334 15,-3-2-270-15,4 0 33 0,4 0 216 16</inkml:trace>
  <inkml:trace contextRef="#ctx0" brushRef="#br0" timeOffset="133837.3932">19088 5852 3062 0,'0'0'382'0,"0"0"-12"0,0 0 118 16,0 0-64-16,0 0 19 0,0 0-1 15,0 0 362-15,0 19-466 0,0-19-58 16,0 24 1-16,0-6 49 0,20 30 124 15,-20-17-361-15,15 3-93 0,-15 6 0 0,11 2 0 16,-11 4 0-16,11 0 0 0,-1 44 0 16,0-13 0-1,1-16-14-15,-6-44-216 0,0 2-229 0,1-5-278 16,-1-6-290-16,6-4-151 0,15-4-1370 16,-11-21 1541-16,4 3 366 0</inkml:trace>
  <inkml:trace contextRef="#ctx0" brushRef="#br0" timeOffset="134071.4993">19372 6128 3488 0,'0'-3'110'0,"0"3"89"16,0 0 439-16,0-2-310 0,0 2 3 16,0 0 0-16,0 0 11 0,22 22 276 15,-22-22-359-15,0 24-23 0,24-9-39 16,-24 1-10-16,16 1-30 0,0 23 102 15,-16-19-179-15,13-3-34 0,-13 0-27 16,9-1-18-16,-3 12-22 0,0 2-383 16,-6-19-420-1,0-8 248-15,0-4-199 0,1 0-166 16,-1 0-213-16,2-28-1002 0,-1 28 1526 16</inkml:trace>
  <inkml:trace contextRef="#ctx0" brushRef="#br0" timeOffset="134361.3339">19422 6096 2593 0,'0'0'121'0,"-4"0"130"15,2 0 145-15,2 0 474 16,0 0-326-16,28 0-248 0,4 0-221 16,-10 0-15-16,4 0-27 0,2 0-28 15,1-14-5-15,31 14 0 0,16 0 46 16,-44 26 111-16,-23-3-26 15,-2-9 44-15,-4 2 33 0,-3 23 247 16,0-17-264-16,-25 0-50 16,25 0-35-16,-36-1-20 0,-8 19 8 15,20-22-77-15,-3-1-8 0,2-5-1 0,1-2-14 16,3-1-33-16,-10 2-230 0,18-7-48 16,4-4-131-16,4 0-194 15,2 0-242-15,3-21-1153 0,0-4 1053 0,31 6 268 16,-11 0 261-16</inkml:trace>
  <inkml:trace contextRef="#ctx0" brushRef="#br0" timeOffset="134722.7581">20017 6029 2761 0,'2'-5'70'0,"2"-6"242"0,-2 9-53 16,-2-2 19-16,0 1 18 0,0 3 50 15,0 0-33-15,-24 0 150 0,24 0-324 16,0 24-41-16,-25-24-8 0,25 20-24 16,-16 4 39-16,0-11-79 0,16 1 10 15,-9-2-15-15,9 18 14 16,0-23-22-16,0-1-14 0,21 0 4 16,4-4 1-16,-9 1-5 0,-1-2 3 0,3 0-5 15,-1-1-13-15,14 3 8 0,-17-1 3 16,-3 1 9-16,-1 2 7 0,-1 1 15 15,-2 8 69-15,-7-3-36 0,0 1-4 16,0 2 1-16,-24 3-4 0,24 2-10 16,-56 15 1-16,32-16-34 0,-3 1-10 15,-2-3 5-15,0-2-20 0,-22 6-152 16,27-15-19-16,3-1-75 0,4-4-152 16,4 0-221-16,5 0-157 0,3-21-1173 0,5-3 1171 15,0 24 236-15</inkml:trace>
  <inkml:trace contextRef="#ctx0" brushRef="#br0" timeOffset="135133.5313">20418 5917 2345 0,'7'-5'79'0,"-2"3"87"0,2-3 458 0,-6 3-252 16,-1 1 9-16,0-1-19 0,0 2-20 16,0 0-36-16,-20 0 202 0,20 0-249 15,-19 0-2-15,19 20-11 0,-25-20-15 16,-2 34 72-16,15-19-220 16,3 1-34-16,-1 2-29 0,2-1-4 0,8-1-4 15,0 18-1-15,0-20-8 0,0 1 0 16,0-4-4-16,29-1-16 0,6 5-53 15,-16-10 26-15,0-3 12 0,3 1 12 16,0 0 10-16,-3-2 4 0,10 0-8 16,-16 1 3-16,-6 0 3 0,-1 3 14 15,-6 2 18-15,0 11 80 0,0-4-51 16,-26 3 1-16,26 2-10 0,-38 4 8 0,16-1-8 16,-23 26 2-16,22-25-41 0,1 1-4 15,3-2-27-15,1-5-61 0,-12 15-398 16,17-20 32-16,-5-3-184 0,2-4-266 15,-2-2-276-15,-3-3-137 0</inkml:trace>
  <inkml:trace contextRef="#ctx0" brushRef="#br0" timeOffset="142162.6543">7899 8615 838 0,'0'5'40'0,"0"1"25"0,0 0 36 0,0-3 170 16,0-3-150-16,0 0-25 16,0 0-35-16,0 0-2 0,0 0 9 0,0-18 125 15,0 18-79-15,19 0 12 0,-19 0-12 16,37-11 150-16,-26 11-195 15,4 0-3-15,15 0 32 0,-13 0-69 16,2 14-19-16,1-14-5 0,0 0-4 16,3 0-1-16,27 0 5 0,-22 0-3 15,0 0-4-15,3 0-8 0,2 0-10 16,1 0-7-16,35-17-29 0,-33 17 35 16,4 0 8-16,1-14 3 0,0 14 2 15,49 0 4-15,-43 0 5 0,5 0 2 16,0 0-3-16,1 0 5 0,3 0-3 15,59-6 0-15,-53 6-2 0,1 0 0 16,1-6-1-16,2 5 1 0,1-1-3 16,69-7-21-16,-66 2 1 0,0 1-10 15,5-3 3-15,3-3 9 0,83-15-2 16,-80 15 23-16,7-2-5 0,1 1 8 16,1-1-3-16,3-1-2 0,89-7 1 0,-86 10-1 15,0-2 2-15,3 4-4 0,0-3-4 16,3 0 2-16,101-13-8 0,-97 11 11 15,0 0 3-15,3 0 4 0,0-4-1 16,108-15 7-16,-111 16-4 0,6-2-3 16,0 0 4-16,-1 1 1 15,1 0-3-15,102-23 6 0,-109 20-12 0,-1 3-1 16,-3-2 10-16,-3 1-8 0,-3 0-1 0,76-15 3 16,-88 19-3-16,-5 0 5 0,-3 2-6 15,-5-1 2-15,55-12 8 0,-69 15 1 16,-2 0 4-16,-7 3-4 0,-3 1 1 15,-6 1-4-15,20 0-8 0,-35 4 1 16,-8 3-7-16,-3 0 3 0,-4 0 0 0,-5 0 3 16,-1 0 19-16,-2 0 3 15,0 0 9-15,0 0 9 0,0 0-1 16,0 0 42-16,0 0-40 0,0 0 9 16,-13 0 3-16,13 0 5 0,0 0 4 15,0 0 49-15,0 0-62 0,-10 0-14 0,10 0-14 16,0 0-3-16,0 0-7 0,0 0-6 15,0 0-3-15,0 0-1 0,0 0-1 16,0 0 0-16,0 0 5 0,0 0 1 16,0 0-3-16,0 0 0 0,0 0-2 15,0 0 4-15,0 0-5 0,0 0 1 16,0 0-3-16,0 0 2 0,0 0-2 0,0 0-7 16,0 0 4-16,0 0-6 15,0 20 2-15,0-20 5 0,0 0-4 0,0 15 8 16,-13-15-3-16,13 11 4 15,0 1-2-15,-10-5 1 16,10-7 0-16,0 0-3 0,0 6-12 16,0-6 9-16,0 0-3 0,0 0-3 0,0 0-7 15,0 0-7-15,0 1-26 0,0 2 38 16,0-3 8-16,0 4 6 16,0 0 8-16,0 0-7 0,0 5-3 0,0-5 2 15,0 0 2-15,0-1 2 0,0-2 3 16,0 2 10-16,0-3-11 15,0 0-1-15,0 0-5 0,0 0-1 16,0 0 3-16,0 0 0 0,0 0 3 0,0 0-9 16,0 0 4-16,0 0-7 15,0 0 7-15,0 0-4 0,0 0 6 0,0 0-2 16,0 0 6-16,0 0-7 16,0 0 0-16,0 0 3 0,0 0-8 15,0 0 5-15,0 0 2 16,0 0-1-16,0 0 0 0,0 0-2 15,0 0-4-15,0 0 1 0,0 0 3 16,0 0-4-16,0 0-9 0,0 0-3 16,0 0-39-16,0 0 28 0,0 0-7 15,0 0-7-15,0 0-14 0,0 0-12 16,0 0-86-16,0 0 70 0,0 0-27 16,0 0-52-16,0 0-66 0,0-19-194 15,0 19 293-15,0 0 67 0,0 0 7 0,-17 0 6 16,17-17-29-16,0 17-102 0,0 0 99 15,0 0 30-15,0-7 28 0,0 7-15 16,0 0 12-16,0-5-111 0,0 3 16 16,15-1-13-16,-15 1 34 0</inkml:trace>
  <inkml:trace contextRef="#ctx0" brushRef="#br0" timeOffset="143353.9826">14995 7471 568 0,'0'4'4'0,"17"-1"32"16,-17 1 16-16,26 0 42 0,-8 0 29 16,25 6 131-16,-18-3-137 0,2-2-7 15,4 3-16-15,3-1-3 16,80 13 66-16,-74-14-136 0,46 3-2 0,-42-6-17 15,0-1 12-15,1 1 18 0,3 1 12 16,52-1 39-16,8-1-65 16,2 2-42-16,-54-1-7 0,2-2-25 15,2 1-16-15,5 0-5 16,1-2-5-16,72 0 0 0,-66 0 59 0,3 0 18 16,4 0 4-16,0 0 1 0,3-18 12 15,84 18 33-15,-80-16-13 0,-1 16 9 16,1-13 0-16,-3 13-1 0,82-13 33 15,-85 0-48-15,4 5-3 0,1 0-9 16,3 1 0-16,-2-2-11 0,83-7-4 16,-83 7-2-16,4 0 7 0,0 0-9 15,0 1 3-15,0-3-2 0,92-10-32 16,-87 9 4-16,3 0-19 0,0-2 5 0,4-2 0 16,109-18-11-16,-101 14 32 15,6-1 9-15,6-3 16 0,3 1 4 0,2-2 23 16,128-24 17-16,-125 23-19 0,-3 2-4 15,0-1 9-15,-5 4 4 0,103-19 65 16,-28 7 22-16,-34 11 5 16,-97 16-64-16,-11-1-1 15,-11 3-28-15,-8 3-18 0,-10 1-19 0,2 0-17 16,-22 0 13-16,-6 0 4 0,0 0-26 16,0 15-59-16,-25-15-124 0,2 0-601 15,23 0 365-15,-21 0 128 0</inkml:trace>
  <inkml:trace contextRef="#ctx0" brushRef="#br0" timeOffset="154952.2636">13648 10182 2805 0,'0'-9'271'0,"-10"4"13"0,10 1 123 16,0-2-3-16,0 3-1 0,0 0-42 0,0 2 196 16,0 1-248-16,0 0 34 0,21 0 19 15,-21 32 31-15,40 7 323 0,-22-13-437 16,3 6-86-16,-2 3-105 0,4 4-72 15,2 1-16-15,22 42 0 0,-23-41 0 16,2-1 0-16,-2-3 0 0,-2-5 0 16,-1-5 0-16,-3-4 0 15,-5-4 0-15,14 7 0 0,-7-20 0 16,-13-6 0-16,14-38 0 16,0-22 0-16,-9 16 0 0,8-61 0 15,-11 42 0-15,-4-5 0 0,-3-3 0 16,0 3 0-16,-2 2 0 0,0-47 0 0,0 67 0 15,0 12 0-15,0 8 0 0,0 9 0 16,-16 1 0-16,16 14 0 0,0 2 0 16,0 0 0-16,-11 0 0 0,11 21 0 15,0 8-131-15,-7-9-195 0,7 2-309 16,0 4-355-16,0-1-352 0,21 23-1750 16,-21-26 2034-16</inkml:trace>
  <inkml:trace contextRef="#ctx0" brushRef="#br0" timeOffset="155405.5803">14544 10362 1971 0,'0'-7'67'15,"0"5"43"-15,0-1 264 16,-20 0-170-16,20-1 21 0,-16 1 1 0,16 2 20 16,-14-4-11-16,14-1 211 0,-10 4-238 15,10-1 16-15,0 0-23 0,0 2 8 16,0 0 151-16,0 1-191 0,0 0 9 15,0 0 17-15,0 0 68 0,0 0 28 16,-18 0 265-16,18 0-339 0,-20 25-28 16,20-8 3-16,-30 3 43 0,-14 33 90 15,21-20-253-15,-2 6-69 0,2-1-3 0,3 4 0 16,4-1 0-16,2 37 0 16,14-42 0-16,0-3 0 0,37-6 0 15,-8-5 0-15,7-8 0 0,9-2 0 16,58-9-37-16,-52-3-159 0,-1 0-147 15,-2-24-195-15,-5 24-157 0,17-27-774 0,-40-2 657 16,-8 15-25-16,-8-1-106 0,-4 1 20 16,0 0 225-16</inkml:trace>
  <inkml:trace contextRef="#ctx0" brushRef="#br0" timeOffset="155738.3896">14528 10629 2995 0,'0'0'130'0,"0"0"153"0,0 0 163 16,18 0 49-16,-18 0 371 0,14 0-577 16,-14 0-30-16,13 0-40 0,-6 0-17 15,4 0-52-15,7 0-4 0,-8 0-120 16,1 0-20-16,0 0-7 0,3-20-2 16,12 2 2-16,-17 18-1 15,0-19 2-15,2 19 1 0,-4-12 8 16,-2 12 17-16,-3-7 67 0,-2 7 26 0,0 0 47 15,0 0 34-15,0 0 27 0,0 27 127 16,0 1-175-16,0-10-38 0,0 2-36 0,0 1-39 16,0-2-66-16,18 21 0 0,-18-22 0 15,0-1 0-15,19 0 0 0,-19-2 0 16,14 10 0-16,-14-14 0 0,14 0 0 16,-14-2 0-16,0-3-69 0,10 0-203 15,-6-2-989-15,0-4 223 0,0 0-179 16,3 0-174-16,2-30 80 0</inkml:trace>
  <inkml:trace contextRef="#ctx0" brushRef="#br0" timeOffset="156123.1705">15117 10322 2745 0,'0'-5'48'0,"2"2"87"16,-2 0 144-16,0 3 133 0,0-1 61 16,-21 1 343-16,4 0-535 0,17 0-23 15,-20 20-20-15,20-20 20 0,-18 44 146 0,2-24-272 16,16 1-40-16,-11 1-24 16,11-2-13-16,0-1-21 0,0 10-1 15,22-17-27-15,-22-5-4 0,30 2-1 16,-10-3 0-16,18 0-5 0,-17-3 3 0,1 0 0 15,-3-1-1-15,0 2 11 0,-6 0 18 16,6 7 99-16,-13-3-25 0,-6 1 18 16,5 1 2-16,-5 2 10 0,0 13 84 15,-30-10-116-15,30 1-3 0,-31 0-22 16,11 0-14-16,-4-3-31 0,-23 15-22 16,24-16-11-16,5 0-6 0,-3-3-57 15,7-1-81-15,-12 4-439 0,15-7 71 16,4-3-170-16,0 0-357 0,3-2-430 0,3 0 62 15</inkml:trace>
  <inkml:trace contextRef="#ctx0" brushRef="#br0" timeOffset="159940.5175">12500 11434 1270 0,'-12'-4'181'15,"9"1"-46"-15,1 2 27 0,0-2-70 0,0 2-6 16,2 1-5-16,0-3 102 0,0 3-74 16,0 0-3-16,0 0 4 0,0 0 10 15,0-1 115-15,0 1-124 0,0 0 5 0,0 0 25 16,0 0 20-16,0 0-12 16,18 0 118-16,-18 0-157 0,16 0-3 15,-3 0-18-15,2 0-4 0,29 0 57 0,-22 0-72 16,7 0 7-16,4 0-14 0,6 0 1 15,1 0-20-15,55 0-8 0,-43 0-28 16,6 0-9-16,5-21-1 0,4 21-11 16,5-21-31-16,79-5-55 0,-70 11 69 15,4 2 17-15,3-1 24 16,2 0-1-16,90-5 29 0,-90 8-13 0,6 2 19 16,1 3 11-16,1 0 0 0,6-3 0 15,102-5 5-15,-95 8-56 0,2-2-12 16,-2-1 7-16,8 0-2 0,1-1-5 15,116-12-20-15,-112 12 14 0,1 0-5 16,1-1 4-16,4-2 0 0,119-10 27 0,-126 10-2 16,7 4-5-16,1-3-14 0,0 0-1 15,-1 1-5-15,122-8 26 0,130-8-14 16,-133 8-5 0,-126 9 12-16,-1 0 0 0,10-2-14 15,-2 1 19-15,138-12-11 0,-140 12 2 16,3-1-9-16,-2-1 13 0,-2 2-4 15,110-9 4-15,-129 11-9 0,4 1 4 0,-5 1 15 16,-5 0 16-16,-5 4 8 16,80-4 6-16,-95 6-40 0,-4-1-9 0,-5 0 14 15,-5 0 0-15,-1 2-5 0,55-5 1 16,-66 2-11-16,-2 0 0 0,-3 0 10 16,-7-1-5-16,28-3 30 15,-48 5 0-15,-5-1 10 0,-4 2 20 0,-7 0 25 16,-5-1 32-16,-2 2 200 0,-1 0-169 15,0 0-41-15,0 0-50 0,0 0-29 16,-15 0-13-16,15 0-12 0,0 0 4 16,-15 0-15-16,15 15-48 0,-14-15-95 15,-4 0-523-15,7 14 14 0,-2-14-201 0,1 0-271 16,-1 0 49-16</inkml:trace>
  <inkml:trace contextRef="#ctx0" brushRef="#br0" timeOffset="162365.3264">14703 12240 1279 0,'-2'0'90'15,"0"-1"312"-15,0 1-102 0,2 0-21 16,-1 0-12-16,1 0 43 0,-1 0 19 15,-1 0 390-15,1 0-368 0,-1 0-43 16,2 0-54-16,0 0-20 0,-2 0-46 16,2 0 175-16,-2 0-179 0,2 0 2 15,-1 0-17-15,-1 0 2 0,-2 0 55 16,-1 0-143-16,3 0-14 0,-2 0-2 16,-1 0 1-16,0 0-10 0,-3 0 56 15,3 18-56-15,3-18 9 0,0 10 7 16,-1-10 10-16,3 26 69 0,-2-14-100 15,2 1-15-15,0 1-13 0,0 0 3 0,0 1-10 16,0 14 10-16,23-14-22 0,-23-1 5 16,22 3-2-16,-8-2-1 0,19 14-5 15,-15-15-7-15,0-2 6 16,6 0-1-16,-3 0-1 0,22 5-1 0,-25-13-5 16,0 1-1-16,0-1-11 0,-5 0 0 15,1-4-10-15,11 0-68 0,-16 0 32 16,0 0-8-16,0-23-6 15,1 23-21-15,-3-25-15 0,7-9-113 0,-10 15 130 16,-1-1-22-16,-1 0-34 0,-2-1-57 16,0-22-208-16,0 23 265 0,-19-1 55 0,19 2 43 15,0-1 16-15,-17 2 20 0,17-13 6 16,-16 16 14-16,16 1-3 16,-13 2 10-16,13-1-9 0,-22-3 4 0,14 6-3 15,-3 3 1-15,0 0 5 0,-2 2-2 16,-12-3-17-16,9 6 8 0,1 0 7 15,-3 1 18-15,4 1 20 0,-4 0 16 16,-9 0 119-16,13 0-64 0,1 0 15 16,0 0 0-16,2 21 8 0,-12-7 86 15,14-14-139-15,-1 17-5 0,2-17-7 16,2 19-2-16,1-10-18 0,0 15-14 16,5-11-49-16,0 2-69 0,0-3-159 15,0 2-210-15,18 8-1355 0,-18-15 454 0,22-2 77 16,-8-4 362-16</inkml:trace>
  <inkml:trace contextRef="#ctx0" brushRef="#br0" timeOffset="163568.3223">14791 13938 579 0,'-5'0'27'0,"-1"0"35"16,1 0 21-16,1 0 57 0,-3 0 233 15,5 0-124-15,1 0 2 0,-1 0-37 0,1 0-28 16,-1 0 93-16,-1 0-139 15,1 0 26-15,0-15 26 0,0 15 53 0,0 0 40 16,-3 0 333-16,2 0-322 16,2-11-26-16,-1 11-32 0,1 0-25 15,-4 0 107-15,1 0-202 0,2 0-6 0,-3 0-6 16,1 0 14-16,0 0 8 0,-6 0 124 16,5 17-131-16,1-17-3 0,0 12-1 15,-1-12 11-15,-5 34 98 16,7-20-138-16,0 5-8 0,1 2-17 0,2 0-3 15,0 4-12-15,0 20 23 0,0-25-39 16,22 0-11-16,-22-4-2 0,28-4-12 16,12 0-18-16,-15-12-38 0,2 0-38 15,3 0-33-15,0-26-35 0,-2 7-25 16,23-27-196-16,-28 20 204 0,-5-2 19 16,-5-1 31-16,-4 2 13 0,-7-26-34 0,-2 28 81 15,-27 0 6-15,5 1 8 16,-3 2 10-16,-2 4 19 0,-28-6 31 0,27 16 41 15,2 8 28-15,2 0 29 0,2 0 4 16,-12 58 22-16,20-33-112 0,3 4-21 16,3 2-53-16,8-1-92 0,0 1-146 15,25 15-1046-15,-5-26 351 16,8-8-170-16,6-12 217 0,5 0 212 0</inkml:trace>
  <inkml:trace contextRef="#ctx0" brushRef="#br0" timeOffset="163936.1115">15421 14035 1653 0,'0'0'51'0,"0"8"81"16,0-4 69-16,0 1 71 0,0-1 35 15,0 2 348-15,0 0-286 0,0 1 3 16,0-3-5-16,0 1-15 0,0 2-73 15,-18 7 66-15,18-6-231 0,0-1 2 16,-25 12 230-16,25-16-285 0,-14-2-19 16,5 0-17-16,-6-1-2 0,6 0-14 15,0 0-7-15,-1-22 2 0,2 22-6 16,-4-15-2-16,6 1 4 0,0 14 19 16,3 0 0-16,2-14 10 0,1 14 4 15,0 0-1-15,0-9-32 0,0 9 14 16,18 0 20-16,-18 0 12 0,18 0 76 15,-18 21-81-15,12-21-8 0,-12 19-21 16,11-19-3-16,-11 24-32 0,5-4-191 16,-5-20-51-16,0 16-117 0,0-16-246 0,0 0-260 15,0 0-1362-15,0 0 1322 16,0-33 316-16</inkml:trace>
  <inkml:trace contextRef="#ctx0" brushRef="#br0" timeOffset="164425.4749">15526 13764 2172 0,'0'-2'77'16,"0"2"86"-16,0-3 109 0,0 3 514 0,0-2-64 16,0 2-237-1,0 0-317-15,0 0-22 0,0 0-32 16,0 0-24-16,0 0 24 0,0 0-95 0,0 0-14 15,0 0-5-15,0 0-4 16,28 0-1-16,0 0 8 0,-8-15-11 0,-1 15 7 16,3 0 1-16,0 0-5 0,19 0 23 15,-22 0 12-15,-1 23 16 0,-4-23 14 16,-3 18 21-16,5 1 93 0,-13-19-65 16,-1 23 4-16,-2-11-8 0,0 0-15 15,0 2-25-15,-26 16-13 0,4-15-43 16,22-1-7-16,-23-2 1 0,23 0-2 0,-19-3-7 15,19 3-78-15,-10-9-6 16,10-2-33-16,0-1-12 0,0 0 25 0,31 0 12 16,3-20 99-16,-14 20 9 0,2 0 11 15,2-13 26-15,20 13 143 0,-24 0-61 16,-1 0 17-16,-2 0 1 0,20 37 217 16,-30-37-295-16,-1 26-6 15,-2-11 10-15,-2 16 54 0,-2-16-89 16,0 2-12-16,0 1-9 0,-22 0 2 15,-6 18-2-15,10-19-18 0,-1-2-17 16,-64 26-595 0,46-39-343-16,22-2 100 0,-2 0-267 15,7 0-191-15,1 0 180 0</inkml:trace>
  <inkml:trace contextRef="#ctx0" brushRef="#br0" timeOffset="165984.5807">14618 15323 516 0,'0'14'17'15,"0"-14"10"-15,0 0 17 0,0 0 26 16,-16 0 97-16,16 0-47 0,0 0 32 15,0 0 25-15,0-17 38 0,-11 17 17 0,11-17 211 16,0 17-231-16,0 0-6 16,-9-12-7-16,9 12 13 0,-2 0 231 15,2 0-187-15,-2 0 27 0,0 0-5 0,-1 0 15 16,3 0-38-16,-2 0 139 16,0 0-243-16,0 0-16 0,2 0-4 0,-1 0 25 15,-5 0 134-15,1 0-151 0,1 0-27 16,-3 0-13-16,1 17-3 0,-3-17-17 15,-5 15 87-15,7 2-90 0,2-6-5 16,-1 1-16-16,1 0 1 0,3 17 65 16,2-13-50-16,0 1 6 0,0 0-13 0,22 2-4 15,-22-1-20-15,48 16-2 16,-3-9-22-16,8-13-4 0,-25-12-19 16,1 0-24-16,0 0-29 0,2-29-30 15,24-9-136-15,-32 16 115 16,-2-1 1-16,-6-2 8 0,-5 0-4 0,-5-3 2 15,-5-26-166-15,-25 27 100 16,6 1 19-16,-6 3 51 0,-1 2 34 0,-32-2 49 16,31 22 32-16,0 1 23 0,2 0 20 15,3 29 22-15,4-7-13 0,-12 33 6 16,19-25-72-16,2 2 1 0,9 1-21 16,0-2-81-16,0 19-383 0,36-29-12 15,-16-5-224-15,5-2-160 0,7-6-248 16,1-8 108-16</inkml:trace>
  <inkml:trace contextRef="#ctx0" brushRef="#br0" timeOffset="166344.3759">15306 15433 2138 0,'4'0'92'0,"-2"0"63"0,-2 0 79 15,1 0 56-15,-1 0 331 0,0 0-275 16,0 0 9-16,0 0-37 0,0 0-20 16,0 16-84-16,0-16 63 0,0 14-143 15,0-14 26-15,0 0 28 0,0 10 16 0,0-10 76 16,-23 0-222-16,23 0-37 0,-16 0 2 16,16 0 1-16,-18 0-4 0,1 0 28 15,17 0-31-15,-12 0-5 0,12 0-5 16,-9 0-4-16,5 0 20 0,4 0-14 15,0 0-5-15,0 0-7 0,0 0-12 16,0-10-17-16,0 10-11 0,18 0 28 16,-18 0 10-16,0 0-6 0,21 0-3 15,-4 0-111-15,-17 0-52 0,12 20-94 16,-12-20-90-16,15 0-172 0,-15 18-158 0,20-18-1050 16,-13 0 782-16,4 0 219 15,3 0 221-15</inkml:trace>
  <inkml:trace contextRef="#ctx0" brushRef="#br0" timeOffset="166737.1481">15600 15079 2411 0,'0'0'183'0,"0"0"25"0,0 0 102 16,0 0 5-16,0 0 36 0,-18 0-26 15,18 18 209-15,-18-18-342 0,18 20-36 0,0-5-64 16,-11 0-6-16,11 4-13 0,0 19 24 16,0-21-65-16,20-1-32 15,-20-1-4-15,27-2 4 0,11 4 4 0,-14-12 0 16,0-1-8-16,4-2 4 0,-1-1 7 16,-2-1-8-16,20 0 4 0,-28 0-8 15,-1 0 22-15,-5 0 28 0,-3 0 55 0,1 19 247 16,-9-19-134-1,0 20-7-15,0-20-25 0,0 25 3 0,-20-7-18 16,-2 21 88-16,22-21-174 0,-32 2-32 16,14 0-24-16,-1 0-6 0,-18 13-4 15,19-19-12-15,0-4-13 0,0-2-38 0,2-4-79 16,0-4-143-16,-8 0-665 0,12-25 293 16,3 25-114-16,0-33-20 0,4 13-128 15,1-20-699-15,4 19 1011 0,0-1 230 16</inkml:trace>
  <inkml:trace contextRef="#ctx0" brushRef="#br0" timeOffset="167000.0039">15559 15079 2118 0,'0'0'123'0,"-10"0"129"16,5 0 597-16,5 0-337 0,0 0 12 16,0 0-55-16,0 0 7 0,0 0-77 15,29 0 246-15,9 0-394 0,-12 0-51 16,6 0-72-16,3 0-41 0,4-18-44 16,38-1-94-16,-40 19-46 0,-4-20-121 15,-6 20-135-15,-7-13-98 0,-4 13-1036 0,-16 0 436 16,-21 0-230-16</inkml:trace>
  <inkml:trace contextRef="#ctx0" brushRef="#br0" timeOffset="171978.0583">14801 16763 1333 0,'0'-1'82'15,"0"-2"64"-15,0-4 314 0,0 3-237 16,-8 3-5-16,8-1 6 0,0 0 40 15,0-1 338-15,0 3-278 0,0 0 4 16,0 0-25-16,0 0-19 0,0 0-36 16,0 0 111-16,0 0-190 0,0 0-11 15,0 0 30-15,0 0 5 0,0 0-4 16,0 0 142-16,0 0-197 0,0 0-19 16,0 0-17-16,0 0-5 0,0 0 26 15,0 0-86-15,0 0-8 0,0 0 19 16,0 0 65-16,0 0 195 0,0 17-130 0,21-17-42 15,-21 25-45-15,21-6-15 16,-6 3-46-16,21 24-26 0,-14-20 0 16,1-1 0-16,3-1 0 0,1-2 0 15,27 14 0-15,-27-24 0 0,1-1 0 0,-4-3 0 16,1-3 0-16,-3-2 0 0,11-3 0 16,-10 0 0-1,-12-22 0-15,-5 22 0 0,2-60 0 0,-5 30 0 16,-1-6 0-16,-2-8 0 0,0-4 0 15,0-8 0-15,-26-2 0 0,26 0 0 16,-49-53 0-16,29 63 0 0,1 6 0 0,2 9 0 16,4 10 0-16,2 5 0 15,11 7 0-15,-14 0 0 0,14 11 0 16,0 0 0-16,0 0 0 0,0 29-63 0,23 4-763 16,-23-11-56-16,31 2-483 15,-13 1-287-15,7-3 126 0,2-1 360 0</inkml:trace>
  <inkml:trace contextRef="#ctx0" brushRef="#br0" timeOffset="172687.6471">15602 16799 2098 0,'-4'-6'112'0,"1"4"8"0,0 0 64 15,2 1 46-15,-3 0 73 16,2 1 46-16,1 0 388 0,-1 0-420 16,2 0-38-16,0 0-60 0,0 0-22 0,0 0-27 15,0 0 167-15,0 12-84 0,0-12 18 16,0 0-11-16,0 19-24 0,0 6 100 16,0-6-191-16,0 2 1 0,18 4-9 15,-18 3 34-15,17 35 165 0,-17-31-210 16,14 2-53-16,-14-3-36 0,16-1-25 15,-7-1-12-15,6 19 0 16,-8-28 0-16,0-3 0 0,-2-3 0 0,0-4 0 16,3 3 0-16,-7-10 0 0,-1-1 0 15,0-2 0-15,0 0 0 0,0 0 0 16,-18-24 0-16,18 24 0 0,-18-27 0 16,18 8 0-16,-25-2 0 0,13-4 0 0,-10-30-17 15,9 23-38-15,3-2-36 0,1 0-24 16,1-4-2-16,1-35-55 0,7 39 109 15,0 0-1-15,0-1 8 0,0 3 3 16,0-20-25-16,25 29 57 0,-25-2 5 16,20 4 12-16,-20 1 0 0,21 6 3 15,2-15-8-15,-23 19-2 0,18 1-1 0,-10 4 3 16,1 2 1-16,8 3 27 16,-8 0 10-16,0 25 29 0,3-25 19 0,0 28 18 15,-2-11 7-15,10 25 88 0,-13-18-100 16,0 2 7-16,-3-1-14 0,-3-1-15 15,-1 25-7-15,0-28-54 0,0-2-7 16,-26-2 0-16,26-2-35 0,-25-3-74 16,-12 2-433-16,17-7 31 0,-3-4-156 15,-3-3-230-15,0 0-272 0,-26-24-1484 16,27 24 1725-16</inkml:trace>
  <inkml:trace contextRef="#ctx0" brushRef="#br0" timeOffset="176170.1482">15379 12260 2048 0,'-6'0'85'16,"4"0"64"-16,0 0 83 0,1 0 65 16,-2 0 44-16,-1 0 359 0,2 0-401 15,1 0-56-15,1 0-57 0,0 0 4 16,-1 0 137-16,1 0-159 0,0 0-4 15,0 0 5-15,0 0 23 0,0 0-2 16,0 0 169-16,0 0-207 0,0 0-18 0,0 0-21 16,0 0-4-16,0 0 77 15,0 0-102-15,0 0 24 0,0 0 41 0,0 0 15 16,0 15 8-16,0 1 73 0,0-4-150 16,25 2-28-16,-25 3-21 0,23 0-18 15,4 26-28-15,-12-21 0 0,0 1 0 16,2-2 0-16,0-1 0 0,-1-1 0 15,13 12 0-15,-17-19 0 0,-1-3 0 16,-2-1 0-16,-2-3 0 0,0-3 0 16,-4-2 0-16,-1 0 0 15,0-26 0-15,-1 4 0 0,0-4 0 0,3-44 0 16,-4 28 0-16,0-5-47 0,0-2-51 0,0 3-24 16,2-37-90-16,-1 46 181 15,0 4 25-15,2 4 11 0,-1 9-9 16,0 3-7-16,-1 1-37 0,-1 13 36 15,0 3 8-15,0 0-37 0,0 0-118 0,-18 22-691 16,18 0 190-16,0-22-246 0,-18 31-156 16,18-14-263-16,0 0 127 0</inkml:trace>
  <inkml:trace contextRef="#ctx0" brushRef="#br0" timeOffset="176753.3963">15801 12402 2775 0,'0'0'104'0,"0"0"119"0,0 0 105 16,0 0 95-16,0 0-13 0,0 0 236 16,-12 0-416-16,12 0-50 0,0 0 0 15,0 0 38-15,0 12 193 0,0 0-232 0,18-2-26 16,-18 2-2-16,0 2 16 16,16 25 102-16,-16-16-152 0,15 3-12 0,-15 4 3 15,10 2 1-15,-10 0-16 0,9 32 27 16,6-6 1-16,-6-15 17 15,-3-29-95-15,0-3-9 0,-2-2-12 16,0-2 4-16,1-2 41 0,-3-5-52 16,-2 0-11-16,0 0-16 0,0-22-7 15,0 22-6-15,0-56-80 0,0 30 1 0,-22-6-22 16,22-3-16-16,-22-2 12 16,-4-38-57-16,26 38 120 0,-23 1-12 15,23 2-5-15,-13 2-23 0,13 4-5 0,0-23-80 16,0 27 139-16,0 2 21 0,28 0 22 15,-28 2 6-15,49-14-6 16,-32 20 1-16,0 2-1 0,2 4-5 16,-4 2-2-16,-1 6 7 0,11 0 7 0,-18 22 12 15,2-22 6-15,-6 30 22 0,1-10 21 16,-4 24 70-16,0-22-78 0,0 3-18 16,-31 0-16-16,31-3-6 0,-32 2-19 15,-4 15-116-15,16-24-87 0,0-2-180 0,0-5-186 16,0-4-330-16,-17-4-1497 0,21 0 1307 15,0-21 373-15</inkml:trace>
  <inkml:trace contextRef="#ctx0" brushRef="#br0" timeOffset="179197.7132">16270 13730 1362 0,'0'-9'154'0,"-15"9"26"16,15 0 72-16,0-9 32 0,-14 9 68 16,14 0 525-16,-8 0-354 0,8 0-12 0,0 0-74 15,0 0-34-15,0 0-73 0,0 0 275 16,0 0-337-16,0 0-42 0,0 0-62 16,0 0-30-16,0 0 28 0,0 0-29 15,0 17 76-15,0-17 28 0,0 26-22 16,18-9-82-16,10 32-93 0,-9-19-40 15,3 2 0-15,-2-1 0 0,2 1 0 16,21 26 0-16,-24-33 0 0,-1-2 0 16,0-2 0-16,-2-5 0 0,-2-4 0 15,11 2 0-15,-14-12 0 0,0-2 0 16,-1 0 0-16,-1-28 0 0,-2 5 0 16,2-43 0-16,-9 24 0 0,0-4-6 15,0-8-56-15,-24-2-27 0,-5-51-111 16,29 58 173-16,-29 5 30 0,29 6 14 15,-23 7 1-15,23 10-11 0,-13-2-11 16,13 17-5-16,0 6-14 0,0 0 3 0,0 0 8 16,0 27-99-16,0-27-97 15,0 32-226-15,0-12-224 0,0 1-364 0,0 56-2808 16,0-53 2988-16</inkml:trace>
  <inkml:trace contextRef="#ctx0" brushRef="#br0" timeOffset="179753.3933">16777 14005 2494 0,'0'0'339'0,"0"0"16"0,0 0 161 15,0-14 12-15,0 14-17 0,0 0 284 16,0 0-476-16,0 0-1 0,0 23 425 16,14-1-583-16,-14-6-5 15,13 3 1-15,3 25 170 0,-9-18-180 16,2 4-13-16,-1-1-39 0,1 2-31 0,-1 0-31 16,8 28-24-16,-8-33-8 0,-1-1 0 15,-1-6 0-15,1-2 0 0,4 9 0 16,-8-19 0-16,3-1 0 0,-3-3 0 15,1-2 0-15,-2-1 0 0,1 0 0 16,-3-26 0-16,0 26 0 0,0-37 0 16,0 11 0-16,-23-42-55 0,-5 29-49 15,9-7-49-15,-3 0-33 0,-2-2 15 16,3-1 43-16,-15-39-80 0,22 48 99 0,4 3-13 16,10 7 12-16,0 2 5 0,0-17 1 15,0 27 86-15,19 0 18 16,-19 3-2-16,27 1 4 0,-9 4-4 0,18-5-12 15,-18 11 0-15,2 4 4 0,-2 0 12 16,-2 0 16-16,15 19 58 0,-18 13-23 16,-1-13 6-16,0 3 17 0,-3 0 15 15,-1 1 4-15,1 19 72 0,-6-23-107 16,-3 0-18-16,0-3-16 0,0-2-7 16,-24 10-25-16,1-15-44 0,5-2-42 15,-4-1-72-15,0-3-119 0,-4-3-147 0,-27 0-979 16,25 0 471-16,2-17-169 15,4 17-22-15,6 0 236 0</inkml:trace>
  <inkml:trace contextRef="#ctx0" brushRef="#br0" timeOffset="180786.2422">16315 15208 449 0,'0'0'10'16,"0"-8"28"-16,0 8 13 0,0 0 32 15,0-8 162-15,0 3-128 16,0 5-29-16,0-3-10 0,0 2 17 16,0-1 28-16,0 0 9 0,-15-5 210 15,15 4-167-15,0 0 7 0,0-2 1 16,0 2 51-16,0-1 314 0,0 3-204 15,0 0 39-15,0 0 15 0,0-2 18 16,0 2-36-16,0-5 328 0,0 6-364 0,0-4-17 16,0 3-47-16,0-2-23 0,0 2-43 15,0 1 146-15,0 0-213 0,0 0 22 16,0 29 122 0,26-29-291-16,-26 31 0 0,26-10 0 15,10 35 0-15,1 4 0 0,-18-27 0 16,1-3 0-16,17 23 0 0,-22-31 0 15,3-2 0-15,-5-6 0 0,3-4 0 16,-2-5 0-16,1-5 0 0,-2 0 0 16,15-33 0-16,-5-14 0 15,-16 12 0-15,0-46 0 0,-7 33 0 16,0 1 0-16,0-1 0 0,-18 3 0 16,18 0 0-16,-23-25 0 0,23 44 0 15,0 8 0-15,-13 7 0 0,13 1 0 16,0 5 0-16,0 5 0 0,0 0 0 0,0 19 0 15,0-19-78-15,0 27-130 0,0 7-689 16,18-15 208-16,-18 1-216 0,0-3-231 16,18-3-287-16,2 10-793 0</inkml:trace>
  <inkml:trace contextRef="#ctx0" brushRef="#br0" timeOffset="181431.3823">16927 15458 2023 0,'0'-8'79'0,"0"2"69"0,0 0 75 16,0 5 106-16,0-3 418 0,-20 4-326 0,20 0-12 15,0 0-58-15,0 0-34 16,-12 0 185-16,12 20-251 0,0-20 27 0,0 20-11 16,0-6 9-16,0 0-40 0,22 25 132 15,-22-17-218-15,0 6-9 0,24 0-11 16,-24 3 10-16,17 33 107 0,-2-32-161 15,-15-2-37-15,15-1-28 0,-15-3-19 16,11-4-2-16,-4 12 0 0,-7-22 0 16,4-4 0-16,-2-2 0 0,-2-2 0 15,1 0 0-15,-1-4 0 0,0 0 0 16,0 0 0-16,0-20 0 0,0 20 0 16,-20-37 0-16,20 19 0 0,-22-4 0 0,22-1 0 15,-12-2 0-15,1-33-8 0,11 29-47 16,-11-3-46-16,11 1-39 0,0-3-21 15,-5 5 18-15,5-34-102 0,0 31 127 16,0 3 13-16,0 3 36 0,0 1 21 16,24-17 23-16,-3 25 23 0,-21 2 19 15,27 2 10-15,-12 6 8 0,-5 1 5 16,14 5 59-16,-15 1-28 0,-1 0 16 16,0 27-3-16,-1-27 10 0,6 49 98 15,-8-31-77-15,11 40 205 0,-13-38-281 16,-1-3-39-16,-2-1 0 0,0 1 0 15,0 11 0-15,0-14 0 16,-23-2 0-16,23-4-31 0,-24 1-84 0,5-4-108 16,-24 2-637-16,20-7 225 15,-5 0-226-15,1 0-226 0,-2-24-298 0,-19 4-877 16</inkml:trace>
  <inkml:trace contextRef="#ctx0" brushRef="#br0" timeOffset="191000.2079">17540 9453 2118 0,'0'0'19'0,"0"11"11"16,0-11 79-16,0 0-54 0,0 11-7 15,0-11-16-15,0 7-7 0,-14-3-14 0,14 2 10 16,0-4 3-16,0-2 20 16,0 2 25-16,0-2 27 0,0 3 167 15,0 1-112-15,0-1 18 0,0 4 1 0,17 0 10 16,-17 4-4-16,14 17 108 16,-14-11-191-16,0 4-28 0,14 3-26 15,-14 5-2-15,7 1-17 0,0 34-4 0,-7-28-21 16,9 1 10-16,-6-2 1 0,2 3 9 15,3 37 65-15,-3-39-6 0,0 5 11 16,2-1-11-16,-3 3-18 0,0 1-2 16,5 50 23-16,-8-46-44 0,3 5-14 15,0 1-16-15,-1 2-2 0,0 0 5 16,7 60-12-16,-5-56 0 0,2 3 15 16,1 4-7-16,-1 1 13 0,5 71-14 15,-6-70-4-15,-1 5-1 0,1 2 5 16,-1-1 0-16,1 2 15 0,9 72-7 15,-8-72 13-15,1 0-17 0,2 0 2 0,1 1-6 16,2-2-12-16,16 76 6 0,-15-75 5 16,1 4-6-16,3 0-7 15,-2 2 12-15,15 88 13 0,-19-84-4 0,1 8-18 16,0-3-6-16,-2 4 4 0,1 0 11 16,10 96 55-16,-10-93-21 0,-1-1-6 15,2 1-22-15,1 0-15 0,17 94 1 16,-15-98 19-16,2 4 15 0,3 1 3 15,-2 0 4-15,4 3-10 0,19 100-4 16,-2 4-45-16,-4-3 0 0,-22-103 20 16,1 3 10-16,-2-1-13 15,2 9 1-15,13 115 2 0,-13-112 21 16,0 6-11-16,1 1-9 0,-2 1 7 0,2 4-4 16,13 116 19-16,-13-120-8 0,-3-4-6 15,2-1-17-15,-3-2 11 0,12 103 61 16,-13-117-25-16,0 3-6 0,-2-3-36 15,-1-5-12-15,-1-2 2 16,4 76-15-16,-8-87 8 0,0-6 10 0,0-6 4 0,-1-1-6 16,3 54 18-16,-3-71-4 15,2-1 5-15,0 48-1 16,0-21 1-16,-4-46 0 0,0 3-5 16,0 38 5-16,0-24-8 0,0-31 2 0,0 49-80 15,0-43-57-15,0-5-114 0,0-21-127 16,0 0-616-16,0 0 366 0,0 0-76 15,0-29 0-15</inkml:trace>
  <inkml:trace contextRef="#ctx0" brushRef="#br0" timeOffset="195500.1355">10097 762 2408 0,'0'0'36'0,"0"0"29"0,9 0 138 16,-9 0-94-16,5 0 9 0,-5 0 22 15,0 0 262-15,3 0-172 0,-3 0 6 16,1 0-18-16,-1 0 209 0,0 0-244 0,0 0-11 15,0 0-14-15,0 0 151 0,0 0-143 16,0 0 45-16,0 0 45 0,0 0 285 16,18 19-340-16,-18-19-50 0,20 24-44 15,-20-4 4-15,52 27 69 0,-28-19-104 16,1 5-8-16,5 1-4 0,2 0-4 16,1-3-11-16,30 27 14 0,-34-34-45 15,-1-7 0-15,-2 0-5 0,-5-9 4 16,18-1 41-16,-26-7-31 0,1 0-12 15,-3-24-21-15,-3 4-52 0,-3-7-51 0,-1-44-255 16,-4 27 138-16,0-5-32 16,-23-3-25-16,23-2-35 0,-60-42-186 15,36 54 376-15,-1 4 84 0,-16-16 74 16,25 38 14-16,5 5 3 0,11 5-3 0,-12-1 12 16,12 7-40-16,0 0 1 0,0 0-16 15,22 29-169-15,-22 3-45 0,24-10-213 16,-24 1-260-16,43 31-1293 0,-24-27 947 15,-1-2 308-15</inkml:trace>
  <inkml:trace contextRef="#ctx0" brushRef="#br0" timeOffset="196028.3209">10829 1073 2846 0,'0'0'34'0,"-16"0"227"0,16 0 29 15,0 0 100-15,-11 0 29 0,11 0 6 16,0 0-115-16,0 0 99 0,0 0-228 16,0 0 32-16,27 25-1 0,-27-8-3 15,51 32 135-15,-29-19-204 0,-2 3-26 16,0 4-20-16,-2 5 3 0,-2-1-7 0,6 40 108 15,-11-42-102-15,-1-5-12 0,-4-5-28 16,0-4-11-16,6 5-1 0,-9-21-11 16,1-2 44-16,-4-6 33 0,0-1-2 15,0 0-35-15,0-22-114 0,0 4-16 16,-18-5-5-16,18-7-6 0,-20-6-26 16,-14-49-148-16,9 36 109 0,-2-4 13 15,-2 2 17-15,-3-3-5 0,4 4-2 0,-24-46-132 16,33 51 135-16,5 7 23 0,4 1 13 15,1-19-39 1,9 17 70-16,0 24 22 0,21-7 20 16,6 12-5-16,-10 8-5 0,2 2-7 15,28 0 5-15,-23 0 12 0,3 0-4 16,-5 27-6-16,1-27 4 0,14 50 72 16,-24-27 25-16,-5 3 33 0,-3 3 6 15,-5 0 4-15,0 0-33 0,-55 26 4 16,27-26-95-16,-7-4-10 0,-4-1-16 15,-8-4-45-15,-44 13-368 0,48-23-16 0,1-1-235 16,5-6-278-16,8-3-356 16,9 0 36-16</inkml:trace>
  <inkml:trace contextRef="#ctx0" brushRef="#br0" timeOffset="197773.1713">18427 11810 2330 0,'0'-3'207'0,"0"1"-36"16,0 0 62-16,0-1 10 0,0 0 99 0,0 3 80 15,0-8 425-15,-18-3-289 16,18-2-93-16,0 5-192 15,0 2 12-15,0 1-30 0,0 1-18 0,0-2 80 16,0 6-209-16,0 0-20 0,0 0 57 16,0 0 66-16,0 41 157 15,0-20-282-15,0 7-86 0,27 4 0 16,-27 7 0-16,25 4 0 0,2 42 0 16,-3-5 0-16,-13-42 0 0,6 25 0 15,-8-14 0-15,-9-29 0 16,7 8-397-16,-3-21-49 0,-2-1-266 15,1-5-145-15,-1-1-295 0,5-29-1492 16,-1 8 1596-16,0 1 406 0</inkml:trace>
  <inkml:trace contextRef="#ctx0" brushRef="#br0" timeOffset="198065.7601">18728 11916 3066 0,'0'-3'242'0,"0"-1"159"0,0 3 116 15,0-1 14-15,0 2 350 16,0 0-509-16,0 0-38 0,0 0-54 16,0 0 2-16,0 0-6 0,0 20 250 0,0-20-324 15,0 29-67-15,19-8-59 16,-19 2-28-16,22 31-26 0,4-28-22 0,-13-1 0 15,0 0 0-15,-1-3 0 0,0-1-9 16,5 10-182-16,-10-18-35 0,-1-2-106 16,-1-2-103-16,-5-1-135 0,2-1-682 15,-2-7 455-15,0 0-73 0,0 0-189 16,-19 0-1-16,19-30 314 0</inkml:trace>
  <inkml:trace contextRef="#ctx0" brushRef="#br0" timeOffset="198411.5662">18720 11976 2411 0,'-4'0'56'15,"1"0"55"-15,1 0 68 0,1 0 83 16,1 0 273-16,0 0-279 0,0 0-9 16,0 0-25-16,24-21 4 0,4-2 46 15,-9 7-209-15,1 0-42 0,3-1 9 16,1 1 22-16,-1-1 5 0,20-10 102 0,-22 18-76 15,-4 2 24-15,0 7 22 0,-2 0 69 16,9 32 241-16,-12-13-216 0,-3 4-52 16,-1 4-33-16,-3 1-19 0,-1 2-43 15,0 31 56-15,-4-29-64 0,0-1 0 16,0-3-2-16,-21-2-8 0,-4 22-1 16,10-27-51-16,-4-1-10 0,-3-5-12 15,2-1-19-15,-4-3-27 0,-19-1-170 16,21-9 53-16,2-1-87 0,1 0-92 15,2 0-74-15,-5-23-712 0,15 23 478 16,2-14-92-16,5 14-99 0,0-15 36 16,0 15 126-16</inkml:trace>
  <inkml:trace contextRef="#ctx0" brushRef="#br0" timeOffset="198855.3133">19371 11790 2637 0,'5'-5'63'0,"-1"-2"63"16,4-3 365-16,-5 5-167 0,-1 0 50 15,-2 2-29-15,0 2-22 0,0-2 145 16,0 3-364-1,0 0 37-15,-19 21 270 0,1-21-206 0,18 25-26 16,-25-8-26-16,10 2-16 0,-15 25 24 16,17-23-135-1,3 0-19-15,2-2-5 0,4-2 2 0,4-6-18 0,0 7-145 16,24-13-10-16,-24-5-41 0,34 0-2 16,-14 0-3-16,20 0-34 0,-20-24 206 15,-1 24 41-15,0 0 10 0,-4-14 5 16,-2 14-15-16,8 0 32 0,-13 0 28 15,-3 0 51-15,-5 25 32 0,5-25 25 16,-3 46 111-16,-2-29-173 0,0 2-21 0,0 1-10 16,0-2-11-16,-28 0-15 0,0 14-6 15,11-18-29-15,-4 1-9 0,-1-4-13 16,0-1-50-16,-20 3-306 16,24-9 50-16,-1-4-119 0,-1 0-203 0,5 0-177 15,0 0-203-15,-3-30-951 0,13 2 1348 16</inkml:trace>
  <inkml:trace contextRef="#ctx0" brushRef="#br0" timeOffset="199251.0821">19779 11737 2543 0,'0'-3'75'16,"0"1"66"-16,0 0 102 0,0 2 100 16,0 0 81-16,-23 0 425 0,7 0-525 15,16 21-66-15,-18-21-17 0,18 21 5 0,-20 7 242 16,2-11-277-16,9 1-33 16,0 0-47-16,1 1-22 0,1 0-42 0,1 16 10 15,6-18-60-15,0-1-1 0,0-3-10 16,0 0-6-16,30 7 3 0,0-11-8 15,-11-1-14-15,-1-4-9 0,39 6-21 16,-40-7 49-16,-2-3-2 16,11 2-13-16,-16 1 13 0,-3 0 16 15,-2 1 36-15,-5 3 33 0,0 0 29 16,0 14 117-16,-26-7-143 16,7 2-26-16,-3 0-30 0,-5 1-13 0,-34 15-31 15,31-20-52-15,-4 0-101 0,-56 8-1316 16,67-18 571-16,2 0-219 0,5-2-229 15,2 0 148-15</inkml:trace>
  <inkml:trace contextRef="#ctx0" brushRef="#br0" timeOffset="205460.6887">19442 4471 2063 0,'0'0'16'0,"0"0"10"15,0 0 9-15,0 0 9 0,0 0 108 16,0-15-46-16,-14 15 1 0,14-15-37 16,0 4-26-16,0-1-34 0,27-15-26 15,-27 7-13-15,38 1-12 0,-10-3-10 16,2 0-8-16,36-28-35 0,-29 27 67 15,1-1 18-15,-4 2 9 0,-6 3 15 16,-2 4 1-16,8-5-2 16,-24 15-10-16,-5 4 18 0,-5 1 28 0,0 0 22 15,-20 21 3-15,-24 12 12 0,11-10-77 16,-10 4-7-16,-7 2 1 0,-6 1-6 16,-61 30 11-16,-40 13 55 15,90-40 37-15,45-24-49 16,9-1-13-16,3-3-8 0,10 2-9 15,0 4-12-15,35-6-47 0,-15 1-30 0,10-2-44 16,6 0-31 0,83 4-203-16,-76-7 291 0,36 2 4 15,-46 0 39-15,-7-1 3 0,-2 2 7 0,-5 1-3 16,-3-1 6-16,2 4 7 0,-14-5 19 16,-1-1 16-16,-2 0 15 0,-1-2 21 15,0 0 2-15,0 0 62 0,0 0-100 0,0-18-25 16,0 18-15-16,-18-20-2 15,18-9-2-15,0 12 1 0,0 0 10 0,0-3 4 16,-10 0 7-16,10-1-2 0,-6-18 2 16,6 20-15-16,-6 0 7 15,1 4 15-15,0 0 28 0,2 6 5 0,0-4 44 16,1 10-92-16,1 2 1 16,1 1 17-16,0 0 9 0,0 24 87 0,0-24-83 15,0 25-4-15,0-11-11 0,19 4 16 16,-19 0 18-16,16 16 78 0,-16-16-78 15,0 0 0-15,12-1-3 0,-12-1-14 16,0-3-15-16,6 5-21 0,-6-9-18 16,0-6-12-16,0 0-25 15,0-3-205-15,0 0 124 0,0 0-21 0,-19-19-171 16,-1 19 187-16,5-21 14 0,-1 21 25 16,-4-14 12-16,3 14 28 0,-16-12 29 15,20 12 48-15,1 0 39 0,6-6 29 16,6 6 35-16,0 0 193 0,23 0-166 15,-3 0-21-15,9 0-47 0,8 0-30 16,10 0-35-16,75 0-122 0,-46 0-27 16,12-19-51-16,12 19-3 0,8-33-1 15,7 13 27-15,115-21-115 0,-117 22 124 16,-11 0-30-16,-15 4-69 0,-21 2-131 16,7-3-533-16,-67 16 551 15</inkml:trace>
  <inkml:trace contextRef="#ctx0" brushRef="#br0" timeOffset="206562.9692">18535 13716 546 0,'0'0'5'0,"0"0"-10"15,0 0 15-15,0-24 16 0,0 24 57 16,0-17-18-16,0 17 41 0,20 0 53 15,-20-13 62-15,0 13 43 0,0 0 275 16,0 0-285-16,0 0-7 0,0 0 2 0,0 0 42 16,0 0 317-16,0 0-309 0,0 0-18 15,0 0-42-15,0 0-15 0,-13 0-52 16,13 0 46-16,0 0-127 0,-9 0 12 16,9 0 8-16,-8 0 13 0,2 17 58 15,3-17-87-15,0 20 4 0,2-7 27 16,1 1 23-16,0 3-6 15,0 16 108-15,24-18-170 0,0 27 0 16,4-32-73-16,-13-2-1 0,3-4-24 0,3-2-17 16,26-2-143-16,-24-20 46 0,2 20-36 15,2-34-14-15,-3 11-2 16,-1-2 15-16,5-26-72 0,-19 24 145 0,-5 0 20 16,-4 1 13-16,0-1 15 15,-29-16-6-15,29 26 62 0,-31 3-4 16,11 4 40-16,0 5 6 0,-3 5 34 15,-19 26 174-15,19-26-134 0,1 39-35 0,2-14-38 16,6 3-18-16,-5 29-34 0,15-32-65 16,4-3-73-16,0-1-122 0,0-7-249 0,35-3-220 15,14-11-1275-15,-16 0 1055 0,0 0 270 16</inkml:trace>
  <inkml:trace contextRef="#ctx0" brushRef="#br0" timeOffset="206913.7255">19149 13675 2940 0,'6'0'41'0,"2"0"211"0,-5 0 44 16,3 0 89-16,-2 0 28 0,-4 0-6 15,1 0-104-15,2 17 31 0,-2-17-234 16,1 0-26-16,-2 16-13 0,0-16 4 15,0 0 31-15,0 0-65 0,0 0-2 16,0 0-3-16,0 0 5 0,0 0 1 0,0 0 19 16,0 0-32-16,0 0-8 0,-17 0-11 15,17 0-3-15,-13 0 2 0,13-17 1 16,-9 17 4-16,9 0 0 0,0 0-8 16,-8-8 4-16,8 8-22 0,0 0 4 15,0 0 8-15,0 0 8 0,0 18 14 16,0-18-9-16,20 15-2 15,-20 2-133-15,16-17-46 0,-16 17-132 0,0-17-190 16,13 9-160-16,-4-9-966 16,-9 0 817-16,12 0 69 0,-6 0 213 15</inkml:trace>
  <inkml:trace contextRef="#ctx0" brushRef="#br0" timeOffset="207286.5389">19345 13382 2634 0,'0'0'235'0,"0"0"761"15,0 19-439-15,0-19-378 0,0 17-66 16,0-17-52-16,18 36 9 0,-18-25-38 16,14 3-10-16,-14-2-5 0,22 1 12 15,-11-3-29-15,16 7 17 16,-16-11-11-16,3-1 5 15,-1 0 6-15,-1-3 14 0,1-1 10 0,9 0 64 0,-12 2-60 16,0-3 17-16,0 4 28 0,-3 1 35 16,2 12 135-16,-9-7-161 0,0 5-5 15,0 0 4-15,0 4 27 0,-21 0-11 0,-2 18 47 16,23-18-131-16,-28-1-9 16,12-2-16-16,-2-2 0 0,-19 8 2 15,18-15-13-15,-1-1-23 0,1-2-31 0,0-3-36 16,4-1-46-16,-9 0-323 0,13 0 117 15,6-21-180-15,0 21-120 0,2-19-101 16,3-6-798-16,0 9 914 0,0-1 60 16,24 0 210-16</inkml:trace>
  <inkml:trace contextRef="#ctx0" brushRef="#br0" timeOffset="207483.406">19314 13418 2423 0,'0'-3'209'16,"0"1"166"-16,0 2 145 0,0 0 54 15,0 0 333-15,26 0-595 0,-26 0-97 16,32 0-70-16,-11 0-47 0,4 0-107 16,32-22-304-16,-26 3-85 15,57-12-1998-15,-62 21 1365 0,-1 2 290 16,-6-1 180-16</inkml:trace>
  <inkml:trace contextRef="#ctx0" brushRef="#br0" timeOffset="208358.9043">20021 13359 922 0,'0'-4'101'15,"-2"-1"101"-15,1-2 102 16,1-10 768-16,0 12-751 16,0-4 420-16,0 8-306 0,0-2-24 0,0 1-37 15,0 1-24-15,0 0 0 0,0-1 369 16,0 0-368-16,0 2-38 0,0 0-41 16,0 0-4-16,0 0 149 0,0 0-279 15,0 0-57-15,0 0-46 0,0 0-21 16,0 48-14-16,0-29 0 15,0 3 0-15,25 37 0 16,13 8 0-16,-25-31 0 0,2 3 0 0,12 36 0 16,-15-39 0-16,0-2 0 15,-3-3 0-15,1-1 0 0,-2-5 0 16,-2-5 0-16,2-3 0 0,5 8-79 0,-9-17-197 16,0-3-248-16,1-3-266 0,-2-2-390 15,4 0-1520-15,-5-21 1443 0,5 21 468 16</inkml:trace>
  <inkml:trace contextRef="#ctx0" brushRef="#br0" timeOffset="208837.6365">20420 13590 570 0,'-8'-2'44'0,"8"2"5"0,0-1-10 15,0 1 13-15,-4-2 12 0,4 0-4 16,-2-1 78-16,2 1-66 0,0-1 24 0,0 1 35 15,0 0 53-15,0-3 258 16,0 2-210-16,0 2 4 0,0-2 2 0,0 1 45 16,0 2 25-16,0-3 400 0,0 3-341 15,0 0-16-15,0 0-50 16,0 0-24-16,0 0 131 0,0 0-235 16,0 0 310-16,0 0-352 0,0 0-28 15,0 0-5-15,0 0 26 16,0 17 233-16,0-17-168 0,0 19-2 0,0-5-44 15,0 3 11-15,0 3 7 0,19 28 37 16,-2-21-158-16,-17-1-40 0,20-1 0 16,-9-1-3-16,9 18-166 0,-13-26-22 15,1-1-110-15,-3-4-98 0,2-3-138 0,-2-4-72 16,2-2-1112-16,-4-2 739 0,1 0-98 16,0-23 167-16,0 23 215 0</inkml:trace>
  <inkml:trace contextRef="#ctx0" brushRef="#br0" timeOffset="209225.4076">20346 13607 2353 0,'-6'-14'157'15,"4"14"99"-15,1 0 107 0,1 0 47 0,-2-8 3 16,0 8 278-16,2 0-464 0,0-3-88 16,0 0-75-16,0 0-27 0,19-7-31 15,-19 3-1-15,29-1 5 0,-9-1 5 16,4 1 1-16,1 2-1 0,26-1 53 16,-24 7-9-16,-3 0 26 0,-1 0 28 15,-3 23 39-15,14 12 201 0,-20-16-172 16,-3 5-4-16,-2 0-19 0,-4 0-6 15,0 44 150-15,-5-47-253 0,-22 22 2 16,22-24-42-16,-27-1-1 16,12 0-4-16,-5-2-4 0,1-1-10 0,-21 11-97 15,20-16-8-15,3-2-58 0,3-2-50 16,1-3-72-16,-4-1-414 16,12-2 115-16,5 0-173 0,0-20-2050 15,0 20 2170-15,27-22 281 0</inkml:trace>
  <inkml:trace contextRef="#ctx0" brushRef="#br0" timeOffset="209661.1579">20908 13498 1741 0,'7'-9'48'0,"0"-13"199"0,-5 14-35 16,0-3 21-16,-2 2 18 0,0 2 42 16,0 2 25-16,0-1 292 0,0 3-357 0,0 3-20 15,0 0-12-15,0 0 12 0,-18 0 8 16,18 19 189-16,-18 3-241 16,18-22-31-16,-16 32-28 0,6-13-15 15,-3 21 22-15,8-22-110 0,1 2-16 16,2-3 0-16,2-1-2 0,0-4 0 0,0 5-37 15,24-12-12-15,-24 0-26 0,25-5-2 16,-25 0 4-16,47 0-18 0,-32 0 60 16,3 0 8-16,-2 0-2 0,-1-14 5 15,-3 14-3-15,5 0-5 0,-11 0 29 16,-6 0 30-16,0 0 6 0,0 0 26 16,0 23 56-16,0 0-77 0,-28-7-6 15,28-1-19-15,-30 0-14 0,13 1-3 0,-19 9-5 16,18-13-35-16,0-3-53 0,2-1-73 15,1-1-80-15,-10-1-515 0,16-6 112 16,0 0-137-16,5 0-176 0,4 0-26 16,0-28 181-1</inkml:trace>
  <inkml:trace contextRef="#ctx0" brushRef="#br0" timeOffset="210091.4223">21211 13380 1087 0,'5'-8'105'0,"0"-2"99"0,2 0 91 0,1 1 56 16,-5 3 29-16,4-5 348 0,-6 8-368 15,1 1-7-15,-2 1-38 0,0 1-5 16,0 0-18-16,0 0 227 0,0 19-270 15,-23-19-21-15,23 19-27 0,0-5-10 16,-21 21 60-16,21-16-184 0,-15-1-29 16,15 0-20-16,0 0 2 15,0-1-6-15,0 11 7 0,19-19-30 0,-19 1-25 16,24-3-18-16,-24-1-25 0,48-2-60 16,-31-4 103-16,39 0 10 15,-37 0 16-15,-1-17 8 0,-4 17-2 0,0 0 5 16,6 0 78-16,-12 0-10 15,-6 0 22-15,0 27 4 0,-2-27 7 0,0 26-8 16,-30 9 39-16,-24 22-74 16,6-20-50-16,23-21-15 15,1-1-42-15,-49 21-556 16,53-27 221-16,-2-3-183 0,-13 7-1194 0,22-12 586 16,2 2 112-16,2-3 335 0</inkml:trace>
  <inkml:trace contextRef="#ctx0" brushRef="#br0" timeOffset="221525.1759">18804 15422 1026 0,'0'-6'104'0,"0"5"57"16,0-2 43-16,0 0 34 0,-16-5 79 16,16 5-183-16,0-4-6 0,-12 2-13 15,12-4 18-15,0-6 185 0,0 8-105 16,-9 1 67-16,9-2 58 0,0 4 50 16,0 0-10-16,0-1 189 0,-3 5-378 15,3-2-4-15,-2 2-5 0,1 0 19 16,-1 0 1-16,2 0 115 0,-1 0-216 15,-1 0-41-15,2 0-35 0,0 0-15 16,-1 0 7-16,1 0 8 0,0 0 12 16,0 21-8-16,0-21 0 0,0 22 5 0,-19 7 48 15,19 26 22 1,0-21-59-16,0-19-13 0,20-1-1 16,-20-1-3-16,23 6 29 0,2-13-40 15,-11-2-4-15,1 0-5 0,4-4-17 16,18 0-69-16,-18-21 7 0,1 21-25 15,-3-23-6-15,0 23-20 0,-3-30-10 16,6 0-120-16,-15 13 141 16,-2 0 21-16,-3 0 25 0,0 0 2 0,0-19-10 15,-28 19 55-15,28-2 6 0,-28 2-10 0,13 2-1 16,-2 1 0-16,-15-4 11 0,16 9 17 16,2 6 10-16,1 3 11 0,1 0 17 15,-6 20 50-15,10-20-55 16,1 31-23-16,-1-11-14 0,3 0-60 15,-1 4-66-15,0 17-418 0,5-24 20 0,1-3-188 16,0-2-183-16,0-12-164 0,24 8-449 16</inkml:trace>
  <inkml:trace contextRef="#ctx0" brushRef="#br0" timeOffset="222045.2669">19339 15417 2220 0,'-17'0'82'0,"17"0"58"0,0-8 69 15,0 8 42-15,-15 0 15 0,15 0 216 16,0 0-308-16,0 0-33 0,0 0-30 16,0-5-20-16,0 5 12 0,0 0 84 15,0 0-77-15,0 0-16 0,0 0-3 0,0 0 20 16,0 0 93-16,0 0-108 0,0 0-31 16,0 0-5-16,0 0-17 0,-15 17-5 15,15-17-9-15,0 0-24 0,0 0-12 0,0 8 12 16,0-8 8-16,0 0 23 15,0 0-22-15,0 0-7 0,0 0-1 16,0 0-9-16,0 0 9 0,0 0 3 0,0 0 5 16,0 0-4-16,0 0 10 15,0 0 8-15,0 0 10 0,0 0-33 0,0 0-9 16,0 0 7-16,0 0 13 0,0 0 23 16,0 0 87-16,0 16-70 0,0-16-30 15,0 0-16-15,0 17-9 0,0-6-25 16,0-11-11-16,0 6-28 0,0-6-14 15,0 0-44-15,0 0-472 16,0 0 152-16,0 0-135 0,-19 0-816 16,19 0 657-16,-17-16 61 0,17 16 124 15,-11 0 148-15</inkml:trace>
  <inkml:trace contextRef="#ctx0" brushRef="#br0" timeOffset="222591.9542">19484 15191 1984 0,'0'0'40'16,"0"0"51"-16,0 0 258 0,0 0-124 16,0 0 19-16,0 0 12 15,0 0 20-15,-15 16 256 0,15-16-300 0,0 0-37 16,0 14-46-16,0-14-6 0,-8 0 92 15,8 8-20-15,0-8-116 16,0 0 86-16,0 0-123 16,0 0-36-16,0 0-33 0,0 0-11 0,0-22-18 15,0 3 31-15,18 19-1 0,-18-20 2 16,12 10-10-16,-12 10 5 0,26-13 3 16,-16 13 5-16,3 0-1 0,0 0 2 15,-1 0 8-15,11 0 17 0,-10 18-10 16,-3-18 4-16,0 14 19 0,1-14 10 15,-2 18 33-15,6 6 119 0,-9-10-77 0,0 3-8 16,-4 0 3-16,1 4-13 0,-3 24 48 16,0-21-112-16,0-1 0 15,-20 2-17-15,20-4-4 0,-17 1-4 0,-6 14-9 16,23-19-2-16,-23-5-4 0,11-1 2 16,2-2 3-16,-9-2-15 0,10-7-21 15,1 0-17-15,2 0-20 16,1 0-20-16,2-17-65 31,2 1 74-31,1 0 49 0,21-7-8 0,-21 23 41 16,20-6-3-16,3 6 3 0,-8 0-5 0,-1 0-14 15,3 0-46-15,0 0-91 0,21 0-369 0,-20 0 102 16,-1 0-135-16,0 0-103 0,0 0-156 16,-5 0-87-16,13-21-559 0</inkml:trace>
  <inkml:trace contextRef="#ctx0" brushRef="#br0" timeOffset="223156.631">20004 15005 1898 0,'1'-3'56'0,"-1"3"44"15,0 0 55-15,0 0 275 16,0 0-179-16,0 0 27 0,0 0 12 0,0 0 17 16,0 0 218-16,-14 16-310 0,14-16-21 15,0 0-32-15,-17 15-3 0,17-15-24 16,-27 24 80-16,18-24-108 0,-4 11-12 16,2-5-12-16,1 0 29 0,-1 1-24 0,-9 3 104 15,10-4-107-15,2 0-27 0,1 3-17 16,2-1-10-16,-6 12 11 0,8-11-27 15,1 1-9-15,1 0 2 0,1 2 2 16,0 11 9-16,0-12-15 0,0 1 0 16,0 0 2-16,22 0-9 0,-22 0 6 15,17 6-7-15,-17-10 5 0,12-3-2 16,-12 2-4-16,0-2-12 0,12-1-76 16,-12-2 2-16,7-2 14 0,-2 0 16 15,-1 0 15-15,2 0 29 0,10-17-40 16,-5 17 26-16,1 0 9 0,1-18 22 0,0 18-8 15,16-14 20-15,-16 3-5 16,1 11 32-16,1-8 26 0,-1 8 25 16,-2 0 20-16,12 0 98 0,-14 0-102 15,2 0-3-15,-3 22-6 0,-2-22-11 0,7 19 51 16,-12 5-69-16,0-10 0 0,-2-1 2 16,0 2 12-16,0-2 1 0,-28 15 44 15,28-14-97-15,-27-2-15 0,10 1-10 16,-1-2-16-16,-22 4-120 0,16-10-44 0,1-3-144 15,-3-2-156-15,2 0-130 16,3 0-240-16,-18-24-1237 0,23 24 907 16,5-17 330-16</inkml:trace>
  <inkml:trace contextRef="#ctx0" brushRef="#br0" timeOffset="223918.1989">20685 15041 540 0,'0'0'16'16,"-7"0"49"-16,7 0-22 0,-3-18 16 15,3 18 31-15,0 0 66 0,0-15 81 16,0 15 354-16,0 0-285 0,-2-10 2 15,2 10 20-15,-1 0 70 16,0 0 50-16,-1 0 484 0,1 0-551 0,0 0-72 16,0 0-71-16,0 0-2 0,-1 0 332 15,1 0-260-15,-1 24-8 0,0-24-45 0,-2 24-5 16,3-8 1-16,-2 34 164 0,1-21-296 16,2 5-75-16,0-1-44 15,0 4 0-15,0 34 0 0,0-37 0 0,0-4 0 16,0-1 0-16,0-5 0 0,0-3 0 15,0 8-87-15,0-17-167 0,0-5-186 16,0-2-256-16,0-4-168 0,0-1-1386 16,18 0 996-16,-18 0 157 0,16-26 410 15</inkml:trace>
  <inkml:trace contextRef="#ctx0" brushRef="#br0" timeOffset="224213.0253">20972 15293 1666 0,'0'-2'56'0,"0"1"53"16,0-1 66-16,-16-2 606 16,16 4-465-16,0 0 23 0,0 0 379 15,0 0-407-15,0 0-47 0,0 0-27 0,0 0 62 16,0 0 54-16,0 15 394 0,0 2-423 15,16-17-70-15,-16 26-31 0,0-10-6 16,12 20 73-16,-12-18-215 16,0-1-42-16,10 0-28 0,-10-1-21 0,0-1-57 15,0 9-284-15,0-14 8 0,0-3-160 16,0-1-80-16,4-4-228 0,-4 1-1127 16,0-3 847-16,0 0 180 0,0-21 309 15</inkml:trace>
  <inkml:trace contextRef="#ctx0" brushRef="#br0" timeOffset="224522.2574">20993 15337 1778 0,'0'-3'107'0,"0"1"67"0,0-1 43 15,0-3 243-15,0 3-262 0,0-1 19 16,0 1 28-16,19-2 15 0,3-2 234 15,-22 5-280-15,29 2-8 0,-15 0-30 16,4 0 16-16,-2 0-29 0,13 19 141 16,-17-3-145-16,-2-16 27 0,-2 25-12 15,1-11 10-15,-1 17 88 0,-7-15-174 16,-1 1-23-16,0 33 25 16,0-33-94-16,-27 0 1 0,27 0-4 0,-28-1-5 15,-4 14-34-15,16-15-24 16,1-1-71-16,3-4-96 0,12-1-90 15,-17 1-588-15,17-8 218 0,-7-2-141 0,7 0-200 16,0 0-12-16,24-21 297 16</inkml:trace>
  <inkml:trace contextRef="#ctx0" brushRef="#br0" timeOffset="224946.3185">21500 15245 2135 0,'0'-2'123'0,"0"2"129"15,0 0 139-15,0 0 118 0,-17 0 342 16,17 0-548-16,-18 19-68 0,18-19-48 15,-21 20-21-15,-13 16 99 16,24-21-216-16,-5 18 2 0,15-16-30 16,-6-2-21-16,6-1-5 0,0-3-11 0,23 9-153 15,5-20 94-15,8 0-20 16,-17 0 54-16,-1-23 23 0,-1 23 5 16,1 0 4-16,-4-14 8 0,12 14 1 15,-17 0 9-15,-2 0-5 0,-1 0 14 16,-3 18 4-16,-1 2 27 0,-2-20-30 15,0 22-10-15,0-9-4 0,-25 0-4 16,25-1-1-16,-44 14-12 0,25-13-20 16,-2-2-47-16,0-3-86 0,1-1-111 0,-17 3-606 15,21-10 329-15,2 0-123 0,4 0-82 16,5 0 4-16,5-25 163 0</inkml:trace>
  <inkml:trace contextRef="#ctx0" brushRef="#br0" timeOffset="225336.0987">21896 15030 1977 0,'0'-3'62'0,"0"1"72"0,0 2 65 16,0 0 60-16,0 0 15 0,0 0 270 15,-20 25-264-15,20-25-37 0,0 20-41 16,-18-7-1-16,4 26 74 0,14-20-179 16,-16 2-44-16,16 0-11 15,-9 1-15-15,9-2-16 0,0 9-9 0,0-18-33 16,0-4-29-16,33 0-33 0,-33-3-20 0,35-3 7 16,7-1-9-16,-20 0 102 15,-2 0 5-15,-1 0 8 16,31 0 185-16,-40 0-53 0,2 24 26 15,5 2 148-15,-10-11-163 0,-4-1-18 16,0 6-27-16,-3-3 4 0,0 3-25 16,-22 18 18-16,22-18-66 0,-25-1-22 0,9-1-13 15,-4 0-35-15,-23 8-170 16,20-13 0-16,-3-5-157 0,-3 0-213 0,-1-5-189 16,0 2-271-16,-22-3-770 0</inkml:trace>
  <inkml:trace contextRef="#ctx0" brushRef="#br0" timeOffset="229835.7704">19481 16525 736 0,'0'0'99'16,"0"0"102"-16,0 0 387 0,0 0-311 15,0 0-41-15,0 0-22 0,0 0 9 16,0 0-15-16,0 0 142 0,0 0-213 0,0 0-12 15,0 0-2-15,0 0 7 0,0 0-7 16,0 0 47-16,0 0-124 0,0 0-7 16,0 0 11-16,0 12 20 0,0-12 225 15,0 0-175-15,0 0 124 16,0 0-124-16,0 0-24 0,0 0-5 16,0 0-18-16,0 0-10 0,0 0 62 15,0 0-43-15,0 0 11 0,0 0-16 16,-17 19 1-16,17-5 25 0,0-14-46 15,0 18 17-15,-14-18 2 0,14 22 21 16,0-12-3-16,0 11 49 0,-8-8-77 16,8-1-2-16,0 1 6 0,0 0 12 15,0 15 60-15,23-12-80 0,-23-3-2 16,0 3 7-16,19-2 3 0,-19 0 0 16,16 8 32-16,5-12-68 0,-7-2-3 0,4 0-5 15,1-4 1-15,22 0-3 0,-18-4-22 16,1 0-4-16,1 0 0 0,1 0-1 15,0 0-12-15,24-21-59 0,-26 6 15 16,-3 15-15-16,1-22-11 0,-3 7-21 16,14-20-118-16,-21 17 111 0,-3-1 4 15,-1-5 25-15,-3 0 18 0,-3 0 32 16,-2-22-1-16,0 23 5 0,0 0-2 16,-27-1 1-16,27 3 0 0,-26-18-15 15,-6 21 34-15,12-1 6 0,1 4 1 0,-4 1 16 16,-20-8 20-16,0 10 5 15,0 11-23-15,23 1 4 16,-2 0 18-16,4 0 22 0,-1 20 11 16,1-20 3-16,-13 19 27 0,17 3-74 0,4-7-12 15,2 2-6-15,0-2-62 0,-1 18-388 16,6-18 2-16,3-1-302 0,0 1-219 16,0-4-299-16,22-5 68 0</inkml:trace>
  <inkml:trace contextRef="#ctx0" brushRef="#br0" timeOffset="247008.0192">18585 9574 1653 0,'0'0'92'15,"0"-17"285"-15,0 2-80 0,0 15 16 16,17-11 65-16,-17 11 90 0,0 0 12 16,0-6 348-16,0 6-521 0,0 0-22 0,0 0 8 15,0 0 22-15,0 0 261 0,0 0-351 16,0 0-30-16,0 0-16 0,0 0 14 15,0 0 14-15,0 0 161 0,0 0-259 16,0 0-61-16,0 0-43 0,0 0-5 16,0 28 0-16,19 14 0 0,-1 23 0 15,-4-25 0-15,-3 49 0 16,1 73 0-16,-12-128 0 16,5-3 0-16,0-4 0 15,-1-1 0-15,6 14-309 0,-5-21-158 0,2-4-286 16,-2-1-243-16,2-7-217 0,3-2-130 15,10-2-913 1,-10-3 1649-16</inkml:trace>
  <inkml:trace contextRef="#ctx0" brushRef="#br0" timeOffset="247351.8233">18894 9781 4281 0,'0'-3'114'16,"0"1"276"-16,0 0-100 0,0 2-28 15,0-2 35-15,0 2 21 0,0 0 221 16,0 0-332-16,0 0-9 0,0 22-22 15,0-22-1-15,19 29-30 0,-1 12 106 16,-18-15-157-16,20 2-25 0,-20 1-42 16,19-1-7-16,-7 28-16 0,-12-30-21 15,7 1-51-15,-7-4-56 0,0-2-82 16,4-2-87-16,-4 10-561 0,0-15 337 0,0-5-91 16,0-1-83-16,0-5-98 0,0-3-1044 15,0 0 1025-15,0-18 211 0</inkml:trace>
  <inkml:trace contextRef="#ctx0" brushRef="#br0" timeOffset="247667.6416">18900 9851 3012 0,'-5'-11'137'0,"3"2"107"16,0-2 81-16,0 2 63 0,1-8 177 15,1 12-355-15,0-4-31 0,0 0-48 16,0-2-8-16,0-2-26 16,30-11 80-16,-1 10-90 0,-9 4 6 0,0 0 1 15,3 4 13-15,26 6 106 16,-26 0-98-16,0 26 9 0,-2-9 14 0,-2 5 29 16,-4 2 12-16,8 35 197 0,-16-29-202 15,-7 2-19-15,0-1-28 0,0 1-23 16,0-1-29-16,-33 30-18 0,-4-33-44 15,13 2-20-15,1-4-40 0,-5-2-69 0,-26 13-391 16,25-27 26-16,-2-3-171 16,0-7-338-16,0 0-327 0,3 0-151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2T16:08:25.4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6237 1035 660 0,'0'-5'32'0,"0"-3"54"0,0-1 67 15,0-1 116-15,0 2 74 0,0-8 439 16,0 9-395-16,0 2 3 0,0 2 13 16,0 3 31-16,0-2-26 15,0 2 198-15,0 0-400 0,0 0-44 0,0 0-3 16,0 0 40-16,0 0 228 0,0 0-203 15,25 0-22-15,-25-17-30 0,16 17-13 16,-16 0-36-16,19 0 79 0,1 0-83 0,-5 0 35 16,-2 0 26-16,3 24 36 0,20 20 57 15,-17-15-212-15,2 5-61 0,2 4 0 16,0 3 0-16,46 83 0 16,-45-86 0-16,22 25 0 0,-23-38 0 15,-1-9 0-15,-1-3 0 0,0-3 0 16,16-6 0-16,-1-4 0 15,1-43 0-15,-20 17 0 0,3-5 0 16,1-7 0-16,-1-9 0 0,1-6 0 16,13-77 0-16,-22 57 0 0,-4 1 0 15,-5 0 0-15,-3-61 0 0,0 81 0 16,-29 9 0-16,29 9 0 0,-22 10 0 0,22-2 0 16,-20 26 0-16,20 0 0 15,-12 25 0-15,12-25-114 0,0 37-194 16,0-12-295-16,0 33-1405 0,33-23 539 0,-14 3 24 15,6-1 272-15</inkml:trace>
  <inkml:trace contextRef="#ctx0" brushRef="#br0" timeOffset="1">7372 1187 1701 0,'4'-2'60'15,"-4"1"47"-15,0-2 62 0,0-1 75 16,0-3 368-16,2 1-222 0,-1 2 36 16,0-2-23-16,1 0-18 0,0-1-81 15,-2-3 104-15,0 6-247 0,0 0 5 16,0 0 25-16,0 2 57 0,0 2 21 15,-38 0 485-15,12 22-367 0,9-22-164 16,-2 27 12-16,-4-9-64 0,1 4-43 16,-2 6-79-16,-27 34-49 15,26-28 0-15,3 5 0 0,5-3 0 16,3 3 0-16,4 26 0 0,10-39 0 16,0-2 0-16,36-5 0 0,-8-7 0 0,7-6 0 15,53-4-89-15,-39-2-146 16,4-19-159-16,-3 19-248 0,-1-32-78 0,31-2-1067 15,-51 17 874-15,-3-1-174 0,-6 2 143 16,-9-1 209-16</inkml:trace>
  <inkml:trace contextRef="#ctx0" brushRef="#br0" timeOffset="2">7395 1459 3082 0,'0'-17'125'15,"0"17"153"-15,0 0 167 0,0 0 88 16,18-13 361-16,-18 13-594 0,0 0-46 16,13-10-51-16,-13 10-12 0,39-24 240 15,-25 17-326-15,15-10 37 0,-12 9-93 16,-2 1-4-16,-1 0-3 16,0 2 11-16,6-2 27 0,-13 5-51 15,-3 1 27-15,-2 1 83 0,0 0 65 16,1 0 14-16,-3 25 51 0,0-25-245 15,0 26-24-15,0-6 0 0,0-1 0 0,0 29 0 16,0-25 0-16,0 3 0 0,0-4 0 16,0 2 0-16,0-7 0 0,13 12 0 15,-13-15-76-15,0-7-214 0,12-2-310 16,-12-1-303-16,23-4-1812 0,-10 0 1266 16,-1-30 305-16</inkml:trace>
  <inkml:trace contextRef="#ctx0" brushRef="#br0" timeOffset="3">7974 1126 2467 0,'0'-5'81'0,"0"3"112"0,0 0 146 16,0 2 156-16,0-3 27 0,0 3 328 15,0 0-547-15,0 0 0 0,-17 0 6 16,17 21 11-16,-14 4 119 0,-3-8-318 16,5 2-47-16,1 5-28 0,3-1-11 15,2 3-21-15,6 22 5 0,0-26-14 0,0-2-5 16,0-6-10-16,22-2-12 16,10 2-30-16,-15-11 27 0,3-3 5 0,40 0-31 15,-42 0 49-15,-2-17 16 16,-4 17 16-16,7 0 40 0,-19 0-12 15,7 0 45-15,-7 0 57 0,0 0 39 16,0 0 0-16,-21 26 111 0,-4 6-194 16,25-12-27-16,-35 1-32 0,14 1-31 15,-23 20-19-15,25-23-7 0,-2-2-27 16,1-5-79-16,4 1-101 0,2-5-114 16,-4-5-767-16,11-3 330 0,4 0-310 15,0 0-264-15,3-27-15 0</inkml:trace>
  <inkml:trace contextRef="#ctx0" brushRef="#br0" timeOffset="4">8300 1089 3612 0,'0'0'128'0,"-8"0"127"0,8 0 109 15,0 0 82-15,-6 17 464 0,6-17-461 16,0 0-7-16,0 0-104 0,0 0-58 16,30 0-91-16,14 0-2 0,-18 0-158 15,7 0-39-15,3 0-43 0,2 0-70 16,31 0-455-16,-41-14 86 0,-1 14-59 15,27 0-1665-15,-47 0 1338 16,-1 0-6-16,-4 0 110 0,-2 0 158 16</inkml:trace>
  <inkml:trace contextRef="#ctx0" brushRef="#br0" timeOffset="5">8298 1351 4869 0,'0'5'86'0,"0"-2"100"0,25 0 191 16,11 3 771-16,-11-5-504 0,8-1-191 16,7 0-182-16,3 0-114 0,4 0-157 0,43 0-194 15,-52 0-169-15,-2 0-318 16,-8 0-260-16,-7 21-348 0,0-6-1669 16,-21-15 1887-16</inkml:trace>
  <inkml:trace contextRef="#ctx0" brushRef="#br0" timeOffset="6">9351 894 1337 0,'0'-2'77'15,"0"-1"71"-15,0 1 65 0,0 0 61 16,0-6 247-16,0 7-254 0,-13-3 13 15,13 2-8-15,0-1 16 0,0-1 188 16,-11 4-284-16,11-3-26 0,0 3-19 0,0-1-6 16,-5 1-24-16,5 0 40 0,0 0-110 15,-3 0 0-15,3 0 2 0,0 0 7 16,0 0 72-16,0 0-53 0,0 0 17 16,0 0 7-16,0 19 6 0,0-19-10 15,-23 36 80-15,2-19-95 0,21 4-7 16,-27 0 3-16,27 4-16 0,-22 24 26 15,7-23-69-15,15 3 0 0,0-4-7 16,0 2 3-16,50 40 5 16,-27-48-16-16,6-4 1 0,39 8-51 15,-32-17-26-15,1-4-35 0,4-2-15 16,-1 0 25-16,36-22-9 0,-44 22 90 16,-3-24-18-16,-1 10-3 0,-5-3-24 15,-2-3-1-15,11-24-51 0,-20 18 74 16,-2-1 8-16,-3-4 6 0,-4 1 20 0,-3-34-12 15,0 32 5-15,-21 0-6 0,21 1 11 16,-59-21 11 0,3 9 55-16,23 26 14 0,-40-6 186 15,-4 13 57-15,38 10-152 0,-35 0 149 16,4 26-19-16,36 11-206 16,8-10-39-16,-1 2-27 0,-14 39-53 0,30-32-108 15,5-2-215-15,6 2-170 16,0-5-408-16,50 19-1806 0,-21-34 1508 0</inkml:trace>
  <inkml:trace contextRef="#ctx0" brushRef="#br0" timeOffset="7">14061 512 1470 0,'-2'-14'264'16,"2"4"301"-16,0 10-237 0,-2-7 43 15,-1 2 469-15,1 5-433 0,2-3-66 0,-2 1 130 16,0 2-184-16,2 0-156 16,-1 0 182-16,1 0-142 0,0 0 19 15,0 0 41-15,0 0 381 16,0 21-31-16,0 4-336 0,0-7-66 16,18 32 15-16,-18-21-194 15,29 79 0-15,-29-67 0 0,16 2 0 16,0 43 0-16,-7-47 0 0,0-1 0 15,0 0 0-15,5-3 0 0,-3-6 0 16,16 14-93-16,-16-26-207 0,2-3-266 16,-1-4-232-16,3-5-317 0,13-1-1524 15,-11-4 1390-15,0 0 409 0</inkml:trace>
  <inkml:trace contextRef="#ctx0" brushRef="#br0" timeOffset="8">14569 821 2521 0,'0'-2'236'0,"0"-3"409"15,0 5 246-15,0-1-512 16,0 1-43-16,0 0-85 0,0 0-9 16,0-1 26-16,-15 1 254 0,15 0-307 15,0 0-46-15,0 0-24 0,0 0 36 16,0 19 255-16,0-19-207 0,0 29-13 15,0-9-70-15,22 6-41 0,-22 6-47 16,17 37-58-16,-3-32 0 0,-14-1 0 16,16 1 0-16,-16-3 0 0,11 19 0 15,-1-34-130-15,-6 1-160 0,1-6-218 0,0-2-251 16,-2-3-177-16,12-3-1378 16,-5-6 1081-16,1 0 251 0,0 0 368 15</inkml:trace>
  <inkml:trace contextRef="#ctx0" brushRef="#br0" timeOffset="9">14573 835 2333 0,'-6'-1'56'16,"2"1"68"-16,-5 0 413 0,1 0-132 15,6 0 68-15,-3 0-32 0,1 0-46 16,4 0-27-16,0 0-315 0,0 0-38 15,19-15-25-15,-19 15 23 0,63-22-29 16,-35 22 19-16,8-24-13 0,3 13-1 0,42-7 1 16,-43 9-4-16,-1 9 19 15,27-5 18-15,-20 28 88 0,-30-23 5 16,-4 34 41-16,-2-11 41 0,-6 31 261 16,-2-24-270-16,-20 2-34 0,20 4-37 15,-36 0-6-15,-37 61 123 16,49-69-205-16,-29 24-8 0,28-31-17 15,0-3-7-15,3-1-26 0,-3-5-44 16,0 0-100-16,-15 0-590 0,19-12 162 16,5 0-295-16,3-21-185 0,4 21-187 15,5-62-536-15</inkml:trace>
  <inkml:trace contextRef="#ctx0" brushRef="#br0" timeOffset="10">15379 851 3401 0,'0'-17'162'0,"0"17"583"0,0 0-223 16,0 0 3-16,0-13-52 0,0 13-27 15,0-8 169-15,0-2-477 0,21 4-33 16,-2-2-19-16,31-5 57 0,-20 5-101 0,4 1-32 16,2-1-40-16,58-4-319 15,-53 12-226-15,-28 0 175 0,-5 0-30 16,-3 18-488-16,-5 4-367 16,-19-22 436-16,-15 36-783 0,11-22 1048 15</inkml:trace>
  <inkml:trace contextRef="#ctx0" brushRef="#br0" timeOffset="11">15352 1039 4422 0,'32'0'99'0,"-11"0"85"0,4 0 120 16,4 0 199-16,41-22 527 16,-33 22-650-16,0 0-218 0,1-15-242 0,-3 15-304 15,-3 0-271-15,14 0-1911 0,-32 0 1169 16,-3 0 262-16</inkml:trace>
  <inkml:trace contextRef="#ctx0" brushRef="#br0" timeOffset="12">16661 452 2418 0,'-10'0'156'0,"10"-2"116"0,-17 2 586 16,11 0-384-16,-1 0-23 0,2 0-63 15,-2 0 431-15,6 0-430 0,1 0-4 16,0 0-61-16,0 0 393 0,0 0-442 15,0 19-79-15,26 7-127 0,10 14-69 16,-5 14 0-16,-18-20 0 16,1-1 0-16,-2 5 0 0,12 41 0 0,-13-39 0 15,-2-2 0-15,0 0 0 16,-2-4 0-16,1-2 0 0,2 22-325 0,-4-32-132 16,0-6-288-16,-1-2-223 15,0-4-256-15,11-1-1531 0,-6-9 1768 0</inkml:trace>
  <inkml:trace contextRef="#ctx0" brushRef="#br0" timeOffset="13">17082 769 2868 0,'20'-7'192'0,"-20"-2"727"16,0 7-289-16,12-2-20 0,-12 2-43 15,0 1 525-15,0 1-343 16,0 0-513-16,0 0 14 16,0 19-172-16,0-19-78 0,0 24 0 15,0 11 0-15,0-11 0 0,0-2 0 16,0 1 0-16,0 1 0 0,21 0 0 15,-8 16 0-15,-13-23-47 0,13-3-155 16,-13-2-153-16,12-3-233 0,-4 4-859 16,-3-10 524-16,-5 1-48 0,5-3-196 0,-2-1 44 15,-1 0 352-15</inkml:trace>
  <inkml:trace contextRef="#ctx0" brushRef="#br0" timeOffset="14">17107 819 4642 0,'0'0'77'16,"0"0"196"-16,0 0-72 0,0 0-39 15,0 0-17-15,18-17 81 16,12 3-146-16,-10 14-83 0,28-11 2 16,7-3-10-16,-28 2 3 15,22 6-10-15,-30 6 34 0,-1 0 40 0,-4 0 63 16,-2 0 38-16,2 25 233 15,-11 2-222-15,-3-10-29 0,0 4-30 16,0 47 152-16,-27-45-187 0,27 2 2 16,-22 19 100-16,-6-25-113 0,12-1-16 15,-2 0-29-15,-1-1-10 0,-19 11-32 16,-17-2-243-16,26-16-204 16,18-10 29-16,2 0-95 0,2 0-235 15,2 0-1234-15,5 0 845 0,0-22 245 16,21 22 311-16</inkml:trace>
  <inkml:trace contextRef="#ctx0" brushRef="#br0" timeOffset="15">17707 715 2699 0,'0'-1'40'0,"-13"0"167"16,13 1-22-16,-13 0 31 16,13 0 18-16,-15 19 277 0,2-19-290 0,5 20-23 15,1-20-40-15,2 24-35 0,-3 2 28 16,6-11-106-16,0-1 3 0,2-1-15 16,0-1-6-16,0 0-13 0,23 6-23 15,3-12 4-15,-7-1 9 0,-2 1 5 0,2-3 18 16,18 7 67-16,-21-5-17 15,-5 2-1-15,-1 0-9 0,-2 0-19 0,-8 1-11 16,0 9 5-16,0-7-17 0,0-1-14 16,-19 1 1-16,19 1-8 15,-74 24-79-15,49-25-9 16,-22 9-243-16,24-10-1 0,5-2-213 16,1-2-151-16,3 0-294 0,3-4-45 0</inkml:trace>
  <inkml:trace contextRef="#ctx0" brushRef="#br0" timeOffset="16">18174 627 1932 0,'0'-1'100'0,"-18"-2"394"0,18 3-46 16,-17 0 65-16,-9 0 530 0,-7 19-353 15,16-1-463-15,-19 5 129 0,20-10-223 16,2 3-47-16,1 2-17 16,4-4-5-16,1 15 40 0,8-14-80 15,0-1-10-15,0-2-13 16,35 0-6-16,9 6-39 0,-18-10 27 0,3 0 2 15,2-1 5-15,-2-2-1 0,55 9-19 16,-61-9 36-16,-4 0 6 16,10 7 85-16,-21-5 4 0,-4 4 25 0,-4 0 0 15,0 2-18-15,-23 18-20 0,-18-14-79 16,12 2-24-16,-4 1-42 0,-5-1-98 31,2-2-158-31,-37 13-732 0,39-19 127 0,1-2-349 0,8-6 13 0,1-2 206 16</inkml:trace>
  <inkml:trace contextRef="#ctx0" brushRef="#br0" timeOffset="17">6591 2445 3149 0,'0'0'139'0,"0"0"108"0,0 0 79 0,0 0 84 15,0-3 230-15,0 0-339 16,0 2 5-16,-16 1 2 0,16 0 20 0,0-2-41 16,0 1 127-16,0 1-280 0,0 0-13 15,0 0 21-15,0 0 53 0,43 0 277 16,-25 23-305-16,4-8-78 0,1 8-73 16,5 3-16-16,2 11 0 0,29 45 0 15,-29-34 0-15,-2 2 0 16,0 2 0-16,0-4 0 0,19 39 0 0,-28-53 0 15,-1-2 0-15,0-6 0 0,-1-9 0 16,-3-5 0-16,15-9 0 16,-2-30 0-16,-13 4 0 0,13-48 0 15,-13 25 0-15,-4-8 0 0,-1-7 0 16,-6-6 0-16,-3-5 0 0,-21-70 0 16,21 73 0-16,-34 7 0 0,12 10 0 0,2 11 0 15,-14-4 0-15,22 41 0 0,-1 4 0 16,13 25 0-16,-14 4-46 0,14 5-184 15,0 53-865-15,0-37 165 0,39 3-328 16,-10-6-276-16,10-1 140 0,4-4 322 16</inkml:trace>
  <inkml:trace contextRef="#ctx0" brushRef="#br0" timeOffset="18">7801 2675 1600 0,'0'-20'152'16,"0"11"10"-16,0-1 73 15,0 1 35-15,0 1 52 0,-24-2 372 16,24 5-359-16,-20 3-19 0,20-3-22 0,0 5 2 15,-20 0-40-15,7 0 209 0,4 0-218 16,1 0 49-16,-3 0 2 0,-1 20 12 16,-11-3 160-16,11-17-290 0,-2 24-12 15,2-10 3-15,-3 3 7 0,1 3-18 16,-14 27 66-16,14-19-174 0,0-1-24 16,1 5-18-16,2 1-10 0,0 34 0 15,11-33 0-15,0-1 0 0,0-1 0 16,32-3 0-16,-13-3-9 0,35 12-346 15,-23-26-26-15,7-7-238 0,1-5-67 16,0 0-247-16,37-27-1186 0,-40 27 985 16,-3-33 241-16,-6 13 305 0</inkml:trace>
  <inkml:trace contextRef="#ctx0" brushRef="#br0" timeOffset="19">7739 2943 3527 0,'0'-4'292'0,"0"-1"464"16,0 5-437-16,0-2-60 0,19 2-27 0,-19-3 37 15,16 3 8-15,10-3 166 16,-13 2-324-16,5 0-57 0,-3-1-36 0,2 1-15 16,15-5 1-16,-20 2-12 15,21-7 1 1,-28 11-4-16,-1-1-9 0,-2 1-8 0,-1 0 9 0,-1 0 183 15,0 0 14-15,0 18 49 0,0-18-21 16,0 26-10-16,0-9-33 0,-17 27 101 16,17-15-182-16,0-3-33 0,0 1-33 15,0-3-18-15,0 17-226 0,24-24-54 16,-24-5-175-16,25-4-186 0,-25 0-190 0,29-8-291 16,3 0-1568-16,-13 0 1608 0,-2-28 417 15</inkml:trace>
  <inkml:trace contextRef="#ctx0" brushRef="#br0" timeOffset="20">8300 2638 2970 0,'0'0'131'0,"0"0"120"16,-16 0 105-16,16 0 41 15,-15 25-15-15,6-1 166 0,-4-8-392 16,13 2-54-16,-11 1-47 0,11 3-16 16,0 20-3-16,0-24-13 0,0 2-21 0,32-8-5 15,-13 2 3-15,49 6-40 16,-42-20 38-16,-3 2 1 0,20-1-8 16,-25-1 0-16,-4 1 14 0,-2 2 28 15,-3 2 40-15,0 10 215 0,-9-4-126 16,0 2-43-16,0 4-52 0,-26 2-22 15,26 2-35-15,-56 23-6 0,30-22-28 16,0-1-60-16,-2 1-88 0,-1-5-106 0,-28 10-577 16,32-18 219-16,-1-1-137 15,8-6-238-15,1-2 18 0,6 0 257 0</inkml:trace>
  <inkml:trace contextRef="#ctx0" brushRef="#br0" timeOffset="21">8763 2643 1762 0,'-2'0'90'15,"1"0"83"-15,-2 0 463 0,1 0-206 16,0 0 76-16,2 10 10 0,0-10-20 16,0 0-118-16,0 0 117 0,0 5-299 15,0-5-5-15,0 0-25 0,0 0 1 0,0 0 120 16,0 0-169-16,17 0-32 0,-17 0-30 15,13 0-21-15,-2 0-20 0,17 0-12 16,-13 0-3-16,5 0-5 0,0-15 1 16,4 15 5-16,22 0-8 15,-24 0 5-15,2-9-6 0,-3 9-14 0,-1 0-40 16,-6 0-83-16,6 0-391 0,-13 0 188 16,-6 0-36-16,-1 0-213 0,0 0-231 15,-23 0-343-15,-3 16-848 0</inkml:trace>
  <inkml:trace contextRef="#ctx0" brushRef="#br0" timeOffset="22">8763 2943 3090 0,'-3'2'104'0,"0"-1"143"16,1 2 174-16,0-3 613 0,2 0-596 16,0 0-123-16,0 0-44 15,21 0 16-15,11 0 283 0,-9-21-296 0,3 21-37 0,8-15-54 16,2 15-51-16,1-18-69 0,30 4-181 16,-38 14-90-16,-4-10-189 15,-6 10-192-15,-7 0-270 0,-7 0-1635 0,-5 0 1205 16,0 22 318-16</inkml:trace>
  <inkml:trace contextRef="#ctx0" brushRef="#br0" timeOffset="23">9601 2414 2599 0,'-2'-2'117'16,"-2"-4"950"0,4 3-586-16,-1 1-44 0,0-2 41 0,0-1 495 15,1 4-514-15,-2-1-50 0,2-1-62 16,0 1-1-16,-1 0-96 0,1 2-23 0,0 0-226 16,0 0-1-16,0 0 0 0,0 24 0 15,30 14 0-15,10-12 0 0,-12 7 0 16,4 6 0-16,6 0 0 0,3 6 0 15,43 38 0 1,-1-13 0-16,-44-39 0 0,-4-6 0 0,23 7 0 16,-17-20 0-16,-24-12 0 15,13-20 0-15,-9-20 0 16,-9 10 0-16,6-48 0 16,-15-23 0-16,-3 44 0 0,0-3 0 15,-26-61 0-15,1 70 0 16,7 6 0-16,-6-40 0 0,11 72 0 15,13 13 0-15,0 20 0 16,0-1 0-16,0 3 0 0,0 3-154 0,24 34-760 16,-24-24 68-16,37-1-341 0,-12 3-348 15,4-6 48-15</inkml:trace>
  <inkml:trace contextRef="#ctx0" brushRef="#br0" timeOffset="24">10536 2833 3477 0,'0'0'157'0,"0"0"103"16,0 0 88-16,0 0 100 0,0 0 424 15,0 0-380-15,0 0-7 0,0 21-52 16,0-21-51-16,-19 59 177 16,19-30-395-16,0 4-76 0,0 6-62 0,0 4-26 15,0 1 0-15,27 50 0 0,-10-47 0 0,-17-5 0 16,22-6 0-16,-22-6 0 0,33 13 0 16,-24-30 0-16,0-4 0 0,0-5 0 15,-2-3 0-15,0-1 0 0,-2 0 0 16,4-27 0-16,-8-6 0 15,-1 12 0-15,0-32 0 0,-22 22 0 16,22-5 0-16,-24-4 0 0,24-2 0 16,-30-4 0-16,1-46 0 0,17 44 0 15,1 2 0-15,11 2-4 0,-13 4-57 16,13-36-173-16,0 44 108 0,0 1 57 16,0 2 50-16,21 3 15 0,-21 3 8 15,20-13 28-15,7 21-5 0,-12 4 3 16,1-1-8-16,1 4-4 0,19-1 36 15,-18 9-15-15,0 0 19 0,0 0 8 0,-1 26 2 16,-4-26-9-16,3 64-19 0,-13-33-40 16,-3 0 0-16,0 1 0 15,0 2 0-15,-24 30 0 0,-9-34 0 0,15-3 0 16,-5-3 0-16,-1-1-113 0,-1-5-172 16,-25 8-959-16,22-18 333 0,2-6-257 15,-1-2-238-15,3 0 75 0</inkml:trace>
  <inkml:trace contextRef="#ctx0" brushRef="#br0" timeOffset="25">24797 809 2494 0,'-14'0'113'16,"14"-4"31"-16,0 1 92 0,-8 3 71 0,8-4 68 16,-8 4 627-1,8 0-798-15,-3 0 47 0,3 0-164 16,0 0 5-16,0 0-10 0,0 0 44 0,0 0 316 16,0 19-154-16,0-19-7 0,0 29-51 15,0-7-25-15,0 38 108 0,15-24-188 16,-15 3-27-16,0 3-24 0,15 2-24 15,-15 2-28-15,12 39-21 0,-12-45-32 16,0-2-71-16,0-2-121 0,0-7-223 16,7 18-942-1,-7-11-2024-15</inkml:trace>
  <inkml:trace contextRef="#ctx0" brushRef="#br0" timeOffset="26">25151 1211 976 0,'0'0'212'16,"9"-15"298"-16,-9 15-218 0,0-13 39 16,0 13-1-16,0-9 43 0,0 9 6 15,0-8 355-15,0-1-402 0,0 9-42 0,0-4-43 16,0 2-16-16,-14-1 318 15,14 3-406-15,0 0 188 0,0 0-79 16,0 18 26-16,0-18-7 0,0 31-20 16,0-7-68-16,20 34 49 0,-20-24-187 15,20-2-27-15,-20 1-18 0,18-1-21 0,-1 22-173 16,-9-31-46-16,-2-4-168 16,4-2-168-16,-7-5-198 0,3-2-229 15,2 0-1286-15,-5-10 1236 0,1 0 348 16</inkml:trace>
  <inkml:trace contextRef="#ctx0" brushRef="#br0" timeOffset="27">25135 1160 2083 0,'0'-7'64'0,"0"2"68"0,0-5 346 15,0 6-157-15,0 1 50 0,0 1 8 16,0 0 19-16,0 1 176 0,24-1-394 16,-24 1-77-16,32 0-52 0,-9 0-29 15,38-1-21-15,12 0 7 16,12 2-9-16,-40 0 1 0,-3 0-8 15,-3 0 3-15,-3 18 10 0,-5-18 8 16,15 40 119-16,-33-21 30 0,-7 4 71 16,-6 2 35-16,0 5 19 0,-44 35 101 15,19-31-273-15,-4 4-24 0,-5-1-25 16,-1-2-11-16,-1-1-21 0,-39 24-34 16,6-10-143-16,10-20-353 0,32-18 88 15,2-8-192-15,8-2-257 16,-2 0-292-16,5-51-1208 0</inkml:trace>
  <inkml:trace contextRef="#ctx0" brushRef="#br0" timeOffset="28">25919 1076 3044 0,'0'0'93'0,"0"0"96"0,0 0 144 16,0 0 572-16,0 0-481 0,0 0-59 15,25 0-69-15,-8 0-45 0,33 0-3 0,-20 0-232 16,7 0-34-16,1 0-48 15,4 0-75-15,-3-20-83 0,31 20-386 0,-39 0 157 16,-8 0-128-16,-7 0-100 0,-7 0-167 16,-9 0-4-16,0 25-447 0</inkml:trace>
  <inkml:trace contextRef="#ctx0" brushRef="#br0" timeOffset="29">25928 1339 4531 0,'33'0'64'16,"3"0"57"-16,8 0 57 16,46-21 197-16,-44 21-286 0,2 0-132 0,-4 0-280 15,-5 0-399-15,-5 0-487 0,20-12-1088 16</inkml:trace>
  <inkml:trace contextRef="#ctx0" brushRef="#br0" timeOffset="30">26930 742 2114 0,'0'-3'168'0,"0"-5"636"0,0 1 369 16,0 5-658-16,-17-3 271 15,17 3-60-15,0 1-420 0,-10 1-53 16,10 0 325-16,0 0-267 15,0 28-61-15,0-28-103 0,18 64-87 16,-2-31-60-16,-16 5 0 0,49 95 0 16,-38-87 0-16,1-4 0 15,-1 1 0-15,7 30 0 0,-13-44 0 0,1 0-161 16,-1-1-201-16,1-5-303 0,2-4-282 16,2 8-1616-16,-3-20 1181 0,0-5 281 15,4-2 453-15</inkml:trace>
  <inkml:trace contextRef="#ctx0" brushRef="#br0" timeOffset="31">27269 1071 4651 0,'2'-3'69'0,"-2"-1"35"15,0 1 40-15,3 1 55 0,-3-1-7 16,0-2 287-16,0 5-235 0,0 0-1 15,0 0-7-15,0 0 30 0,0 0-11 16,0 25 218-16,22 5-271 0,-22-10-31 16,19 5-50-16,-19-1-47 0,17 27-44 15,1-25-36-15,-18-3-29 0,14-2-76 0,-14 0-109 16,9-4-120-16,2 8-751 16,-7-15 442-16,1-6-208 0,-5 1-99 0,5-5-261 15,2 0-788-15</inkml:trace>
  <inkml:trace contextRef="#ctx0" brushRef="#br0" timeOffset="32">27261 1061 3285 0,'-3'0'99'0,"1"0"51"15,0 0 62-15,0 0 64 0,2 0 118 0,0 0-264 16,0 0-40-16,0 0-34 0,29 0-8 15,5-15-5-15,-11 15-39 16,0-11-4-16,5 11 17 0,0 0 10 16,-3 0 9-16,21 18 48 0,-26-18-36 0,17 64 209 15,-29-25-15 1,-6 2 53-16,-2-19-152 0,0-2-12 16,-20 1-17-16,20 0 3 0,-23 20 58 15,-4-24-122-15,12 3-25 0,-4-6-18 16,0 1-13-16,-2-4-33 0,-21 4-224 15,21-10 1-15,0-2-73 0,2-3-57 0,3 0-170 16,-9 0-917-16,18-24 470 16,3 24 86-16,2-22 256 0</inkml:trace>
  <inkml:trace contextRef="#ctx0" brushRef="#br0" timeOffset="33">27802 998 2411 0,'0'-10'43'15,"0"8"29"-15,-24 1 43 0,24 1 32 0,-24 0 25 16,-3 0 159-16,27 22-186 16,-22-22-27-16,22 23-31 0,-16-9-24 0,6 35 26 15,10-32-53-15,0 0 7 16,0 16 92-16,0-19-73 0,0-4-14 15,23 1-14-15,-23 0-9 0,19 6 50 16,1-9-19-16,-20-1 23 0,18 0 34 16,-18 0 5-16,16-2 1 0,-9 10 48 15,-7-3-106-15,0-2-1 0,0 2-8 16,0 2-4-16,-20 3-22 0,-9 15-2 0,10-16-23 16,1 1 0-16,0-5-5 0,0 1-36 15,-13 1-220-15,18-12-72 16,1-2-167-16,1 0-124 0,3 0-200 15,0 0-55-15,2-30-457 0</inkml:trace>
  <inkml:trace contextRef="#ctx0" brushRef="#br0" timeOffset="34">28033 988 2498 0,'0'-3'160'0,"0"3"1"0,-22 0 68 16,22 0 13-16,-18 0 44 0,18 24-2 15,-15-2 213-15,-1-22-321 16,16 58 62-16,0-42-228 16,0-2 4-16,0 2 11 0,27 0 22 0,6 7 55 15,-12-13-76-15,2 0-13 0,-1-1-8 16,0-2 20-16,-1 2 13 0,10 6 84 15,-16 3 95 1,-15 2 97-16,0-6-180 0,0 1-18 0,-34 2-68 16,12 2-17-16,-29 19-127 0,24-19-75 15,-1 1-108-15,3-3-220 0,-1-3-259 0,6-1-195 16,-7-1-1218-16,18-10 1483 0</inkml:trace>
  <inkml:trace contextRef="#ctx0" brushRef="#br0" timeOffset="35">28949 565 2869 0,'0'-5'126'0,"0"-4"482"15,-28 2 283-15,1 4-542 16,9 3-55-16,-19 0 268 0,15 0-221 16,1 24 28-16,-2-5-21 0,-25 39 353 15,26-15-397-15,-6 14-75 0,1 14-88 16,2 13-82-16,-23 116-59 0,29-91 0 16,2 15 0-16,9-3 0 0,8-4 0 15,32 85 0-15,-1-120 0 16,10-11 0-16,10-14-232 0,8-17-273 0,6-12-311 15,64-6-1852-15,-64-22 1125 0,-5 0 311 16</inkml:trace>
  <inkml:trace contextRef="#ctx0" brushRef="#br0" timeOffset="36">29064 1025 711 0,'0'-12'124'0,"19"0"122"16,3-10 522-16,-12 12-372 0,-10 1 7 0,16 2 70 16,-16 1 97-16,9 1-5 0,-5 0 295 15,-4 3-582-15,0 2-15 0,0 0 86 16,0 0 95-16,0 20 44 0,0 18 409 15,0-14-658-15,0 10-122 0,0 3-117 16,0 6 0-16,0 49 0 0,0-46 0 16,19 1 0-16,-19-4 0 0,0 0 0 15,17-6 0-15,-5 25-136 0,-12-36-213 16,10-7-320-16,-10-5-286 0,11-6-334 0,7-8-1662 16,-9 0 1858-16</inkml:trace>
  <inkml:trace contextRef="#ctx0" brushRef="#br0" timeOffset="37">29512 1162 2437 0,'0'0'77'0,"0"0"441"16,0 0-16-16,24 0 53 15,-8-18-58-15,1 18-74 0,8 0-158 16,42-13-57-16,-28 13-188 0,3 0-58 16,-1-10-57-16,-1 10-89 0,36-7-699 0,-21 7-603 15,-14-5-261-15,-27 5 1146 16</inkml:trace>
  <inkml:trace contextRef="#ctx0" brushRef="#br0" timeOffset="38">30245 813 4554 0,'2'-4'119'0,"-1"-2"96"16,0 3 160-16,-1 0 637 0,0 3-522 15,0 0-31-15,0 0-79 0,0 22 131 16,20 10-435-16,-20-11-76 0,26 7 0 15,-26 2 0-15,33 2 0 0,6 30 0 16,-15-34 0-16,-1-4 0 0,-2-2 0 16,1-6 0-16,22 6 0 0,-8-18 0 15,-19-4 0-15,10-21 0 16,-13 21 0-16,-6-38 0 0,-1 13 0 0,-1-6 0 16,-4-47 0-16,-2 34 0 0,0-3-27 15,0 0-28-15,-27-42-61 16,7 54 86-16,20 6 28 0,-14 5-7 15,14-5-47-15,0 25 25 0,0 4 8 0,0 0-3 16,0 24-259-16,0-24-25 16,0 30-192-16,0-11-90 0,0 26-1289 0,19-23 632 15,-19 3-9-15,20-2 352 0</inkml:trace>
  <inkml:trace contextRef="#ctx0" brushRef="#br0" timeOffset="39">30928 724 2567 0,'2'-4'3'0,"-2"-3"109"16,0 4 66-16,0 2 122 0,-26 1 538 16,26 0-417-16,-22 0-73 0,22 0-65 15,-42 18 221-15,25 2-240 0,-1-5 14 16,-2 3 3-16,-3 4 3 0,-20 36 170 15,23-26-279-15,4 2-6 16,1 0-27-16,7 0-27 0,6-1-41 0,2 21-47 16,32-30-68-16,-10-5-76 0,6-3-110 15,4-4-145-15,34-2-755 0,-34-9 395 0,0-1-173 16,-4 0-79-16,-2-19-196 16,-3 19 182-16</inkml:trace>
  <inkml:trace contextRef="#ctx0" brushRef="#br0" timeOffset="40">30879 977 3735 0,'-5'0'120'0,"5"0"115"0,0 0 81 0,0 0 56 16,0 0-56-16,22 0 164 0,-22 0-286 16,20 0-43-16,-20 0-60 0,26 0-36 15,1-17-35-15,-14 17-18 0,-1-17 2 16,-2 17 23-16,-1 0 12 0,-3-9 8 15,5 9 95-15,-7 0-50 0,-1 0 16 16,0 0 3-16,1 17 14 16,3-17 137-16,-4 22-127 0,1-22 5 15,0 21 6-15,0-10 19 0,-2 1 11 0,6 15 102 16,-6-12-203-16,0-3-48 0,-1 4-22 16,-1-2-5-16,5 20-193 0,-5-25-56 15,3 7-677-15,0-13 257 16,2-2-223-16,2-1-164 0,1 0-225 0,2 0 22 15</inkml:trace>
  <inkml:trace contextRef="#ctx0" brushRef="#br0" timeOffset="41">31410 727 2811 0,'0'-1'224'0,"-21"1"128"0,4 0 459 15,6 0-464-15,0 0-83 16,-1 0-88-16,1 19-29 0,-5-2 71 0,8-17-139 16,2 27 10-16,3-11-26 15,3 1-2-15,0 20 24 0,0-19-60 16,30-1-14-16,-30 0-13 0,38-2 2 0,11 3-22 16,-23-10 11-16,0-2 1 0,2 0 3 15,-4-1 1-15,-1-2 1 0,9 6 38 16,-21-2 33-16,-3-1 41 0,-8 2 30 15,0 3 0-15,0 8 32 0,-28-7-138 16,8 3-18-16,-1-3-8 0,-2-1-30 0,-2 0-75 16,-22 10-390-16,26-13 111 15,4-3-217-15,2-1-190 0,5 0-348 16,3-3-962-16</inkml:trace>
  <inkml:trace contextRef="#ctx0" brushRef="#br0" timeOffset="42">30696 1388 2919 0,'0'0'178'0,"23"0"152"16,-6 0 167-16,2-13 37 0,33 13 414 16,-20 0-616-16,9-7-79 0,10 7-93 15,13-14-71-15,9 5-70 0,97-14-122 16,-77 9-114-16,1 0-153 0,-6 1-362 16,-8 1-259-16,39-11-1441 0,-81 15 1620 15</inkml:trace>
  <inkml:trace contextRef="#ctx0" brushRef="#br0" timeOffset="43">30935 1748 2381 0,'0'-2'141'16,"-21"-1"157"-16,21 3 165 0,-20 0 665 16,6 0-687-16,14-1-53 0,0 1 5 15,-10 0 48-15,10 0-1 0,0 0 250 16,0 0-402-16,20 0-13 0,-20 0-64 16,26 23-53-16,9 8-103 0,-18-9-55 15,2 2 0-15,-2 4 0 0,-1 2 0 0,-2 0 0 16,10 26 0-16,-3-8 0 15,-13-31 0-15,7 9 0 0,-2-18 0 16,-7-8 0-16,14 0 0 16,3-29 0-16,-9-10 0 15,1 12 0-15,15-44 0 0,-20 31 0 0,-2-9 0 16,-6 1 0-16,0-3 0 0,-2 5 0 16,0-32 0-16,-22 48 0 15,22 8 0-15,0 6 0 0,-16 12 0 0,16 4 0 16,0 21-63-16,0-21-132 15,0 39-133-15,0-14-220 0,0 2-158 16,0 34-1251-16,0-30 723 0,19 0-45 0,-19-4 339 16</inkml:trace>
  <inkml:trace contextRef="#ctx0" brushRef="#br0" timeOffset="44">31393 1975 4578 0,'0'5'89'16,"-18"1"66"-16,18 0 88 0,-12 5 543 16,5-4-341-16,7 0 8 15,0 3-52-15,0 2-7 0,0 2-91 0,19 20 18 16,-19-15-298-16,0 3-23 0,22 4 0 16,-22 1 0-16,13 35 0 0,-13-32 0 15,10 1 0-15,-10 1 0 0,0-1 0 16,0-3 0-16,0-3 0 0,5 14 0 15,-1-11 0-15,-3-19 0 16,-1-1 0-16,0-7 0 16,0-1 0-16,0-21 0 15,0-5 0-15,0 7 0 0,-14-2 0 0,14-37 0 16,0 23 0-16,0-5 0 0,-8-6-37 16,8-2-61-16,0-49-213 0,0 54 122 15,0 1 7-15,19 4-17 0,-19 6-17 16,19 6 11-16,7-6-127 0,-12 20 219 15,2 3 37-15,1 4 35 0,1 3 17 16,19 2 33-16,-20 0 30 0,-1 19 35 16,0-19 32-16,-5 24 19 0,-2-10 7 15,2 19 85-15,-11-16-130 0,0 1-15 16,0 1-12-16,0-2-15 0,-32 15-10 16,0-17-35-16,11 1-26 0,-1-1-50 0,2-3-71 15,1-2-130-15,-17 1-636 0,21-11 187 16,5 0-203-16,10 0-251 0,-7-29-58 15</inkml:trace>
  <inkml:trace contextRef="#ctx0" brushRef="#br0" timeOffset="45">31886 448 4126 0,'0'0'188'0,"0"0"92"0,-21 19 515 16,21-4-422-16,0-15 10 0,0 20-8 15,0 5 236-15,28-8-398 0,-4 1-14 16,8 1 0-16,55 35 134 0,-35-24-248 15,6 8-54-15,1 6-31 0,-1 7 0 16,41 64 0-16,-61-52 0 0,-6 5 0 16,-9 2 0-16,-13 4 0 0,-10 68 0 15,-33-2 0-15,10-72 0 16,-34 53 0-16,-5-20 0 0,32-55 0 16,-25 29 0-16,32-48 0 0,7-8-162 15,1-2-187-15,8-8-326 0,7-6-276 16,0-3-1600-16,0-31 1198 0,0 9 255 15,29-7 446-15</inkml:trace>
  <inkml:trace contextRef="#ctx0" brushRef="#br0" timeOffset="46">32415 510 2015 0,'-20'0'72'0,"20"0"61"15,0 0 319-15,-13 0-177 0,13 0 66 16,0 0 67-16,-10 0 454 0,10 0-331 16,0 0-366-16,0 0 103 0,0 0-109 15,0 0-9-15,0 0-24 0,0 0 29 16,19 0-136-16,-19 0-2 0,25-16 15 16,12 16 43-16,-14-13-12 15,1 13 12-15,0 0 26 0,22-8 80 0,-27 8-130 16,-3 0-29-16,-2 0-9 0,2 20 34 15,-11-20-7-15,-3 16 5 0,0-16-1 16,-2 34 24-16,0-22-44 0,0 3-1 0,-20 0 12 16,0 19 79-16,20-18-49 15,-20 1-10-15,20 2-16 0,-16 19 28 0,16-21-46 16,0-4-15-16,0 3-49 0,0-3-88 16,43 2-524-16,-15-10 144 0,7-3-55 15,7 0-129-15,55-1-892 0,-47 1 562 16,-5-1 115-16,-5 3 240 0</inkml:trace>
  <inkml:trace contextRef="#ctx0" brushRef="#br0" timeOffset="47">25116 3822 1325 0,'0'0'-3'0,"-21"-12"11"0,21 4-9 16,-18 8 7-16,18-6-6 15,0 3 7-15,-16-2 19 0,16 2 24 0,0 1 30 16,0 0 40-16,0-1 43 0,0-1 47 16,0-3 376-16,0 4-185 0,17 0 84 15,-17 0 15-15,0-1-1 0,0 4-85 16,14-3 182-16,-14 2-315 0,0 1 19 15,0 0-13-15,0 0-23 0,0 0 86 0,0 0-256 16,0 0-32-16,0 0-15 16,0 0 66-16,0 0 77 0,0 24 300 0,0 2-329 15,0-2-86-15,0 5-70 0,0 7-5 16,24 46 0-16,26 52 0 16,-23-50 0-16,-16-47 0 15,-1-3 0-15,-1-1 0 16,4 28 0-16,-9-35-9 0,-1-3-202 0,-3-1-246 15,0-5-310-15,0-4-371 0,0 2-1716 0,0-15 1574 16,0 0 378-16</inkml:trace>
  <inkml:trace contextRef="#ctx0" brushRef="#br0" timeOffset="48">25546 4100 3738 0,'0'-4'183'16,"0"3"79"-16,0-1 70 16,0-1-8-16,0 3 8 0,14 0 428 0,-14 0-390 15,0 28-56-15,10-28-103 0,-10 33-42 16,10 13 15-16,1-18-134 0,-7 0-22 15,-2-2-15-15,0 3-10 0,3-2-26 16,2 18-183-16,-6-25-71 0,1-3-159 16,0-4-126-16,0-1-258 0,0 0-1118 15,0-8 824-15,-2-4 247 0,0 0 282 16</inkml:trace>
  <inkml:trace contextRef="#ctx0" brushRef="#br0" timeOffset="49">25501 4146 3662 0,'-5'0'39'16,"3"0"156"-16,2-21-36 0,0 21-7 16,0-21-5-16,25 21-11 0,11-16 83 15,-13 2-141-15,1 14-22 0,5-10-17 16,0 10 14-16,0 0-9 0,23 21 45 15,-31-21-47-15,-2 34 27 0,-5-11 14 16,-3 2 46-16,3 26 192 0,-11-23-146 0,-3 0-8 16,0-1-16-16,0 0 9 15,-19-1-25-15,-6 23 73 0,8-26-136 16,-4 1-21-16,-2-3-29 0,2 0-6 0,-4-4-8 16,-23 12-106-16,28-19-70 0,1-3-144 15,4-3-118-15,4-4-229 0,7 0-1152 16,4-26 663-16,0 26 157 0,31-33 319 15</inkml:trace>
  <inkml:trace contextRef="#ctx0" brushRef="#br0" timeOffset="50">26131 4051 2616 0,'-1'6'63'0,"-3"-6"104"16,2 0 144-16,-3 0 599 0,5 0-497 15,0 0-83-15,0 0-87 0,24 0-1 16,-24-15-9-16,61 15 193 0,-32-14-270 16,1 14-61-16,1 0-72 0,-2 0-25 15,19 0-223-15,-29 0-28 0,-4 0-129 16,-5 0-201-16,-10 0-187 0,9 0-171 15,-9 16-1061-15,0-16 1355 0</inkml:trace>
  <inkml:trace contextRef="#ctx0" brushRef="#br0" timeOffset="51">26227 4167 4288 0,'0'8'122'0,"15"-3"73"0,-15 1 74 16,29 0 108-16,6-1 253 15,-13-1-420-15,2-1-142 0,1 1-224 0,0-1-173 16,18 1-1216-16,-27-3 311 0,1-1 11 16,-3 0 336-16</inkml:trace>
  <inkml:trace contextRef="#ctx0" brushRef="#br0" timeOffset="52">26823 3632 5017 0,'-16'-7'55'15,"16"3"48"-15,0 1 92 0,0 2 111 16,-9-6 397-16,9 7-340 0,0 0-27 16,0 0-42-16,0 32 6 0,0-15-66 15,19 34 15-15,-3-18-213 0,-16 7-36 16,21 3 0-16,-21 3 0 0,24 53 0 15,-6-50 0-15,-9 0 0 0,-9-1 0 16,16-5 0-16,-13-2 0 0,5 28-40 0,-6-39-192 16,1-5-229-16,-1-6-296 15,-2-2-272-15,7 1-1467 0,-2-14 1206 0,3-4 310 16</inkml:trace>
  <inkml:trace contextRef="#ctx0" brushRef="#br0" timeOffset="53">27117 3994 4118 0,'0'-1'103'0,"0"0"90"16,0 1 71-16,0 0 63 0,0-1 258 16,0 1-309-16,0 0 9 0,0 0-28 0,0 0-23 15,0 24 126-15,24 3-247 0,-24-10-29 16,21 4-30-16,-21 3-8 0,20 1-17 15,-6 24-17-15,-14-27-50 0,8-1-52 16,-8-4-108-16,9-2-183 0,0 6-725 16,-6-16 352-16,-1 0-70 0,0-2-144 15,0-3-128-15,2 0 213 0</inkml:trace>
  <inkml:trace contextRef="#ctx0" brushRef="#br0" timeOffset="54">27171 3962 3594 0,'0'0'122'0,"-16"0"99"0,16 0 82 15,0-1 327-15,0 0-425 0,0 1-55 0,0 0-43 16,24-1-22-16,-5 1-46 0,28-1-12 16,-21 1-26-16,4 0 14 0,-1 0-15 15,2 0 2-15,19 18 3 0,-31-1 24 16,-2-17 37-16,-1 22 42 0,-7-7 44 0,-1 0 32 15,-8 18 173-15,0-15-216 0,0 0-38 16,-24 1-43-16,24 0-17 0,-87 37 37 16,59-39-63-16,-27 15-8 15,29-19-27-15,2-1-37 0,6-2-69 16,2-2-100-16,3-3-110 0,3-2-646 16,6-3 232-16,4 0-134 0,0-20-184 15,31 20 16-15</inkml:trace>
  <inkml:trace contextRef="#ctx0" brushRef="#br0" timeOffset="55">27714 3812 2330 0,'9'-7'92'16,"-1"2"51"-16,-4 0 37 0,3 0 287 15,-7 5-180-15,0 0 64 0,0 0 23 16,0 22-38-16,-25-22-90 0,6 46-1 16,19-25-171-16,-17-1-15 0,17 2 6 15,-11-1-20-15,11 21 7 0,0-23-43 16,0-1-5-16,0-3 0 0,0 0-1 16,22-1-3-16,-6 4 8 0,-16-11-8 0,23-1-1 15,-23-2 1-15,22 1-14 0,0 4 7 16,-13-4 6-16,-9 2 18 0,10 1 2 15,-10 1 4-15,0 3-5 0,-29 12 10 16,29-11-30-16,-37 3-19 0,14-3-49 16,-1-1-64-16,-16 6-450 0,23-11 84 15,-1-3-129-15,7-4-168 0,11 0-137 16,-7 0 136-16</inkml:trace>
  <inkml:trace contextRef="#ctx0" brushRef="#br0" timeOffset="56">28192 3771 4226 0,'0'0'83'0,"0"0"51"16,-28 0 72-16,5 0 244 0,23 21-266 15,-25-21-52-15,11 20-27 0,1-6-23 16,13 4-23-16,-15 20-3 0,15-19-42 0,0-2-5 15,29 0 1-15,-9 1-4 16,30 12-11-16,-23-17 1 0,2-1-6 16,2-1 7-16,-2 4 11 0,-2-3 6 15,19 14 53-15,-27-13-16 0,-5 2 21 0,-4 2 11 16,-10-1 29-16,0 20 51 0,-24-16-124 16,0 2-27-16,-3 0-38 0,-5-1-64 15,-4 1-100-15,-39 17-438 0,40-24 113 16,-1-1-202-16,5-3-216 0,4-3-245 15,-13-2-491-15</inkml:trace>
  <inkml:trace contextRef="#ctx0" brushRef="#br0" timeOffset="57">29313 3222 1504 0,'0'-5'222'0,"-20"5"-21"16,20-5 67-16,-17 1-3 0,17 0 63 15,-17 0 102-15,4-5 570 0,13 6-540 16,-10-2-106-16,10 5-86 0,-8-2-3 15,1 2 309-15,-2 0-257 0,0 0 5 0,-4 32-39 16,-3-10 4-16,-3 10-4 16,-22 52 137-16,18-27-309 0,2 11-82 15,-1 10-29-15,3 10 0 0,-13 113 0 16,20-91 0-16,1 5 0 0,7 3 0 0,4 0 0 16,0-7 0-16,48 92 0 0,9-34 0 15,-24-98 0-15,37 33 0 16,-38-68 0-16,-1-9-32 0,-2-6-236 15,-5-9-296-15,19-2-1426 0,-27-10 664 0,-2 0-146 16,-2-22 273-16,-1 22 324 0</inkml:trace>
  <inkml:trace contextRef="#ctx0" brushRef="#br0" timeOffset="58">29608 3735 2071 0,'14'-7'184'0,"-14"4"112"16,0-1 147-16,0 3 85 0,0-1 22 16,0 2 400-16,0 0-536 0,0 0 22 15,0 0 37-15,0 19 47 0,0 12 348 16,0-7-603-16,-14 6-112 0,14 8-113 16,0 6-40-16,0 5 0 0,0 53 0 15,23-48 0-15,-23-5 0 0,0-3 0 16,21-4 0-16,-7 23-83 0,-14-41-184 0,17-5-221 15,-7-5-254-15,2-4-209 0,0-5-205 16,15-5-1462-16,-12 0 1604 16,1-29 389-16</inkml:trace>
  <inkml:trace contextRef="#ctx0" brushRef="#br0" timeOffset="59">30309 3872 2854 0,'2'0'118'0,"-2"0"153"15,1 15 1210-15,-1-15-994 16,0 0 442-16,0 0-479 0,0 0-78 15,0 0-100-15,0 0-32 0,25 0-37 16,21 0 82-16,-15 0-204 0,10 0-43 16,8-17-35-16,3 17-41 0,46-19-146 15,-57 19 8-15,-3 0-95 16,-8-9-106-16,-12 9-155 0,-11 0-103 0,-7 0-1270 16,-34 23 628-16,8-23 76 0,-10 0 387 15</inkml:trace>
  <inkml:trace contextRef="#ctx0" brushRef="#br0" timeOffset="60">31527 3122 916 0,'-7'-5'45'15,"2"1"48"-15,-2-1 69 0,3 0 58 16,-2 2 42-16,-4-1 254 0,5 1-294 16,0 3-25-16,1 0-13 0,-3 0 19 15,-8 0 233-15,6 0-180 0,-4 22 17 16,1-22-11-16,-1 27-32 0,1-8-72 15,-11 28-31-15,14-20-115 0,2 1-6 16,4 1-16-16,3 1 16 0,0-2-1 16,33 13-28-16,-33-27-40 0,36-4-31 15,-11-6-31-15,-1-4-7 0,51-32-159 16,-53 15 256-16,17-29 46 16,-24 18 15-16,-4 0 20 0,-5-2-3 15,-6-3 1-15,0 0 3 0,0-29 83 16,-35 35-47-16,15 4 15 0,-5 4 5 0,-3 9-14 15,-38 7 38-15,33 3-117 0,-1 36-9 16,2-11-112-16,3 4-221 0,-21 66-1947 16,50-66 1384-16,0-1 252 15</inkml:trace>
  <inkml:trace contextRef="#ctx0" brushRef="#br0" timeOffset="61">31358 3664 3523 0,'-5'12'92'0,"2"-12"95"15,3 0 337-15,0 0-267 0,27 0-47 0,-6 0-18 16,10 0-2-16,9 0-60 16,66 0 10-16,-46 0-123 0,4-14-21 0,-2 14-4 15,-5 0-27-15,33 0-204 0,-61 0-15 16,-7 0-164-16,-13 0-151 0,-9 0-155 15,0 0-228-15,-67 22-669 0</inkml:trace>
  <inkml:trace contextRef="#ctx0" brushRef="#br0" timeOffset="62">31457 4057 3086 0,'0'0'349'15,"-11"-14"155"-15,6 14 537 16,5-11-611-16,-3 11-65 0,3 0-37 0,0-7-9 16,18 7 211-16,-18 0-300 0,27 0-10 15,-9 0-15-15,43 71 288 16,-43-46-427-16,2 4-41 0,-2 4-25 15,13 35 0-15,-18-35 0 0,-2 1 0 16,1-2 0-16,0-4 0 0,6 18 0 0,-11-33 0 16,-1 0 0-16,-1-5 0 0,1-6 0 15,2-2 0-15,10-31 0 0,-6 10 0 16,0-5 0-16,3-8 0 0,-1-6 0 16,6-53 0-16,-15 44 0 0,-1 0 0 15,-4 3 0-15,0 3 0 0,0 6 0 16,0-17 0-16,0 38 0 0,-16 11 0 15,16 5 0-15,0 0-13 0,0 28-462 16,-15-10-13-16,15 6-225 0,0 5-50 0,0-1-270 16,0 3-161-16,0 29-1181 15,0-31 1652-15</inkml:trace>
  <inkml:trace contextRef="#ctx0" brushRef="#br0" timeOffset="63">31984 4262 5037 0,'0'0'152'0,"0"0"137"0,0 17 112 15,0-17 25-15,-12 20-55 0,12 10 73 16,0-11-310-16,0 4-17 0,21 2-17 16,-21 5-12-16,19 36 7 0,-19 7-63 15,0 2-16-15,0-44 1 0,0 1 18 16,0-6 17-16,9-2 6 0,-9-5-4 15,7 10-9-15,-7-21-36 16,4-1-1-16,-4-2 22 0,2-2 25 0,0-3 44 16,-2 0-72-16,0 0-27 0,0-25 0 15,0 25-11-15,-17-33-44 16,17-21-184-16,-15-60-252 16,15 20 168-16,0 45 162 15,0 3-15-15,0 0-10 0,25-35-157 0,-2 48 250 16,-23 5 46-16,24 4 32 0,-12 6 9 0,13-3 15 15,-14 16 16-15,4 3 14 16,-4 2 4-16,-1 0 3 0,3 0 0 0,11 20 43 16,-15 5-39-16,-2-8 19 0,-2 2 24 15,-2 2 36-15,-3 22 95 0,0-19-155 16,-22-2-34-16,22 2-17 0,-35-3-7 31,10 0-16-31,-26 12-202 16,23-21-91-16,0-3-152 0,3-3-158 0,5-6-317 0,-10 0-1455 0,30-33 1296 0,-11 13 386 15</inkml:trace>
  <inkml:trace contextRef="#ctx0" brushRef="#br0" timeOffset="64">32294 3006 3154 0,'-14'-2'273'15,"14"2"53"-15,0 0 144 0,0 0-17 16,0 0 1-16,0 23-54 0,28 13 290 15,-28-13-387-15,40 8-64 16,-12 6-74-16,2 5-45 0,38 56 66 0,-34-45-73 16,1 6 27-16,-3 3 15 0,-2 1 38 15,-4 2-35-15,8 64 30 0,-23-64-177 16,-6-2-11-16,-5-2 0 0,0-1 0 0,-21 44 0 16,-53 18 0-1,30-67-155-15,21-34-127 0,2-6-199 16,1-5-234-16,-12-6-1301 0,18-4 681 15,5-26 29-15,4 4 324 0</inkml:trace>
  <inkml:trace contextRef="#ctx0" brushRef="#br0" timeOffset="65">32614 2920 2903 0,'-5'0'68'0,"0"0"93"0,1 0 137 15,0 0 139-15,2 0 434 0,0-15-546 16,2 15-105-16,0 0-66 0,0 0-31 16,19-19 114-16,-19 19-144 0,42-9 106 15,-25 2-118-15,4 4-38 0,2-1-25 16,4 2 1-16,30 0 87 0,-30 2-34 16,0 0-12-16,-3 0-25 0,-4 0 10 15,-6 0 29-15,3 25 181 0,-15-2-107 16,-2-8-14-16,0 2-29 0,-22 2-1 15,-2 25 41-15,24-25-90 0,-27 4-14 16,27 0-10-16,-21-4 3 0,21 3-6 16,-16 12 14-16,16-19-35 0,0-1-44 15,0-2-70-15,21-1-114 0,20 0-710 16,-14-7 258-16,5-3-289 0,1-1-159 16,38 0-1338-16</inkml:trace>
  <inkml:trace contextRef="#ctx0" brushRef="#br0" timeOffset="66">31553 3183 1520 0,'-4'0'40'0,"1"0"28"0,1 0 36 15,-3 14 188-15,4-14-118 0,-2 0 29 16,1 15 30-16,1-6 42 0,-2 4 21 15,2 24 322-15,0-11-326 0,0 6-15 16,1 93 333-16,0-72-471 16,0 6-8-16,0 10-3 0,0 83 176 15,0-69-142-15,15 9 12 0,-15 5-46 16,0 2-14-16,16-4-47 0,3 88 36 16,-7-98-38-16,2-5 3 0,6-10-17 15,-1-8-20-15,27 38-10 0,-21-66-19 16,2-1-4-16,-3-10-11 0,2-9-18 15,1-6-21-15,26-5-140 0,-26-3 60 16,0-32-13-16,2 7 22 0,51-65-194 16,-56 55 237-16,0-5 27 0,19-51-7 15,-25 43 53-15,-4-6 4 0,-3-8-6 16,-2-9-7-16,-4-86 6 16,-5 69-10-16,0-9-18 0,-39-7-31 0,13-6 7 15,-4 1 3-15,-43-102 39 0,33 114 35 16,2 8 18-16,2 11 6 0,1 12 3 15,-24-25 114-15,32 64-58 0,-3 6 27 16,-2 13 13-16,0 8 31 0,-4 22 11 16,-38 43 60-16,34-23-200 0,3 8-43 0,1 4-87 15,6 1-169-15,-11 46-748 0,32-59 125 16,8-2-289-16,1-6-36 0,23-10 201 16</inkml:trace>
  <inkml:trace contextRef="#ctx0" brushRef="#br0" timeOffset="67">30634 4710 3954 0,'0'0'67'0,"0"0"210"0,0 0-45 16,0 0-2-16,0 0 23 15,0 0 56-15,0-13 247 0,0 13-352 0,0 0-73 16,0-14-50-16,0 4-15 0,0-1-30 16,26-19-9-16,-26 9-12 0,20 0 18 15,-20-2 18-15,20-2-8 16,-1-30 3-16,-19 26-47 0,13-5-2 16,-6 0 16-16,-2-2-1 0,-1 0 0 0,6-32-3 15,-6 37 2-15,-1 6 40 0,2 5 24 16,-3 4 12-16,2-4 53 0,-3 17-104 15,-1 2 13-15,1 1 37 0,-1 0 45 0,0 0 33 16,0 20 150-16,0-20-182 0,0 15-22 16,0-15-32-16,0 23-21 0,0 13-40 15,0-14-17-15,0 4 0 0,0 6 0 16,17 6 0-16,-17 3 0 0,12 50 0 16,4-39 0-16,-6 1 0 0,0 1 0 15,1 2 0-15,11 52 0 0,-12-56 0 16,3-1 0-16,-3-2 0 0,2-2 0 15,-2-3 0-15,10 35 0 0,-12-43 0 16,0-1 0-16,1-3 0 0,-3-1 0 16,0-4 0-16,4 22 0 0,-5-27 0 0,-1-2 0 15,1-1 0-15,-2-3 0 0,0-1 0 16,0-3 0-16,3 8 0 16,-4-5 0-16,-1-10 0 0,1 4 0 15,-2-1 0-15,0-6 0 16,2 3 0-16,-2-3 0 0,0-2 0 15,0 0 0-15,0 1 0 0,0-1 0 16,0 0 0-16,0 0 0 0,0 0 0 16,0 0 0-16,0 0 0 15,0-13 0-15,0 13 0 0,-16 0 0 16,3-12 0 0,-3 12 0-16,6-6 0 0,-22 6 0 0,16 0 0 15,-5 0 0-15,-3 0 0 0,-2 0 0 16,-3 25 0-16,0-25 0 0,-2 22 0 15,-32 0 0-15,14-10 0 16,29 5 0-16,0-5 0 16,18-3 0-16,2-9 0 0,62 0 0 15,10-23 0-15,-21 23 0 16,7-32 0-16,85-11 0 0,20-6 0 16,-76 27 0-16,80-17 0 15,-40 17 0-15,-81 17 0 16,8 5 0-16,-47 0 0 15,-7 0 0-15,-36 26 0 0,-25-1 0 0,21-25 0 16,1 25 0-16,0-25 0 0,0 17 0 16,7-17-62-16,8 0-286 0,-5 0-1330 15,29 0 307-15,0-29-191 0,0 10 237 16,29 0 231-16</inkml:trace>
  <inkml:trace contextRef="#ctx0" brushRef="#br0" timeOffset="68">29503 3660 1958 0,'-7'5'8'0,"-3"1"7"16,-14 7 65-16,10-6-11 0,0 2 17 15,-1 1-3-15,2-2 2 0,3 1-1 16,0 6 75-16,10-10-98 0,0-2-31 16,69-3-72-16,-38-21-9 0,5 21-19 15,7-25-11-15,60-12-41 16,-47 17 104-16,3 3 62 0,-1-2 65 16,-3 5 18-16,-8 5 6 0,19 9 102 15,-49 0-60-15,-14 20 71 0,-3 4 60 0,-38 5 53 16,1 6-12-16,-60 52 230 15,38-36-390-15,-8 4-50 0,-2 3-46 0,-2 3-35 16,-59 55-17-16,73-62-32 0,2-6-2 16,11 0 7-16,9-10 2 0,10-4-1 15,6 12-29-15,19-31-75 0,0-5-85 0,33-7-141 16,82-37-1240 0,-60 9 1062-16,15-8 138 0,97-57-64 15,-73 37 370-15,7-3 124 0,5-5 138 16,4 3 144-16,-9 2 103 0,60-27 253 15,-105 54-562-15,-21 11-45 0,-24 11 73 16,-11 7 89-16,-83 41 381 0,32-15-381 0,-10 6-46 16,-6 2-35-16,-1 7-54 0,-2 0-45 15,-66 36-34-15,74-43-42 16,7-2-2-16,11-7 16 0,10-7-2 16,3-7-75-16,31-11-105 0,27 0-67 0,9-37-20 15,14 5 22-15,15-9 47 0,105-65-139 16,-65 43 80-16,16-7-25 0,10-3 36 15,11-2 52-15,13 2 122 0,168-66 305 16,-159 78-7-16,-11 8 6 0,-17 10-61 0,-21 11-87 16,41 0-64-16,-121 30-14 0,-18 2 52 15,-17 24 33-15,-35-3 42 0,-8 5 3 16,-71 41 128-16,43-30-190 0,-3 4-40 16,-5 1-38-16,2 0-7 0,-69 42-10 15,85-44 8-15,1 0 3 0,11-1 20 16,11-6 3-16,13-1 8 0,13 17 1 15,12-30-65-15,31-8-65 0,10-8-83 16,20-3-63-16,96-34-278 16,-62 10 284-16,13-4 59 0,7-2 54 0,1 1 49 15,170-36 51-15,-217 65 0 0,-17-12 31 16,-9 12 180-16,-43 35-25 16,-21-12 14-16,-7 6 15 0,-9 5 20 15,-60 45 180-15,41-36-244 0,-7 7-36 0,-9 3-33 16,-148 116-6-16,150-116-81 15,-1 4 5-15,9-4-3 0,-31 36 19 16,64-57-4-16,12-1 5 0,14-2-11 16,3-10-26-16,78 1-203 0,-22-18-10 15,12-2-46-15,19 0 16 0,10-34 43 0,127-9 42 16,-105 20 178-16,-3 1 22 16,-4 1 11-16,-13 4-8 0,-17 5-20 0,23 2 18 15,-79 10 20-15,-22 0 21 0,-4 25-5 16,-42-25-10-16,-48 59-124 0,34-36-94 15,-6 2-272-15,-2-4-304 16,3 0-431-16,9-10-55 0</inkml:trace>
  <inkml:trace contextRef="#ctx0" brushRef="#br0" timeOffset="69">25543 5882 2802 0,'0'0'113'0,"0"0"123"0,0 0 125 16,0 0 118-16,0 0 410 0,0 0-494 15,0 0-9-15,-15 0-31 0,15 0-13 16,0 0 76-16,0 0-273 0,0 0 48 15,0 0 77-15,0 0 50 0,0 36-62 16,21 21-29-16,-21-19-229 0,15 6 0 16,-15 3 0-16,14 3 0 0,-1 50 0 15,-13-52 0-15,0-2 0 0,10-3-12 16,-10-6-154-16,8-3-177 0,-3 14-988 16,-5-31 445-16,6-7-196 0,0-6-185 15,1-4-41-15</inkml:trace>
  <inkml:trace contextRef="#ctx0" brushRef="#br0" timeOffset="70">25961 6060 4474 0,'0'14'135'0,"-19"-14"62"0,19 0 75 16,-14 12 12-16,14-12 46 0,-15 25 371 15,3-11-395-15,12 3-63 0,0 6-56 0,0 1-6 16,0 33 83-16,0-26-186 0,23 3-41 16,-23 3-24-16,18-4-8 0,-18 1-20 15,15 26-147-15,-4-33-30 0,-11 0-135 16,12-10-161-16,-12-2-120 0,11 2-1065 16,-1-13 711-16,-4-4-147 0,1 0 188 15,-1 0 197-15</inkml:trace>
  <inkml:trace contextRef="#ctx0" brushRef="#br0" timeOffset="71">25936 6165 3051 0,'0'0'240'0,"19"0"-30"15,-19 0 21-15,18 0 27 16,-18-23 15-16,45 6 154 0,-22 17-276 0,6-21-21 15,4 10-27-15,1-3-9 0,33-3-1 16,-37 17-78-16,1 0 0 0,-4 0 15 16,-6 0 24-16,-4 23 35 0,8 19 179 15,-21-15-120-15,-2 2-2 0,-2 3-14 0,0 2-6 16,-19 33 91-16,-11-31-134 16,10-2-25-16,-5 0-26 0,0-3-11 0,-1-3-18 15,-24 22-124-15,25-32-62 0,-2-4-116 16,6-5-100-16,2-6-210 0,-14-3-1178 15,24-20 615-15,1 20 189 0,6-36 333 16</inkml:trace>
  <inkml:trace contextRef="#ctx0" brushRef="#br0" timeOffset="72">26591 6087 4889 0,'13'-8'27'0,"1"-2"22"0,13-6 97 15,-12 8-98-15,-1-1-22 0,2 3-26 16,0 1-39-16,24 0-380 16,-4 5-703-16,-18 0 351 0,11 0-936 15,-18 0 1064-15</inkml:trace>
  <inkml:trace contextRef="#ctx0" brushRef="#br0" timeOffset="73">26587 6299 4911 0,'17'3'-5'0,"6"-3"20"15,2 0 11-15,4 0-11 0,2 0-105 0,34-19-903 16,-35 19-24-16,-1 0-116 0,-2 0 283 15</inkml:trace>
  <inkml:trace contextRef="#ctx0" brushRef="#br0" timeOffset="74">27112 5695 4299 0,'-7'0'107'0,"7"0"165"0,0 0 191 16,0 0 167-16,0 27 10 0,0 8 397 15,23 52-347 1,17-7-637-16,-23-36-53 0,-2 4 0 16,-2 5 0-16,10 56 0 0,-23-55 0 15,13-1-18-15,-13-2-137 0,5-6-147 16,-5-3-225-16,11 21-1045 0,-7-39 482 15,6-5-258-15,-1-14 67 0,2-2 210 0</inkml:trace>
  <inkml:trace contextRef="#ctx0" brushRef="#br0" timeOffset="75">27516 6137 5625 0,'0'0'247'0,"0"20"21"0,-11-20 83 16,11 16-19-16,0-16 3 0,0 22-58 16,0 14 111-16,0-16-289 15,0 3-49-15,18-2-30 0,-18 3-14 0,21 19-40 16,-21-23-53-16,11-1-86 0,-11-4-120 16,9 1-189-16,-9-4-148 0,9 3-1079 15,-9-8-265-15,4-7 183 16,-4 0 1261-16</inkml:trace>
  <inkml:trace contextRef="#ctx0" brushRef="#br0" timeOffset="76">27516 6072 4887 0,'23'-3'63'15,"-2"1"237"-15,-21 2-15 0,22 0 34 0,-9 0-4 16,2 0-26-16,1 17-111 0,23 1-81 15,-21-18-97-15,1 24-2 0,-4-10-3 16,3 0 4-16,9 18-9 0,-18-13 10 16,-3 0 8-16,-3 2 7 0,-3 0 18 15,0-2 17-15,-27 23 104 0,27-20-44 0,-36 0 25 16,15 0 18-16,-3-2-10 0,-22 16 40 16,22-19-157-16,-1-2-17 15,5-3-17-15,-2-5-38 0,3 0-57 16,-9-2-317-16,16-5 65 0,3 0-136 0,3 0-145 15,4 0-272-15,-1-19-1266 0,3 19 1052 16,27-20 350-16</inkml:trace>
  <inkml:trace contextRef="#ctx0" brushRef="#br0" timeOffset="77">28141 5970 3815 0,'0'-4'106'0,"0"-1"75"16,0 2 96-16,-27 3 368 0,27 0-367 15,-29 0-62-15,14 0-54 0,-3 25-28 16,2-25-60-16,-11 40-11 0,16-23-57 16,11 0-1-16,0 0-8 0,0 0-21 15,24 12-88-15,-5-14 51 0,0-4 24 16,6 1 20-16,-2-4 5 0,2 1 10 15,15 4-9-15,-21-6 18 0,-6 0 34 0,-5 1 47 16,-8-1 80-16,9 17 283 0,-9-9-252 16,-22 3-47-16,22 0-57 0,-38 3-34 15,10 2-25-15,-34 20-21 0,32-22-11 16,0-1-7-16,0-3-29 0,3-2-60 16,-13 7-397-16,23-17 58 0,3-1-159 15,-18-4-2279-15,29-21 1802 16,3 21 358-16</inkml:trace>
  <inkml:trace contextRef="#ctx0" brushRef="#br0" timeOffset="78">28430 5873 4003 0,'0'-7'157'0,"-16"3"46"15,16 3 76-15,0 1 25 0,0 0 18 16,-13 0 239-16,13 0-336 0,0 21-45 16,0-21-50-16,0 22-20 0,26-22-31 15,11 41-4-15,-14-25-66 0,6-2-5 16,6 1 18-16,73 25 303 16,-76-25-191-16,-1 0-21 0,14 20 213 0,-33-16-107 15,-12 2-26-15,0 0-64 0,0 4-51 16,-57 26-67-16,26-25-11 0,-6 1 0 15,-5-1 0-15,-3-1 0 0,1-3-61 16,-41 16-474-16,44-21-68 0,8-7-228 16,3-3-356-16,6-5-412 0,-15-2-1001 15</inkml:trace>
  <inkml:trace contextRef="#ctx0" brushRef="#br0" timeOffset="79">13937 1835 3746 0,'-21'0'29'0,"21"0"41"0,-21 0 80 16,4 0 314-16,0 0 259 16,17 0-428-16,0 0-227 15,32 0-44-15,-8 0-15 0,63 0 32 16,-19-24-13-16,15 9 22 0,23-4 40 15,18-1 29-15,20-2-1 0,190-25 33 16,-145 23-136-16,9 2-1 0,11-1-5 0,5 0-3 16,207-17-9-16,-217 25-15 0,5-1-18 15,-6 1-16-15,-8 0-29 0,-11 2 8 16,151-6-61-16,-179 7 102 16,-14 2 2-16,-17 0 55 0,-16 0 42 0,58-9 232 15,-113 11-97-15,-14-1 36 0,-15 4 20 16,-18 1 2-16,-7 1-26 0,-48 1 19 15,17 2-224-15,-4-2-34 0,-1 2-61 16,2 0-105-16,-17 0-665 0,36 0 112 16,3 0-440-16,12 0-343 0,0 0 110 0,0 0 279 15</inkml:trace>
  <inkml:trace contextRef="#ctx0" brushRef="#br0" timeOffset="80">25658 8414 2795 0,'-6'12'160'0,"6"-12"176"16,0 0 92-16,0 0 69 0,0 0 112 15,0 0-447-15,20 0-47 0,-20 0-45 16,22 0-17-16,23 0-17 0,-15 0-23 16,9 0-3-16,12 0 8 0,12 0 9 0,10-14 8 15,111 14 192-15,-71-10-29 16,13 10 44-16,20-7 6 0,15 7 21 15,199-15 213-15,-158 8-295 0,18 0-63 0,17-1-58 16,16 1-29-16,12 0-32 0,288-6-8 16,-253 9-8-16,11 0-13 0,12 4-8 15,8 0-8-15,334 0-11 0,-334 21 35 16,11-21 13-16,-6 25-1 0,158-3-2 16,395 25-2-16,-515-26 3 0,-181-10-1 15,-129-11 0-15,28 11-10 0</inkml:trace>
  <inkml:trace contextRef="#ctx0" brushRef="#br0" timeOffset="81">25957 9414 3109 0,'23'0'88'0,"-23"-20"87"0,15 20 483 16,-15 0-265-16,0-10-3 0,0 10-27 15,0 0-7-15,0 0-33 0,0 0 334 16,0 0-343-16,0 18 3 16,0-18-14-16,0 29 0 0,0 18 74 0,0-16-312 15,0 4-65-15,0 6 0 0,0 2 0 0,0 1 0 16,0 49 0-16,0-47 0 15,0 1 0-15,0-3 0 0,0 0 0 0,-20 32 0 16,20-42-112-16,0-4-222 0,-14-2-319 16,14-8-350-16,0-5-329 0,0-7-1663 15,27-8 1951-15</inkml:trace>
  <inkml:trace contextRef="#ctx0" brushRef="#br0" timeOffset="82">26332 9772 3327 0,'0'0'110'0,"0"0"128"0,0 0 137 16,0 0 93-16,0-16-14 0,0 16 290 15,0 0-400-15,0 0 7 0,0 0-21 16,0 0-5-16,0 25 143 0,0 8-299 15,0-12-13-15,0 5-44 0,0 2-25 16,0 0-38-16,18 29-35 0,-18-30-28 0,0-2-61 16,0 0-77-16,0-3-118 15,7 15-745-15,-7-22 304 0,0-5-223 0,0-2-97 16,6-3-214-16,-2-5 77 16</inkml:trace>
  <inkml:trace contextRef="#ctx0" brushRef="#br0" timeOffset="83">26267 9854 2943 0,'0'0'89'0,"-9"-27"549"15,7 27-377-15,2-14-35 16,-4 14-51-16,4-12-65 0,0 12-65 0,22-16-46 15,-22 12-8-15,32-1 5 0,-10 5-2 16,5 0 3-16,29 0 66 0,-29 0 15 16,-2 29 34-16,0-29 24 0,-6 34 19 15,-2-13 9-15,4 25 120 0,-15-21-157 16,-2-1 11-16,-4 1 14 0,0-3 10 0,-31 20 117 16,31-22-193-16,-34-1-30 15,9-2-27-15,0 0-10 0,-6-2-27 16,-26 9-156-16,28-15-32 0,0-1-94 0,2-5-99 15,7-3-264-15,2 0-226 0,-3-29-1493 16,15 29 1500-16</inkml:trace>
  <inkml:trace contextRef="#ctx0" brushRef="#br0" timeOffset="84">26921 9839 2532 0,'0'0'92'0,"0"0"122"0,0 0 160 15,0 0 171-15,0 0-3 0,0 0 301 16,0 0-608-16,0 0-57 0,27 0-51 15,-11-17-31-15,29 17-41 0,-20-15-94 16,4 15-38-16,0-10-82 0,-2 10-76 16,-3-9-132-16,15 9-687 0,-25 0 489 0,-4 0 41 15,-5 0 24-15,-5 0-112 0,0 17-577 16</inkml:trace>
  <inkml:trace contextRef="#ctx0" brushRef="#br0" timeOffset="85">26921 10027 3279 0,'0'4'77'0,"30"0"369"0,-3-4-31 16,-6 0-8-16,2 0-36 0,4 0-76 15,0 0-139-15,40 0-87 0,-33-20-210 16,0 20-243-16,-5 0-309 0,0-16-332 16,-6 16-219-16</inkml:trace>
  <inkml:trace contextRef="#ctx0" brushRef="#br0" timeOffset="86">27474 9342 2834 0,'-13'-3'99'16,"13"-1"96"-16,-10 3 125 0,10-2 136 0,0 0 8 15,0 3 419-15,0 0-455 16,0 0-2-16,0 22 10 0,29-22 1 16,-3 53 311-16,-26-25-500 0,26 5-87 0,-26 6-105 15,23 4-56-15,-23 3 0 0,17 51 0 16,-4-50 0-16,-13 2 0 0,6-3 0 16,-6-4 0-16,4 35 0 0,-1-45-108 15,-1-1-174-15,0-6-214 0,2-3-251 16,2-4-191-16,13 1-1396 0,-7-18 1033 15,3-1 299-15</inkml:trace>
  <inkml:trace contextRef="#ctx0" brushRef="#br0" timeOffset="87">27782 9768 3507 0,'0'-4'164'16,"0"-1"153"-16,18 2 112 0,-18 0 115 16,0 0-24-16,0 0 383 0,0 3-531 15,0 0-59-15,11 0-51 0,-11 0 3 16,8 26 141-16,4 6-294 0,-5-12-57 16,2 4-37-16,0 1-14 0,-4 3-4 15,8 27 0-15,3 18-193 16,-5-39-484-16,-7-19 79 0,2-4-119 15,0-4-218-15,3 4-1473 16,-3-11 1223-16,1 0 353 0</inkml:trace>
  <inkml:trace contextRef="#ctx0" brushRef="#br0" timeOffset="88">27796 9797 4116 0,'-2'0'75'0,"0"0"59"16,0 0 56-16,0 0 44 0,2 0 105 16,0-21-228-16,27 21-39 0,-27-17-23 15,30 17-15-15,13-15-24 16,-18 5-14-16,1 10 3 0,3 0 4 0,-4 0-18 16,-1 0 5-16,19 22 4 0,-25-22 44 15,-4 34 27-15,-4-11 26 0,-4-1 84 16,2 28 231-16,-8-24-209 0,0 1-46 15,0-1-24-15,-31-1-10 0,14 1 3 16,-25 20 69-16,18-22-137 0,-2-4-30 0,-2-1-16 16,-1-4-23-16,-21 9-148 15,30-17-18-15,-2-3-135 0,6-3-111 0,1-1-222 16,7 0-229-16,8-24-1222 16,0-2 1079-16,23 7 314 0</inkml:trace>
  <inkml:trace contextRef="#ctx0" brushRef="#br0" timeOffset="89">28461 9648 2580 0,'0'-5'68'0,"3"2"68"0,-3 2 79 16,0 0 75-16,0 1 54 0,-23 0 273 15,23 22-414-15,-22-22-73 0,22 26-44 0,-26-9-9 16,-1 22 59-16,16-21-82 0,0 3-6 16,1-4-14-16,10 0-15 0,-9-1-4 15,9 9-6-15,0-16-5 0,0 1 1 16,0 0-10-16,25-4 1 0,-25 3-1 16,19 4-9-16,0-9 9 0,-19 2-5 15,17 0 1-15,-17 0 8 0,12 9-3 0,-12-8 18 16,0 4-19-16,0-2 15 0,0 2-15 15,-24 0 0-15,-4 11 10 0,11-12 0 16,-3 0-35-16,3-1-38 0,-4 0-41 16,2-1-55-16,-16 3-273 0,19-6 149 15,1-3-58-15,4-2-37 0,-1 0-54 16,2 0-660-16,7-18 524 0,2 18 51 16,1-17 195-16</inkml:trace>
  <inkml:trace contextRef="#ctx0" brushRef="#br0" timeOffset="90">28684 9600 2420 0,'0'-1'39'0,"2"1"229"0,1 0 12 15,-1 0 86-15,1 0 27 0,0 22-7 0,6 0 160 16,-4-8-391-16,-1 4-46 16,2-1-40-16,0 1 7 0,0-1-4 0,9 20 90 15,-8-20-94-15,1-2-14 0,-1-1-23 16,-1-2 3-16,6 10 4 0,-9-10-24 16,0-4 6-16,-2 1 6 15,-1 0 32-15,0 0 17 0,0 10 114 0,0-10-101 16,-24 3-12-16,24-3-20 0,-22 1-25 15,-9 8-30-15,15-9-88 0,-5 0-80 16,2-2-116-16,0 1-144 0,2-2-229 16,-15 5-1084-16,22-8 694 0,1-2 232 15,4 1 245-15</inkml:trace>
  <inkml:trace contextRef="#ctx0" brushRef="#br0" timeOffset="91">29650 8990 2524 0,'-24'-8'94'0,"24"-1"116"0,-41-11 1043 16,27 16-822-16,-15-2 256 15,13 6-338-15,-1 0 20 0,-3 19 43 16,-1 0 56-16,-33 41 411 0,22-16-591 15,-6 14-116-15,1 13-117 0,0 14-55 16,2 12 0-16,-21 116 0 0,36-97 0 16,10 2 0-16,10 0 0 0,0-3 0 15,62 86 0-15,-24-114 0 0,6-5 0 16,8-11 0-16,5-13 0 0,-1-10-163 0,55 19-915 16,-57-44 3-16,-6-4-376 0,-5-9-188 15,-8-5 260-15</inkml:trace>
  <inkml:trace contextRef="#ctx0" brushRef="#br0" timeOffset="92">28780 9621 984 0,'-16'-6'92'0,"16"0"74"16,0-1 69-16,-14 0 55 0,14-8 195 16,-10 8-252-16,10 1 21 0,0 2 5 15,-10 1-2-15,10 2-40 0,-3-2 75 16,3 3-156-16,-2 0 94 0,2 0 59 0,-2 0 12 16,2 22 97-16,0-1-334 15,0-21-25-15,-1 27-7 0,1-14-28 16,-1 3-34-16,-2 10-250 0,-2-11-147 0,-2 0-233 15,0 0-315-15,-1 1-160 0</inkml:trace>
  <inkml:trace contextRef="#ctx0" brushRef="#br0" timeOffset="93">29868 9551 2395 0,'0'-7'107'16,"7"5"110"-16,-7-2 118 0,0 0 594 16,0 3-472-16,0 1-19 0,0 0 14 15,0 0 48-15,0 28-14 0,0 15 394 0,-14-13-504 16,14 6-87-16,0 8-95 16,-11 5-70-16,2 52-112 0,9-48-12 15,-9 0 0-15,4-1 0 0,5-3 0 0,-7-3 0 16,5 28-100-16,2-42-206 0,0-8-310 15,0-5-262-15,28-8-328 0,10-4-1426 16,-13-7 1462-16,5-24 427 0</inkml:trace>
  <inkml:trace contextRef="#ctx0" brushRef="#br0" timeOffset="94">30342 9754 3516 0,'0'0'280'0,"0"0"48"0,18 0 117 15,-18 0 44-15,17 0 58 0,13-19 338 16,-8 1-617-16,82-13-79 16,-59 20-187-16,4 1-4 0,0 1 0 15,1 0-16-15,-3 2-65 0,32 1-464 16,-47 6 62-16,-7-2-185 0,-7 2-161 15,-8 0-176-15,0 0-1120 0,-10 0 1439 16</inkml:trace>
  <inkml:trace contextRef="#ctx0" brushRef="#br0" timeOffset="95">31454 10051 4621 0,'-12'0'80'0,"-17"0"259"0,16 0-61 0,1 0 41 16,4 0 67-16,5 0 44 0,3 0-43 15,32 21 27-15,-4-21-370 0,12 0-49 16,14 0-27-16,15 0-5 0,108-20-26 16,-73 20 49-16,11-22 3 0,3 22-9 15,-2-24-38-15,-10 24-61 0,62-17-402 16,-109 6 177-16,-18 11 21 0,-19 0 52 16,-18 0-31-16,-37 0-613 0,1 0 261 15,-11 23-101-15,-7-23-105 0,-6 0 30 16,-5 21 192-16</inkml:trace>
  <inkml:trace contextRef="#ctx0" brushRef="#br0" timeOffset="96">31632 10311 4270 0,'19'0'256'15,"-19"0"-1"-15,0 0 133 0,0-11 87 0,0 11 38 16,11 0 466-16,-11 0-630 16,12 0-46-16,-1 21-104 0,1-21-60 0,3 30-74 15,17 12-65-15,-18-16 0 0,1 6 0 16,0 2 0-16,-1-1 0 16,9 34 0-16,-12-36 0 0,-3 0 0 0,1-5 0 15,1-2 0-15,-1-6 0 0,1-3 0 16,12 1 0-16,-11-15 0 0,5-1 0 15,-2 0 0-15,2-32 0 0,0 10 0 16,0-4 0-16,12-42 0 0,-18 26 0 16,-5-4-33-16,-2 0-34 0,-3 0-5 15,0-37-54-15,0 50 115 0,-18 5-3 0,18 5 1 16,0 10-45-16,0 5-56 16,0 6-209-16,-16 2 96 0,16 18-102 0,0-18-134 15,0 25-116-15,0 9-1006 16,0-17 642-16,0 3-163 0,0 1 191 0,0-1 205 15</inkml:trace>
  <inkml:trace contextRef="#ctx0" brushRef="#br0" timeOffset="97">32139 10531 4635 0,'2'5'117'0,"0"2"110"15,-2 1 188-15,1 1 171 16,6 13 634-16,-5-5-746 0,3 2-171 15,2 5-145-15,-2 1-102 0,7 33-56 16,-7-29 0-16,1 2 0 0,6 63 0 16,-9-66 0-16,1-2 0 0,0-1 0 15,-2 14 0-15,0-24 0 0,-2-3 0 16,0-3 0-16,0-3 0 0,0-3 0 16,0-3 0-16,0 0 0 0,0 0 0 15,0 0 0-15,0-18 0 0,-15 18 0 16,15-39 0-16,-10 1 0 15,10-8 0-15,0 20-13 0,0-3-88 0,0-3-82 16,25-3-76-16,6-41-331 16,-12 38 319-16,2 0 44 0,1 4 59 0,3 2 58 15,-1 7 90-15,20-12 138 0,-24 24-10 16,-1 7 8-16,-5 2-10 0,0 4 3 16,3 0 105-16,-13 24-93 0,-1-24 1 15,-3 31-9-15,0-15-4 0,0 4 15 16,-21 20 128-16,-3-18-128 0,6-1-30 15,0 0-36-15,-3-1-20 0,-24 14-22 16,23-19-16-16,-3-1-30 0,4-4-83 16,1-3-102-16,2-4-142 0,-8-2-871 15,16-1 305-15,5-19-210 0,3 19-167 0,2-39 20 16</inkml:trace>
  <inkml:trace contextRef="#ctx0" brushRef="#br0" timeOffset="98">32793 9116 2680 0,'0'23'358'0,"0"-23"30"0,0 19 146 16,-23-19-38-16,23 0-16 0,-20 14 228 15,20-5-392-15,0-9 12 0,0 12-17 16,0-5-5-16,0 6-43 16,27 16 151-16,-9-10-221 0,5 6-37 0,6 6-34 15,3 4-34-15,33 48-38 0,-34-34-50 16,-3 6 0-16,-2 6 0 0,10 66 0 16,-29-61 0-16,-7 0 0 0,0 3 0 15,0 62 0-15,0-71 0 0,-25-5 0 16,25 0 0-16,-30-7 0 0,-3 35 0 15,15-50 0-15,-3-4-120 0,3-3-183 16,0-7-238-16,-8-1-1203 0,19-18 573 16,7 0-211-16,0-22 132 0,0-2 268 15</inkml:trace>
  <inkml:trace contextRef="#ctx0" brushRef="#br0" timeOffset="99">33048 8957 1493 0,'0'-5'339'16,"-9"0"304"-16,4 1-314 15,5 2 32-15,-2 0 60 0,-2-1 480 16,3 3-529-16,0-1-87 0,1 1-60 16,0 0-7-16,0 0 79 0,0 0-219 15,0 0-47-15,20 0-8 0,8 0 50 0,-14 0-33 16,3 0-14-16,1 0-19 0,18 16-12 15,-23-16 15-15,-3 0 10 0,-1 15-2 16,4 0 30-16,-9-6 6 0,-4 1 32 16,0 4 11-16,0 17 105 0,0-13-112 15,-22 1 4-15,22 5 2 0,-25 22 107 16,1-26-107-16,24 1 3 16,-22 1-4-16,22 12 90 0,0-19-131 0,0-4-25 15,0-1-32-15,47 7-171 0,-23-13-38 16,4-1-153-16,2-1-161 0,29 1-965 15,-32 0 517-15,-2-2-211 0,-1-1 38 16</inkml:trace>
  <inkml:trace contextRef="#ctx0" brushRef="#br0" timeOffset="100">31513 9472 2491 0,'0'0'48'0,"0"0"27"16,0 0 36-16,0-2 64 0,0-1 350 0,0 3-135 16,0 0 40-16,0-1-60 0,0-1-40 15,0 2 89-15,0 0-229 0,0-3 19 16,0 3 22-16,0-1 2 0,0 1-11 16,0 0 175-16,0 22-208 0,0-22-26 15,15 31-38-15,-15-9-15 0,31 38 81 16,-20-27-102-16,-1 2-23 15,3 1-21-15,-1 0 9 0,-3-6 7 0,14 20 85 16,-13-32-91-16,1-6-24 0,-2-3-14 16,2-7-14-16,8-2-3 0,-7-26 0 15,-1 6 0-15,2-9-2 0,-1-7-43 16,0-6-33-16,8-58-189 0,-15 41 103 16,-3-1-5-16,-2-2 28 0,0 1 32 15,-22-44 47-15,22 64 59 0,-16 7-14 0,16 9-55 16,0 11-20-16,0 11-27 0,0 3-455 15,0 37 91-15,0-13-257 0,0 4-128 16,0 7-136-16,22 36-1030 0,-22-35 1375 16</inkml:trace>
  <inkml:trace contextRef="#ctx0" brushRef="#br0" timeOffset="101">31996 9496 2640 0,'2'-11'104'16,"0"11"88"-16,0 0 116 0,-1 0 86 15,-1-7 51-15,0 7 316 0,0 0-484 16,0 0-52-16,0 0-20 0,0 21-2 0,0-21-9 15,-16 47 175-15,16-25-184 0,0 2-16 16,-13 1-28 0,13 4-24-16,0 28-6 0,0-29-93 0,0 0-4 15,0-5-2-15,0-2 3 0,0-2 12 0,0 6 29 16,0-16-28-16,0-4-1 0,0-1 0 16,0-2 3-16,13-2 1 15,-13 0-28-15,0 0-12 0,0-28-1 0,0 28 4 16,0-34-6-16,0-14-45 0,0 21 11 15,0-4 0-15,0-2 6 0,0 1 4 16,0-29-28-16,0 34 21 0,0 0-12 16,0 4-2-16,0 3 0 0,0 4 16 15,0-12-23-15,22 17 28 0,-22 3-6 0,22 1 8 16,-7 2-1-16,15 2 1 0,-12 3 27 16,0 0 0-16,-2 0 0 0,1 19 11 15,-5-19 6-15,6 49 68 16,-13-28-36-16,-5 5 4 0,0 0-9 0,0 2-8 15,-30 25 2-15,-8-30-27 16,14 2-36-16,-5-1-98 0,-2-7-202 0,-2-4-215 16,-58 3-2630-16,40-16 1295 15</inkml:trace>
  <inkml:trace contextRef="#ctx0" brushRef="#br0" timeOffset="102">31596 9006 1634 0,'0'0'270'0,"0"0"-4"0,0 0 129 16,0 0 61-16,0 17 97 0,0-17 23 0,0 13 368 15,0-13-575-15,0 7-9 0,0-7 24 16,0 0 30-16,0 0 272 0,0 0-434 15,0 0-38-15,0 0-44 0,16-20-39 16,-16 20-47-16,20-56-51 0,-20 30-33 16,17-4 0-16,-17-3 0 0,16 0 0 15,2-38 0-15,-11 38 0 0,2-2 0 16,2 2 0-16,-3 4 0 0,0 7 0 16,7-14 0-16,-10 25-13 0,-2 4-2 15,-2 7 15-15,0 0 0 0,-1 21 28 16,0 17-28-16,0-9 0 0,0 10 0 15,0 9 0-15,0 70 0 0,24 23 0 16,-2 32 0-16,6-80 0 0,-9 6 0 16,2 1 0-16,0 5 0 0,6-2 0 15,31 104 0-15,-26-107 0 0,1-4 0 16,1-6 0-16,-4-6 0 0,1-3 0 16,43 132 0-16,-55-153 0 15,-2-2 0-15,-3-4 0 0,11 40 0 16,-15-51 0-16,-2-2 0 0,0 1 0 15,-1-2 0-15,3-6 0 0,-3-2 0 0,1-2 0 16,9 22 0-16,-2-11 0 16,-7-26 0-16,2 11 0 15,-3-9 0-15,-6-10 0 0,1 1 0 16,-2-6 0-16,0-1 0 16,0-1 0-16,0 0 0 0,0 0 0 15,0 0 0-15,0 0 0 0,0 0 0 16,0 0 0-16,0 0 0 0,-14 0 0 15,14 0 0-15,-25 0 0 16,11 0 0-16,-23 19 0 16,-4-2 0-16,17-17 0 15,-1 10 0-15,-33 6 0 0,29-11 0 0,-3 4 0 16,1-2 0-16,-1 2 0 0,1-2 0 0,3 2 0 16,6-2 0-16,-10 1 0 0,22-6 0 15,10-2 0 1,31 0 0-16,25-21 0 0,-19 21 0 15,70-22 0-15,24-21 0 16,-54 28 0-16,-1 3 0 0,78-11 0 16,-89 14 0-16,-8 9 0 0,-11-9 0 15,-10 9 0-15,-15 0 0 0,-13 0 0 16,-8 0 0-16,-26 0 0 0,-13 18 0 16,13-18 0-16,-19 0 0 15,11 0 0-15,34 0 0 0,-16 0-65 16,16 0-248-16,0 0-329 15,0-24-281-15,24 24-357 0,-24-27-123 0,22-3-1089 16,2 17 1789-16</inkml:trace>
  <inkml:trace contextRef="#ctx0" brushRef="#br0" timeOffset="103">29983 9493 2356 0,'0'0'48'0,"0"-16"48"16,0 16 45-16,0 0 56 0,-22-16 14 15,22 16 214-15,-18 0-228 0,18-11 14 16,0 11 32-16,0 0 60 0,-12 0 11 16,12 0 160-16,0 0-303 0,0 0 23 15,0-7 70-15,0 7 53 0,21-9 224 16,-21 7-377-16,0 1-15 0,0 1 33 15,0 29 518-15,-24-10-545 16,24 8-68-16,-32 9-42 0,-5 56-39 0,17-37-6 16,-3 9 0-16,-1 5 0 15,3 6 0-15,-18 66 0 0,26-78-64 16,2-3-87-16,3-7-116 0,8-12-179 0,0 13-955 16,35-42 306-16,-35-5-310 0,39-7 74 15,-15 0 183-15</inkml:trace>
  <inkml:trace contextRef="#ctx0" brushRef="#br0" timeOffset="104">31034 11661 4491 0,'2'-14'146'16,"-2"-1"66"-16,0 1 61 0,0 1 20 0,0-1 37 15,-25-6 349-15,8 13-404 16,17 0-59-16,-18 2-40 0,18 3 33 0,-14 2 289 16,-3 0-294-16,7 29-65 0,-3-8-89 15,-3 9-50-15,-1 8 0 0,-27 61 0 16,-6 25 0-16,26-57 0 16,-25 66 0-16,16-11 0 15,24-69 0-15,8 39 0 16,46-32 0-16,-11-40 0 0,10-11 0 15,65-9 0-15,-46-24 0 0,8-2 0 16,-1-8 0-16,4-8 0 0,0-8 0 16,55-57-15-16,-74 47-59 0,-12-3-41 15,-12-2-21-15,-12-6 12 0,-14-74 34 16,-30 73 90-16,-3 1 15 0,-9 4 32 0,-8 9 57 16,-8 14 32-16,-66 0 81 0,54 44-182 15,-2 0-35-15,3 47 0 0,1-1 0 16,-38 67-54-16,64-51-210 0,10 5-326 15,11-2-353-15,16-5-470 0,0-6-318 16,52 28-831-16</inkml:trace>
  <inkml:trace contextRef="#ctx0" brushRef="#br0" timeOffset="105">31021 13665 1473 0,'0'-6'126'0,"0"2"70"16,0 1 52-16,0 0-7 0,-14-1 145 0,14 4-227 15,0-3-14-15,-14 3-11 0,14 0 7 16,-14 0 21-16,-5 20 253 0,6-20-153 16,1 29 24-16,-3-7 11 0,1 6-3 15,-11 43 138-15,16-30-291 0,1 3-19 16,5 3-11-16,3-3 1 0,0 1-17 16,35 31 29-16,-13-44-102 0,6-8-7 15,8-7-6-15,2-9-7 0,49-8-61 16,-41-28-3-16,1 4-22 0,-6-7-20 15,-3-5-16-15,-6-3-33 0,9-53-180 16,-33 40 129-16,-8-4-28 0,0-6-31 16,-40 0 2-16,-32-59-44 0,29 66 286 15,-1 9 103-15,-5 9 72 0,1 14 67 16,4 17 53-16,-30 32 164 0,41 3-314 0,4 9-73 16,6 10-50-16,5 3-122 0,9 2-241 15,9 48-972-15,27-52 410 0,0-9 44 16,10-7 148-16,9-6 139 0</inkml:trace>
  <inkml:trace contextRef="#ctx0" brushRef="#br0" timeOffset="106">30869 13790 1423 0,'4'0'84'0,"-4"0"94"0,0 0 67 15,0 0 61-15,0 22 170 0,-25-22-300 16,25 24-26-16,-34-12-14 0,10 1 9 16,-35 13 89-16,22-15-129 0,-5-1-29 15,-7-2-18-15,-8 2-11 0,-6-3-22 16,-74-3 14-16,59-4-21 0,1 0-9 16,-8 0-4-1,-1-28 1-15,-81-7-7 0,85 11 0 0,-6-4-4 0,1-4 5 16,0-7 1-16,1-4-4 0,-78-50 37 15,81 40-25-15,1-4 7 0,3-4-24 16,-1-2-1-16,2 0 4 0,-71-64-12 16,74 59 12-16,3 0 0 0,4-3 14 15,-115-143-166-15,131 140-12 0,0-5-34 16,-36-76-231-16,51 77 271 16,8 2 42-16,1-6 51 0,5 0 20 0,7-2 24 15,-5-79 20-15,16 82 25 0,3-1 22 16,0 3 17-16,0 3 26 0,2-65 59 15,-3 78-96-15,1-2-26 0,-2 6-12 16,-2 5-3-16,-4 3-8 0,-9-36-6 16,7 50 3-16,1 3 4 0,-4 4-3 15,1 2 3-15,-10-12 3 0,14 25 3 0,2 2 5 16,2 4-3-16,3 3-2 0,-1 2-8 16,4 1-89-16,0 3-2 15,0 0-55-15,0 0-122 0,0 0-201 0,0 0-104 16,0 18-461-16</inkml:trace>
  <inkml:trace contextRef="#ctx0" brushRef="#br0" timeOffset="107">27553 10826 2103 0,'-16'18'46'0,"16"-18"48"15,-11 11 43-15,11-11 35 0,0 10-25 16,-12-3 91-16,12-7-110 0,-5 7 43 16,5-7 26-16,-2 3 25 0,2-3-45 15,0 0-10-15,0 0-164 0,0 0-11 16,0-24 0-16,23 24 6 0,-23-20-1 16,32-4-43-16,-17 10-15 0,3-1-20 15,3 1 4-15,6-1 26 0,32-14 61 16,-28 17 40-16,0 2 20 0,-3 1-6 15,-3 3-18-15,-4 2-25 0,12 4-18 16,-23 0 0-16,-3 0 15 0,1 0 8 16,-3 22 11-16,2-22 43 0,4 22 171 0,-5 4-91 15,-1-9-6-15,2 2-13 0,-3-1-12 16,10 20 88-16,-6-19-125 0,-1 1 6 16,1-3-22-16,-1-3-12 0,-2-2-30 15,6 9 7-15,-7-14-28 0,-2-3 23 16,-2-2 9-16,0-2 14 0,0 0 108 15,0 0-109-15,0 0-14 0,-19 0-35 0,19-14-10 16,-18 14-13-16,-13-15-138 16,9 2-11-16,-5 13-77 0,-2 0-99 0,-5 0-164 15,-41 0-734-15,39 28 534 0,1-7-55 16,6 4 42-16,6 6 99 0</inkml:trace>
  <inkml:trace contextRef="#ctx0" brushRef="#br0" timeOffset="108">29143 15128 1836 0,'2'-7'93'0,"-2"0"66"0,0 2 81 15,0-2 71-15,0-5 264 16,0 10-304-16,-25-1-3 0,25 0-10 0,-19 3 28 16,19 0-20-16,-40 0 172 0,26 25-266 15,-3-25-16-15,3 38 21 0,1-9 28 16,-2 39 214-16,15-28-256 0,0 2-62 16,0 2-52-16,26-5-19 0,1-4-16 15,55 11-50-15,-29-34-33 0,9-12-49 16,7 0-43-16,4-30-53 0,75-36-236 15,-81 25 253-15,-3-5 22 0,-10-5 18 16,-16 1-14-16,-15-4-24 0,-17-52-116 16,-37 51 211-16,-10 3 54 15,-12 9 34-15,-10 4 60 0,-7 13 30 0,-72 1 104 16,72 25-138-16,0 25-28 0,8 5-146 16,5 9-214-16,-31 54-1052 0,62-43 419 0,8 3 207 15</inkml:trace>
  <inkml:trace contextRef="#ctx0" brushRef="#br0" timeOffset="109">26817 14911 2532 0,'-15'0'80'0,"15"0"311"0,0 0-29 16,-8 0 56-16,8 0 11 0,0 0 7 15,0 0 113-15,0 0-392 0,0 0 0 16,0 0 94-16,0 21 105 0,21-4 61 15,4 39 401-15,-11-17-466 0,3 5-103 16,2 8-97-16,-4 4-67 0,12 52-85 16,-20-56 0-16,-7-2 0 0,12-4 0 15,-12-5 0-15,0-2-70 0,0 19-510 0,0-34-18 16,0-4-150-16,0-6-131 16,0-4-200-16,0-5-136 0,0-5-952 0</inkml:trace>
  <inkml:trace contextRef="#ctx0" brushRef="#br0" timeOffset="110">27236 15200 3027 0,'11'-6'233'15,"-9"3"15"-15,-1 3 101 0,-1 0 37 0,0 0 57 16,0 0 26-16,4 20 483 0,-2 7-526 15,3-8-51-15,1 7-66 0,-2 3-18 16,6 32 154-16,-4-31-313 0,-3 2-55 16,-1-2-48-16,2-1-29 0,-1-3 0 15,4 18-105-15,-5-25-69 0,0 1-132 16,3-8-152-16,-3-3-150 0,7 6-734 16,-7-15 514-16,2 0-57 0,3 0-197 15,-2-21 30-15,-1 21 320 0</inkml:trace>
  <inkml:trace contextRef="#ctx0" brushRef="#br0" timeOffset="111">27256 15349 2626 0,'-4'-6'322'0,"4"4"13"0,0-2 124 16,0 1-47-16,0-3-21 0,0 2-75 15,25-8 104-15,-4 6-254 0,-6-1-36 16,0 3-13-16,3 0-15 0,22 2 77 15,-19 2-94-15,2 0 9 0,0 0-4 16,0 0 18-16,2 26 3 0,18 3 112 16,-25-10-112-16,-3 3 3 0,-1 0-1 15,-5 2 6-15,1 24 98 0,-10-24-116 0,0 2-14 16,0-2-23-16,-33 1-16 16,16-3-25-16,-29 21-17 0,17-24-44 0,3-1-63 15,-3-3-67-15,-1-3-105 0,-22 4-654 16,29-15 268-16,1-1-274 15,7 0-178-15,1 0-205 0,14-32 219 0</inkml:trace>
  <inkml:trace contextRef="#ctx0" brushRef="#br0" timeOffset="112">27876 15295 3929 0,'-8'-3'453'16,"8"1"-98"-16,0-2 73 0,0 0-109 15,0-1 6-15,31-1-26 0,18-9 144 16,-17 8-344-16,8-2-67 0,3 1-57 16,1 2-61-16,35-2-358 0,-46 6 107 0,-4 2-52 15,-8 0-82-15,-6 0-116 0,-9 0-76 16,-6 25-893-16,0-3 757 15,-30-22 153-15,5 25 217 0</inkml:trace>
  <inkml:trace contextRef="#ctx0" brushRef="#br0" timeOffset="113">27908 15498 4173 0,'43'0'160'15,"4"-20"113"-15,4 20 110 0,44 0 295 16,-52-14-594-16,-5 14-243 0,-6 0-271 15,-8 0-288-15,-4 0-1383 0,-20 24 1067 16,0-24 290-16</inkml:trace>
  <inkml:trace contextRef="#ctx0" brushRef="#br0" timeOffset="114">14450 2450 1496 0,'0'-3'144'0,"0"-1"119"0,0 2 112 15,0-4 632-15,0 4-488 0,0 0 4 16,0-1-82-16,0 0-13 0,0-1-46 0,0-3 324 16,0 4-381-16,0 1-55 0,0-1-48 15,0 3 17-15,16 0 294 0,-16 21-339 16,0-21-70-16,13 36-124 0,-13-10 0 15,10 7 0-15,0 47 0 0,-10-36 0 16,0 4 0-16,0 0 0 0,0 3 0 16,0-5 0-16,0-1 0 0,0-7 0 15,0 35 0-15,-18-45 0 16,18-5 0-16,0-6 0 0,0-5-55 0,0-4-236 16,0-2-1091-16,0-6 147 0,20 0-298 15,-20 0 78-15,0 0 197 0</inkml:trace>
  <inkml:trace contextRef="#ctx0" brushRef="#br0" timeOffset="115">14876 2675 1746 0,'0'-3'128'0,"0"1"439"16,-6 1-69-16,6 1 60 0,0 0 20 15,0 0-11-15,0 0 294 0,0 0-496 16,0 0 43-16,0 0 5 0,0 16 30 15,0-16-14-15,18 32 91 0,-18-16-410 16,0 3-110-16,20 5 0 0,-20 1 0 16,14 3 0-16,-3 34 0 15,2 5 0-15,-5-37 0 0,-4 0 0 0,7 21 0 16,-7-29 0-16,2-5 0 0,0-3-157 16,0-4-215-16,-1-2-311 15,4-2-1421-15,-6-6 839 0,1 0-34 16,0-19 226-16,-3 19 311 0</inkml:trace>
  <inkml:trace contextRef="#ctx0" brushRef="#br0" timeOffset="116">14879 2752 2377 0,'-4'0'92'0,"-1"0"119"16,-2-2 632-16,4-1-328 0,-1 3-36 15,2 0-94-15,2 0-73 0,0-2-117 0,0-4-22 16,0 2-153-16,32-3-15 0,-14 1-9 16,3-2 8-16,34-10 4 0,-21 10-4 15,2-1-10-15,0 2 8 0,0 6 27 16,-5 1 24-16,25 0 186 0,-33 21-106 16,-3-21 19-16,-7 34 11 0,-4-13 31 15,-1 28 229-15,-8-23-236 0,0 0-6 16,0 3 1-16,-25 1 12 0,25 2-13 15,-57 30 35-15,30-30-175 0,1-1-33 0,-4-3-8 16,1-3 0-16,-25 17 0 16,29-27-4-16,5-4-60 0,-1-3-84 0,1-5-121 15,5-3-181-15,-12 0-963 0,16-22 375 16,2 22-151-16,4-35-67 16,5 11 108-16</inkml:trace>
  <inkml:trace contextRef="#ctx0" brushRef="#br0" timeOffset="117">15669 2660 4779 0,'0'0'89'0,"0"0"92"0,0 0 180 16,0 0 701-16,0 0-521 0,33 0-113 15,-14 0-143-15,8 0-80 0,5 0-105 16,50-21-112-16,-38 21-86 0,1-17-93 16,-4 17-114-16,-4-15-166 0,19 5-847 15,-40 10 447-15,-6 0-35 0,-7 0-78 0,-3 0-85 16,0 0 239-16</inkml:trace>
  <inkml:trace contextRef="#ctx0" brushRef="#br0" timeOffset="118">15706 2844 4852 0,'0'3'67'0,"29"0"84"0,-6-3 175 15,3 0 188-15,4 0 63 16,48-19 407-16,-36 19-765 0,-2 0-165 15,-2-15-159-15,-3 15-143 0,17 0-886 16,-38-12 196-16,-4 12-281 0,-4 0-208 0,1 0 151 16,-2-9 382-16</inkml:trace>
  <inkml:trace contextRef="#ctx0" brushRef="#br0" timeOffset="119">16660 2397 2364 0,'-21'-8'-2'0,"21"1"35"15,0 0 108-15,-21 0 526 16,7 6-181-16,14 1 24 0,-14 0-77 0,14 0 11 16,-13 0-22-16,2 30 375 0,5 8-402 15,-1-10-20-15,2 5 3 16,1 4-39-16,1 44 44 0,3-43-357 0,0 2-26 15,0-2 0-15,34-4 0 0,-12-9 0 16,41 4 0-16,-26-25-73 0,6-4-79 16,2 0-75-16,3-29-61 15,48-21-148-15,-50 20 309 0,-1-6 27 0,-5-3 15 16,-6-2-7-16,-4 0 20 0,-1-47 8 16,-29 41 60-16,0 1-3 0,-39 2 7 15,5 5 15-15,-64-24 118 0,35 44-14 0,-11 7 26 16,-3 12-15-16,-2 0-20 0,1 27-41 15,-59 29-112-15,79-20-165 0,13 0-303 16,12 6-497-16,18-2-603 0,15 26-1280 16</inkml:trace>
  <inkml:trace contextRef="#ctx0" brushRef="#br0" timeOffset="120">7451 5384 3066 0,'-13'0'94'16,"-1"0"48"-16,6-19 110 0,1 19 80 16,-1-14 70-16,1 14-13 15,-3-14 228-15,8 4-399 0,-1 10-28 0,2 0-46 16,0-10-11-16,1 10-30 0,0 0 143 15,0 0-72-15,0 0 7 0,26 22-17 0,-26-22-24 16,47 61 100-16,-25-28-106 0,4 3-2 16,1 10-24-16,0 2-12 0,34 55 34 15,-30-54-75-15,2-2 1 0,2-4-9 16,-1-6 4-16,0-10 1 0,34 7 25 16,-38-25-57-16,-4-6-14 0,-2-3-6 15,-3 0 0-15,10-50 0 0,-22 20 0 16,-2-8 0-16,-2-8 0 0,-5-8-2 15,0-8-42-15,-32-74-150 0,10 63 60 16,-4 0 46-16,-4 3 39 0,-1 4 26 16,-24-40 51-16,32 68 6 0,3 6-5 15,6 10-21-15,14 10-12 0,-11 6-17 0,11 6-78 16,0 24-133-16,25-5-272 0,-25 4-268 16,37 4-419-16,-12 8-370 0,36 41-1010 15</inkml:trace>
  <inkml:trace contextRef="#ctx0" brushRef="#br0" timeOffset="121">8437 5346 2430 0,'0'-6'102'0,"0"0"80"0,0 4 111 0,0-3 88 16,0 2 507-16,-19 2-485 16,19 1-57-16,-17 0-40 0,17 0 30 0,-25 0 1 15,-3 26 278-15,14 1-386 0,-1-6-11 16,2 3-6-16,-1 3 15 15,-8 40 193-15,17-25-281 0,0 1-57 0,5 1-45 16,0-1-29-16,0 2-8 0,25 34 0 16,13-46 0-16,-11-4-11 0,1-7-77 15,5-5-94-15,39 0-488 0,-35-17 159 16,0 0-74-16,-6 0-163 0,-2 0-226 16,-3-22-81-16,8 2-1124 0,-26 20 1493 0</inkml:trace>
  <inkml:trace contextRef="#ctx0" brushRef="#br0" timeOffset="122">8463 5724 4363 0,'0'0'118'16,"17"0"81"-16,-17 0 55 0,16 0 37 15,-16 0-32-15,29 0 105 0,-17 0-266 16,0 0-47-16,-1 0-14 0,0-14-13 15,14 14-5-15,-13 0-27 0,-2-10 5 16,-1 10-3-16,-1 0-2 0,-3 0 10 16,3 0 126-16,-6 0 21 0,-1 0 49 0,-1 0 3 15,0 26-15-15,2 0 68 16,-2-8-174-16,0 3-18 0,0 4-16 0,0 0-8 16,0 0-16-16,0 26-8 0,0-27-36 15,0-3-55-15,0-1-99 0,0-3-188 16,20-5-163-16,-6 0-1063 0,-14-10 605 15,17-2-210-15,-2 0 132 16,-3-26 251-16</inkml:trace>
  <inkml:trace contextRef="#ctx0" brushRef="#br0" timeOffset="123">8955 5404 4231 0,'0'0'82'0,"0"0"4"16,-16 17 64-16,16-17 9 0,0 22 10 16,-12-6-30-16,12 20-15 0,0-16-105 15,0 2-15-15,0-2-19 0,30-4-10 16,6 11-18-16,-17-15 43 0,3-1 9 16,-3-5-5-16,-1-1 1 0,-1 1 4 0,7 2 59 15,-24-3 37-15,12 1 68 16,-12 1 66-16,0 3 26 0,0 15 170 0,-31-10-324 15,31 2-49-15,-38 2-39 0,15 3-14 16,-1-1-2-16,-27 20-12 16,26-23-39-16,4 1-93 0,1-5-123 0,2-1-107 15,-2 2-775-15,14-13 331 0,6-2-309 16,0 0 22-16,0 0 217 0</inkml:trace>
  <inkml:trace contextRef="#ctx0" brushRef="#br0" timeOffset="124">9509 5384 2908 0,'0'0'164'0,"0"0"133"0,0 0 126 15,0 0 42-15,0 0-36 0,18 0 141 16,-2 0-414-16,-1 0-53 0,3 0-41 15,8-19-27-15,29 0-95 0,-27 19-35 16,2-17-75-16,0 17-105 0,-5-14-188 16,-3 14-164-16,7 0-881 0,-20 0 748 15,-3 0 76-15,-5 0 186 0</inkml:trace>
  <inkml:trace contextRef="#ctx0" brushRef="#br0" timeOffset="125">9579 5494 4747 0,'33'0'90'0,"-12"0"64"0,1 0 82 15,3 0 18-15,20 0 60 0,-23 0-405 16,-2 0-251-16,-1 0-406 0,-3 0-483 16,-3 15-92-16</inkml:trace>
  <inkml:trace contextRef="#ctx0" brushRef="#br0" timeOffset="126">10526 5153 386 0,'-21'0'27'0,"21"14"8"0,-20-14 17 15,20 0 7-15,-12 0 52 0,12 0 36 16,-9 9 303-16,9-9-213 0,0 0-11 16,0 0-57-16,0 0-31 0,0 0-31 15,0 0 81-15,0 0-77 0,0 0 19 16,0 0-1-16,0 0 14 0,0 0 116 16,0 0-137-16,0 0-9 0,0 0-7 15,0 0 6-15,0 0-10 0,0 0 89 16,0 0-102-16,0 0 11 0,0 0 1 15,0 0 4-15,0 0-4 0,0 0 67 16,0 0-113-16,0 0-13 0,0 0-22 0,0 0-3 16,0 0 11-16,0 0-27 0,0 0 11 15,0 0-3-15,0 0 2 0,0 0 14 16,0 0-6-16,0 0-3 0,0 0-11 16,0 0 7-16,0 0 1 0,0 0-3 15,0 0 52-15,0 0-14 0,0 0 9 16,0 0-5-16,0 0 8 0,0 0 20 15,0 0-62-15,0 0-9 0,0 0-1 16,0 0-3-16,0 0 3 0,0 0-4 16,0 0-8-16,0 0 4 0,0 0-4 15,0 0 1-15,0 0 11 0,0 0 0 16,0 0 0-16,0 0-8 0,0 0 0 0,0 0-4 16,0 0 9-16,0 0 26 0,0 0 5 15,0 0 10-15,0 0 13 0,0 0 35 16,0 0-57-16,0 0-13 0,0 0-18 15,0 0 6-15,0 0-7 0,0 0 2 16,0 0-11-16,0 0 4 0,0 0 5 16,0 0 5-16,0 0 12 15,0 0-21-15,0 0 29 0,0 0-9 0,0 0 14 16,0 0 8-16,0 0 3 16,0 0 27-16,0 0-61 0,0 0-8 15,0 0-2-15,0 0-5 0,0 0-3 16,0 0 6-16,0 0 1 0,0 0 3 15,0 0 12-15,0 0-14 0,0 0 9 0,0 0-16 16,0 0 18-16,0 0-4 16,0 0 3-16,0 0-6 0,0 0 13 0,0 0-6 15,0 0 9-15,0 0-4 0,0 0-7 16,0 0 2-16,0 0-24 0,0 0 10 16,0 0-2-16,0 0 3 0,0 0 5 15,0 0 4-15,0 0-4 0,0 0 4 16,0 0-2-16,0 0-5 0,0 0 9 15,0 0-6-15,0 0 0 0,0 0-6 0,0 0-1 16,0 0-4-16,0 0 9 16,0 0-6-16,0 0 12 0,0 0-2 0,0 0-3 15,0 0 16-15,0 0-6 0,0 0 3 16,0 0 0-16,0 0 0 0,0 0-12 16,0 0-13-16,0 0-1 0,0 0 9 15,0 0 10-15,0 0 1 0,0 0 12 16,0 0-22-16,-19 36-8 15,0-36 6-15,19 22 19 0,-11-10 27 16,11 2 15-16,-8 20 78 0,8-13-94 16,0-2-17-16,0 5-7 0,0 1 0 15,0-4-4-15,22 22 12 0,5-24-17 0,-7-2-6 16,3-4 0-16,2-2-2 16,31-3 1-16,-28-8-22 0,1 0-16 0,0 0-25 15,-2-21-24-15,0 21-13 0,19-46-155 16,-28 25 129-16,-1 1 1 0,-5-4 27 15,0-2 8-15,-7-29-26 0,-5 24 71 16,0 1 3-16,-23-3 4 0,2 0-6 16,-3 1 8-16,-40-25 0 0,30 32 31 15,-4 5 6-15,0 8 10 0,2 3 44 16,-29 9 141-16,37 0-75 0,-38 66 121 16,56-44-233-16,2 3-22 0,8 1-61 15,0 2-84-15,0 0-96 0,47 22-989 16,-23-27 302-16,6-4-228 15,8-7 204-15,4-2 226 0</inkml:trace>
  <inkml:trace contextRef="#ctx0" brushRef="#br0" timeOffset="127">11167 5309 3795 0,'0'8'51'16,"0"-1"113"-16,0-2 94 0,0-1 47 16,0 3-11-16,0 7 22 0,0-4-237 15,0-4-21-15,0 2-18 16,0-3-9-16,0-1-6 0,0 2 2 0,0-5 9 16,0-1 6-16,0 0 16 0,0 0-5 15,0 0-6-15,0 0-47 0,-14-17 0 16,14 17 7-16,0 0-3 0,0-16 4 15,0 4 52-15,-7 12 2 0,7 0 29 16,0-12-20-16,0 12-26 0,0 0-12 16,0 0-4-16,0 0 13 0,0 0 3 0,0 22-13 15,0-22-20-15,18 24-11 0,-18 3-19 16,0-12-74-16,0-1-93 0,12-3-114 16,-12 8-723-16,11-19 329 0,-11 8-188 15,8-8-107-15,-1 0 80 0,0-21 234 16</inkml:trace>
  <inkml:trace contextRef="#ctx0" brushRef="#br0" timeOffset="128">11274 5000 3451 0,'-13'12'21'0,"13"-12"10"15,0 0 52-15,0 0 270 16,0 0-109-16,0 0-39 0,0 0-76 0,0 0-41 16,20-16-54-16,-20 2-33 0,20 14-2 15,-20-16-7-15,30 16 3 0,-16-9-4 0,16 9-7 16,-17 0 12-16,1 0 9 16,-2 0 13-16,-1 25 22 0,7 1 75 0,-13-9-38 15,-2 2 4-15,2 0-5 16,-5 2 0-16,0-1-6 0,0 19 35 0,-20 9-60 15,20-26-39 1,-18-14-2-16,18-4 8 0,0 0-15 16,0 0 7-16,0-4-40 0,0 0-14 15,0 0-3-15,0 0 1 0,25 0 30 16,0-21 51-16,-25 21 2 0,29-18 18 16,-15 18 7-16,1 0 17 0,8 0 114 15,-12 0-72-15,-5 0 16 16,-6 31 5-16,7-15 11 0,-7 3-7 0,0 27 61 15,-25-20-146-15,25-1-35 0,-26 0-9 16,7 0-10-16,-21 18 6 0,18-24-26 0,-1-2-63 16,-1-5-108-16,3 1-130 0,-2-8-178 15,-12-5-1153-15,19 0 473 0,7-34 69 16,2 10 342-16</inkml:trace>
  <inkml:trace contextRef="#ctx0" brushRef="#br0" timeOffset="129">11838 4979 1990 0,'-2'0'143'0,"0"-10"129"16,-3 10 141-16,4 0 146 0,-1 0 500 16,2 0-557-16,0 0 15 0,0 0-3 15,0 22 13-15,19-22-25 0,-3 50 305 16,6-4-434-16,1 10-360 16,-7-27-13-16,2 3 0 0,1-2 0 15,1 2 0-15,1-5 0 0,-2-3 0 16,23 16 0-16,-1-22 0 0,-22-18 0 15,-3 0 0-15,18-22 0 0,-21-20 0 16,-1 13 0-16,-1-7 0 0,-4-5 0 16,-2-2 0-16,-5-50 0 0,0 45 0 15,-27 5 0-15,27 2 0 0,-30 7 0 16,30 6 0-16,-27-6 0 0,9 26 0 16,18 8 0-16,0 0 0 0,-11 0-113 15,11 29-539-15,0 9 6 0,0-10-147 16,29 1-295-16,-29 0-388 0,27 5 74 15</inkml:trace>
  <inkml:trace contextRef="#ctx0" brushRef="#br0" timeOffset="130">12456 5231 4757 0,'0'9'141'16,"-11"-4"26"-16,11-5 119 15,0 7 80-15,0-5 73 0,0 5-8 0,0 14 221 16,0-7-405-16,21 5 11 16,-21 0-57-16,13 8-43 0,5 35-70 0,-18-28-88 15,15 3 0-15,-15 1 0 0,12 0 0 16,-12 0 0-16,9-5 0 0,-4 27 0 16,1-11 0-16,-4-31 0 15,2 5 0-15,-1-9 0 16,-3-11 0-16,1-3 0 0,-1 0 0 15,0 0 0-15,0-29 0 0,0 29 0 16,0-38 0-16,0 10 0 0,0-3 0 16,0-49 0-16,0 35-65 0,0-4-72 15,0-2-54-15,-13 1-63 0,13-48-195 0,0 55 252 16,0 0 45-16,0 5 59 16,0 5 28-16,0 4 48 0,19-15 33 0,-19 26 12 15,23 3 15-15,-23 1 20 0,20 3 10 16,8-5 74-16,-11 11-90 0,-2 2-11 15,3 2-14-15,-4 1-4 0,0 0-7 16,9 20 35-16,-13 8 2 0,-3-11 17 16,-1 3 18-16,-2 0 14 0,-3 24 100 15,-1-21-113-15,0 0-10 0,-27 1-20 0,27-2-13 16,-32 0-24-16,-13 16-17 16,20-23-40-16,-46 12-443 0,46-26 102 15,5-1-208-15,0 0-228 16,2-25-352-16,-5-7-1646 0,16 15 1750 15</inkml:trace>
  <inkml:trace contextRef="#ctx0" brushRef="#br0" timeOffset="131">17135 4152 2424 0,'0'-6'78'0,"0"3"88"0,0 1 100 15,0-5 536-15,-15 5-389 0,15-1-22 16,-9 3 306-16,9 0-517 16,0 0 130-16,0 0 80 0,0 49 464 15,20-24-518-15,-20 7-9 0,24 7-74 16,-7 6-53-16,-1 4-101 0,20 53-94 16,-18-49-5-16,1 0 0 0,-4-4 0 15,-2-3 0-15,9 31 0 16,-14-46-134-16,-2-1-156 0,-1-9-218 0,-3-4-246 15,0-2-163-15,1-4-1479 0,-3-11 1102 16,0 0 298-16</inkml:trace>
  <inkml:trace contextRef="#ctx0" brushRef="#br0" timeOffset="132">17572 4461 2451 0,'2'-12'229'0,"-2"5"80"16,0 1 181-16,0 0 50 15,0 2-6-15,0 2 176 0,0 2-464 0,0 0 83 16,0 0 55-16,0 18 57 0,0-18-1 16,28 44 245-16,-4-22-460 0,-10 3-95 15,3 6-84-15,-5 1-44 0,15 32-2 16,-17-36 0-16,2 3 0 15,12 35-84-15,-16-52-142 0,-2-4-156 16,-2-3-235-16,4-2-829 0,-5-5 485 16,-3 0-93-16,0 0-137 0,0-28 114 0,0 10 372 15</inkml:trace>
  <inkml:trace contextRef="#ctx0" brushRef="#br0" timeOffset="133">17645 4461 2979 0,'0'-7'92'16,"16"3"125"-16,-16-3 90 0,15-7 405 15,-15 6-464-15,21 1-46 0,-8 1-46 16,2-1-29-16,26-2 18 0,-18 9-114 0,3 0-10 16,2 0 7-16,-1 0 19 15,0 0 26-15,24 28 154 0,-30 0-87 16,0-13-1-16,-7 5-2 0,-4-2 23 15,4 23 168-15,-12-19-165 0,-2 1-20 0,0 1-27 16,0 2-14-16,-31 0-39 16,-3 21-6-16,12-24-51 0,-3-1-3 0,-2-1-10 15,2-2-33-15,-28 10-196 0,30-17-34 16,1-2-122-16,3-3-129 0,5-6-322 16,4-1-177-16,4 0-1395 0,6-25 1610 15</inkml:trace>
  <inkml:trace contextRef="#ctx0" brushRef="#br0" timeOffset="134">18356 4299 2514 0,'0'0'75'15,"-18"0"78"-15,18 0 72 0,-15 0 65 16,15 18-23-16,-23 4 183 0,-1-7-258 16,14 2 8-16,0 2-25 0,10 0-34 0,-10 1-34 15,10 18-30-15,0-20-64 0,0-2-5 16,26 0-4-16,-26-5-5 16,26 7-13-16,1-11 9 0,-14-2 14 0,2-2-9 15,-4-2 0-15,-1 3-4 0,6 1 41 16,-16-1 9-16,12-1 18 0,-12 2 5 15,6 2 6-15,-6 1-4 0,0 11 31 16,0-8-56-16,0 1-13 0,-25 2 0 16,25 0-6-16,-46 18-9 15,-10 8 0-15,16-23-86 0,21-12-42 16,0-2-117-16,1-2-212 0,-15-1-965 16,22 0 437-16,2 0 50 0,4-22 241 15</inkml:trace>
  <inkml:trace contextRef="#ctx0" brushRef="#br0" timeOffset="135">18721 4236 2434 0,'4'-3'59'15,"-2"2"296"-15,-2 1-23 0,0 0 49 0,0 0-18 16,-25 28-13-16,25-28-67 0,-33 62 175 16,33-42-388-16,-12 20 3 15,12-22-55-15,0-1-17 0,0 0 0 16,0-2 3-16,24 11 14 0,7-19-18 16,-12-2 5-16,4 0-9 0,1-2-5 15,0-2 9-15,23 1 26 0,-25-2 11 16,-3 0 10-16,-3 2 5 0,-3-1 16 15,2 10 183-15,-15-2-108 0,0 3-23 16,0 1-59-16,-29 3-26 0,9 4-30 16,-32 23-17-16,23-21-93 0,-2-3-106 15,1 1-185-15,4-3-317 0,-19 1-1398 0,28-16 993 16,0-2 340-16</inkml:trace>
  <inkml:trace contextRef="#ctx0" brushRef="#br0" timeOffset="136">14474 4478 1533 0,'-15'0'37'0,"3"0"43"0,1 16 47 16,-4-16 250-16,10 0-156 0,3 0 19 15,-1 0 23-15,3 0 65 0,-2 0 368 16,2 0-359-16,0 0-43 0,0 0-52 15,0 0-4-15,-2 0-27 0,0 0 251 16,2 0-140-16,0 0 28 0,0 0-9 0,0 23-21 16,0-23-64-16,40 72 385 15,-17-12-420-15,-10-26-176 0,0 8-36 16,1 1-9-16,-1 3 0 16,-1 2 0-16,9 44 0 0,-12-46 0 0,-3-7 0 15,0-3-120-15,-2-9-148 0,4 11-778 16,-4-27 385-16,-2-3-214 0,3-5-168 15,0-3-248-15,1 0 24 0</inkml:trace>
  <inkml:trace contextRef="#ctx0" brushRef="#br0" timeOffset="137">14756 4733 2704 0,'3'-5'102'16,"-1"1"61"-16,-1 4 82 0,-1-3 57 0,2 3 392 16,-2 0-325-16,0 0-30 15,0 0-39-15,0 20 20 0,0-20-10 0,0 37 277 16,22-18-348-16,-22 3-58 0,15 3-42 16,-15 2-17-16,15 30 2 0,1-31-104 15,-16 3-18-15,15-5-7 0,-8-2-39 16,1-3-51-16,2 8-398 0,-7-18 66 0,0-2-97 15,0-6-228-15,-3-1-158 16,2 0-157-16,1-29-925 0,-3 29 1390 0</inkml:trace>
  <inkml:trace contextRef="#ctx0" brushRef="#br0" timeOffset="138">14750 4753 4222 0,'16'-9'175'0,"-16"6"-39"16,0-2 25-16,0-2-34 0,23-3 4 16,-23 3-14-16,37-9 108 0,-20 8-138 0,5 3-21 15,2-1-35-15,3 3-18 0,1 3-4 16,26 0 45-16,-30 23 37 0,0-23 24 16,-5 32 27-16,-1-11 28 0,0 26 154 15,-11-23-176-15,-6 5-20 0,-1-3-17 16,0 3-5-16,-28 25 54 0,28-30-116 15,-29-2-18-15,11-1-14 0,0-1-10 16,-38 20-87-16,38-34-47 0,1-4-143 16,-15-2-676-16,18 0 180 0,5-19-160 15,2 19-231-15,0-31-51 16</inkml:trace>
  <inkml:trace contextRef="#ctx0" brushRef="#br0" timeOffset="139">15272 4700 4849 0,'0'-3'40'0,"0"2"21"16,0-5 171-16,18 3-105 15,-18-1-15-15,26-1-36 0,-9 0-39 16,23-5-108-16,-17 6-45 0,-2-1-113 0,1 1-231 15,-4-1-206 1,-1 4-190-16,5-1-1058 0,-12 2 1248 0,-6 0 249 0</inkml:trace>
  <inkml:trace contextRef="#ctx0" brushRef="#br0" timeOffset="140">15389 4936 4272 0,'23'0'117'16,"2"0"51"-16,-3-19 15 0,4 19-66 16,17 0-371-16,-25-14-246 0,-2 14-243 15,-2 0-272-15,-1 0 13 0,-6 0 263 16</inkml:trace>
  <inkml:trace contextRef="#ctx0" brushRef="#br0" timeOffset="141">15884 4641 3224 0,'-21'0'46'16,"21"0"62"-16,-21 0 113 0,21 0 116 16,-41 0 372-16,26 0-408 0,2 21-51 15,1-21-16-15,2 24 18 0,2 5 110 16,8-11-246-16,0 2-36 0,0 2-17 15,0 0-10-15,20 2-19 0,6 14 9 16,-26-19-38-16,32-6-16 0,-11-2-26 16,1-5-29-16,25-6-198 0,-23 0 89 15,-2-24-17-15,0 24 32 0,-1-37 3 16,-3 16 34-16,5-27-52 0,-15 20 99 16,-6-1-17-16,-2 2-25 0,0-1-33 0,-80-54-300 15,50 59 369-15,-32-13 27 16,32 26 62-16,1 3 7 0,6 7 23 15,3 0 3-15,0 0 3 0,-2 25-16 16,14 8-128-16,8-13-157 0,0 1-150 16,0 0-180-16,27 19-1011 15,-27-21 948-15,30-1 196 0</inkml:trace>
  <inkml:trace contextRef="#ctx0" brushRef="#br0" timeOffset="142">16211 4730 4402 0,'2'0'16'0,"3"10"78"15,-5-10 78-15,0 10 49 0,0-6 242 16,0-4-289-16,0 8-8 0,0-2-15 16,0-1-29-16,0 6 13 0,-14-4-124 15,14 1-4-15,0-3-9 0,-12 0 1 16,12-2-1-16,0 1-54 0,-8-4-10 15,8 0-33-15,0 0-6 0,0 0-19 0,-4-25-75 16,1 4 127-16,1 21 18 0,2-24 24 16,0 24 12-16,0-20 28 0,0 1 82 15,0 19-34-15,0-12-16 0,0 12-5 16,14 0 6-16,-14 0 48 16,15 17-58-16,-15-17-54 0,0 21-72 0,15-21-112 15,-15 24-231-15,24-6-1037 0,-14-18 400 16,4 0 70-16,0 0 293 0</inkml:trace>
  <inkml:trace contextRef="#ctx0" brushRef="#br0" timeOffset="143">16563 4363 3542 0,'2'0'92'0,"0"0"113"0,1 0 112 16,-2 0 87-16,3 0 272 0,-4 0-446 16,2 0-53-16,-2 0-27 0,0 0-30 15,0 0-26-15,-22 0 52 0,22 0-48 0,-21 0 24 16,21 0 17-16,-29 23 11 16,2-4 72-16,3 2-106 0,6 1-61 15,12-12-36-15,6 0 7 0,-6-2 2 16,6 3-10-16,0 9 3 0,0-10-20 15,0 1 0-15,0 1-3 0,0 1 3 16,0 0 2-16,18 12 2 0,-18-13-8 16,0 2-3-16,14-3 6 0,-14 1-4 15,0 7 6-15,9-12 0 0,-9 1-8 16,0-2-13-16,0-3-17 0,5 1-4 16,-1 3-10-16,0-5 44 0,-1 2 3 15,2-1 0-15,1 2 3 0,9 6 8 0,-7-4-3 16,0-1 1-16,3 0 0 0,1 0-5 15,0 0 4-15,16 2 8 0,-13-5-6 16,0 1-5-16,0-2 3 16,-2 3-3-16,12 8 11 0,-17-5 5 0,1 3 16 15,-3 1 32-15,-3 1 29 0,-3 3 19 16,0 17 112-16,-28-15-143 0,8 1-27 16,-5 3-25-16,-7-1-13 0,-43 21-95 15,31-24-83-15,-4 1-146 0,-2-4-254 16,0-4-266-16,4-5-394 0,-34-6-1746 15</inkml:trace>
  <inkml:trace contextRef="#ctx0" brushRef="#br0" timeOffset="144">7767 7178 2113 0,'-10'0'150'0,"3"0"2"16,0 0 77-16,3 0 64 0,-3 0 108 16,0 0 78-16,2 0 444 0,2 0-577 15,3 0-96-15,0 0-24 0,0 0 37 16,0 0 303-16,0 0-300 0,0-15-41 15,0 15-57-15,0 0-16 0,0 0 51 16,19 0 289-16,-2 35-293 0,-2-13-104 16,2 7-95-16,7 5 0 0,32 53 0 0,-26-40 0 15,1 3 0-15,0-1 0 16,0-3 0-16,1-6 0 0,25 24 0 16,-31-40 0-16,0-7 0 0,-1-9 0 0,-4-6 0 15,-2-2 0-15,-3 0 0 16,10-64 0-16,-7-8 0 15,-15 26 0-15,-2-65 0 0,-2 49 0 16,-20-3 0-16,20-4 0 0,-39 3 0 0,14 2 0 16,-23-43 0-16,24 67 0 0,5 8 0 15,6 12 0-15,13 8 0 0,-15 10 0 16,15 2 0-16,0 29 0 0,0-10-96 16,23 1-183-16,-23 7-217 0,45 28-1130 0,-27-29 526 15,3-2-216-15,2-4 25 16,1-6 208-16</inkml:trace>
  <inkml:trace contextRef="#ctx0" brushRef="#br0" timeOffset="145">8688 7316 2213 0,'-13'0'43'16,"13"0"37"-16,0 0 42 0,0 0 257 16,0-16-121-16,0 16 76 0,0 0 42 15,0-14 16-15,0 14 236 0,0-12-403 0,0 12-22 16,0 0-10-16,0-9 39 0,0 9 2 16,0 0 224-16,-20 0-255 0,20 0-2 15,-20 0-21-15,-22 43 279 16,24-28-321-16,-1 3 22 0,-15 24 169 15,20-18-227-15,2 1-53 0,2 3-49 16,1 2 0-16,5 3 0 0,4 27 0 0,0-31 0 16,29 0 0-16,-9-4 0 15,5-1 0-15,42 7 0 0,-29-21-37 16,1-4-117-16,0-4-133 0,-1-2-177 16,-4 0-189-16,23-25-805 0,-35 25 625 0,-7-21 24 15,-4 21-117-15,-5-24 4 0,-6-3-378 16</inkml:trace>
  <inkml:trace contextRef="#ctx0" brushRef="#br0" timeOffset="146">8644 7506 3783 0,'0'-2'106'0,"18"2"394"0,-18 0-115 0,16 0 7 16,-16 0 26-16,23 0 26 0,-23 0-27 15,36 0 182-15,-23 0-434 0,2 0-61 16,-1 0-50-16,0 0-19 0,9 0-22 15,-13 0-13-15,-1-14-7 16,0 14 0-16,0 0 0 0,-1-13-4 16,6 13-8-16,-7-13 12 0,-2 13 4 0,-1-6-3 15,-1 6-10-15,-1 0-19 0,-2 0 42 16,0 0 41-16,0 0 46 0,0 17 32 16,0-17 18-16,0 42 127 0,0-23-170 15,0 2-38-15,0-2-33 0,0 0-20 16,20 32-14-16,-20-37-48 15,18 9-293-15,-18-14 2 0,0-5-153 16,15 0-121-16,-15-2-212 0,7-2-188 16,4 0-1293-16,-1-27 1300 0,-1 27 327 0</inkml:trace>
  <inkml:trace contextRef="#ctx0" brushRef="#br0" timeOffset="147">9294 7163 3279 0,'0'0'77'16,"0"0"82"-16,-17 0 87 0,1 24 388 15,16-24-354-15,-17 24-55 0,17-7-59 16,-16 3-34-16,16 1-58 0,0 21-20 16,0-19-46-16,0-2-3 0,25-2 8 15,-25-3-11-15,48 4 32 16,-27-14-8-16,2-2 19 0,-4-4 14 15,2 0 15-15,-3 0 33 0,14 0 162 0,-23 0-148 16,-1 0-22-16,-1 0 7 0,-7 0 20 16,0 0 142-16,0 0-183 0,-31 32-41 15,12-14-27-15,-2 2-3 0,0 5-13 0,-27 22-1 16,25-22-18-16,0-3-73 0,5-3-152 16,1-1-187-16,-11 3-1149 0,17-15 422 15,2-6-124-15,3 0 279 16</inkml:trace>
  <inkml:trace contextRef="#ctx0" brushRef="#br0" timeOffset="148">9891 7126 2349 0,'0'0'110'0,"-9"10"121"0,9-10 144 16,0 0 171-16,0 0 499 16,0 0-619-16,0 0-54 0,0 0 9 0,0 0 15 15,21 0-10-15,17 0 165 0,-11 0-370 16,8 0-54-16,1 0-55 0,2 0-27 15,41 0-50-15,-43 0-43 0,-2 0-63 16,-5-19-93-16,-5 19-142 0,-5 0-130 16,1-17-689-16,-17 17 410 0,-3-7-75 15,0 7-198-15,-21 0-53 0,21 0 291 0</inkml:trace>
  <inkml:trace contextRef="#ctx0" brushRef="#br0" timeOffset="149">9954 7361 3202 0,'0'5'85'16,"31"-2"136"-16,5-3 588 0,-9 0-391 16,2 0-119-16,5-24-145 0,82-2-249 15,-79-2-300-15,-1 14-298 16,25-9-1476-16,-39 23 1244 0,-7-16 302 16</inkml:trace>
  <inkml:trace contextRef="#ctx0" brushRef="#br0" timeOffset="150">10727 6935 1590 0,'-10'0'314'0,"10"0"-33"0,0 0 95 16,-7 0-21-16,7 0 35 0,-4 0 4 0,0 0 313 15,3 0-436-15,1 0-34 0,-3 0-10 16,3 0 54-16,0 0 45 0,0 20 310 16,0 13-379-16,0-11-52 0,0 5-31 15,0 0-8-15,20 26 44 0,-4-29-159 16,-16-2-30-16,25-2-12 0,-7-8-7 16,3-5-33-16,28-7-131 0,-21 0 42 15,-1-18-23-15,0 0-19 0,-3-4-31 16,13-33-208-16,-25 26 207 0,0-4-9 0,-8-3-3 15,-4 1-25-15,0-2-9 16,-21-30-123-16,-15 37 256 0,14 6 60 16,-5 4 34-16,-3 7 30 0,-25 7 120 15,29 6-35-15,2 26-16 0,1-4-28 0,4 5-26 16,5 2-10-16,5 38-30 0,9-32-114 16,0-2-256-16,20-1-253 0,2-5-288 15,43 9-1069-15,-26-29 1342 0</inkml:trace>
  <inkml:trace contextRef="#ctx0" brushRef="#br0" timeOffset="151">11414 6963 3273 0,'0'14'61'0,"0"-14"99"0,0 14 123 15,0-14 103-15,0 10 358 0,0 0-478 16,0-3-42-16,0 0-19 15,0 1-3-15,0 4 141 0,0-4-226 16,0-1-24-16,0-1-21 0,0-3-8 0,0 2-10 16,0-1 38-16,0-4-43 0,0 0-12 15,0 0-12-15,0 0-12 0,-14-18-14 16,14 18-5-16,0-15 3 0,0 15-9 16,0-21 3-16,-12 21 6 0,12-14-17 0,0 14 6 15,0-8-13-15,0 8 10 0,0 0 8 16,0 21 5-16,0-21 4 15,0 26-18-15,0-26-73 0,0 27-136 0,0-13-139 16,21-2-887-16,-21 5 424 0,16-17-233 16,-4 0-19-16,1 0 204 0</inkml:trace>
  <inkml:trace contextRef="#ctx0" brushRef="#br0" timeOffset="152">11738 6629 3463 0,'4'0'89'0,"-2"0"60"15,-2 0 99-15,0 0 420 0,0 14-335 0,0-14-40 16,0 0-44-16,-18 10-11 0,18-10-57 16,0 24 66-16,0-14-192 0,-11 3-13 15,11 1-29-15,0 2-8 0,0 20-6 16,0-19 3-16,23-1-2 0,-23 2 9 15,26-1-4-15,-10-3 1 0,20 11-6 16,-16-16-3-16,3-1-18 0,-2-3-8 16,3-1-13-16,25-1-31 0,-24-3 55 0,-3 0 9 15,-1 0 0-15,-1 0-5 0,-7 0 8 16,5 0 67-16,-16 17 20 0,-2-17 21 16,0 22 10-16,0-7-6 15,-22 23 14-15,-14-16-99 0,11 0-13 0,-2 2-5 47,-2-3 5-47,0 0-8 0,-30 15-1 16,30-23-27-16,7-3-47 0,-1-4-94 0,3-6-122 0,-13 0-564 0,21-21 248 0,2 21-105 0,4-33-113 0,4 13-176 15,2-4 103-15</inkml:trace>
  <inkml:trace contextRef="#ctx0" brushRef="#br0" timeOffset="153">11648 6602 4027 0,'15'0'419'0,"-4"0"-45"16,-4 0 153-16,7 0-29 0,2 0-28 15,4 0-102-15,26 0-78 16,-20 0-342-16,7 0-148 0,1 0-213 0,-2 0-273 15,33-29-1617-15,-34 0 966 0,0 14 280 0</inkml:trace>
  <inkml:trace contextRef="#ctx0" brushRef="#br0" timeOffset="154">12499 6742 1968 0,'-2'-7'162'0,"2"4"98"15,-2-2 120-15,2 1 70 0,-2-3 510 16,-2 6-535-16,4 0-79 0,-1 0-92 0,0 0-30 16,1 1-57-16,0 0 62 15,0 0-71-15,0 0 73 0,30 23 68 0,-12-23 28 16,32 58 179-16,-21-27-331 0,2 3-30 15,3 3-14-15,56 76 200 16,-68-81-283-16,-1-3-33 16,17 14-15-16,-25-29 0 0,0-6 0 15,-4-2 0-15,-1-6 0 0,1 0 0 0,9-49 0 16,-9 18 0-16,-1-9 0 0,-1-6-13 16,0-9-49-16,-7-65-283 0,0 61 116 15,-20-4 27-15,20 6 83 0,-30 6 47 16,14 6 40-16,-10-13 9 0,26 37 16 15,-18 13 1-15,18 8 4 0,0 0 1 0,0 37-125 16,0-16-147-16,20 6-213 16,-20 3-259-16,36 3-302 0,-13-1-266 0,28 32-969 15</inkml:trace>
  <inkml:trace contextRef="#ctx0" brushRef="#br0" timeOffset="155">13315 6980 4299 0,'0'12'56'0,"-18"2"46"0,18 0 65 0,0 22 273 16,0-18-179-16,0 3 28 0,0 6 7 15,0 2 6-15,0 4-64 0,20 36 39 16,-20-31-203-16,18 5-13 0,-18-3 5 15,20 1 40-15,-4 27 238 0,-16-40-147 16,14-4-33-16,-14-6-52 0,11-5-28 16,-11-3-6-16,9-4 48 0,-9-6-83 15,0 0-34-15,0 0-9 0,0-23 0 0,0-13 0 16,-25 12-22-16,25-8-35 16,-18-6-60-16,18-6-73 0,-25-1-31 0,-4-64-226 15,14 51 243-15,1 0-41 16,3-3-31-16,2 5-39 0,-5-44-159 15,10-12 268-15,4 63 191 16,20 32 31-16,-20 1 13 16,21 2 16-16,5-9 65 0,-10 16-60 0,2 1-17 15,0 2-11-15,0 4 2 0,0 0 22 16,15 0 130-16,-17 26-45 0,-3-26 8 16,-3 28 13-16,-6-12 1 0,1 25 80 15,-5-21-169-15,0 2-17 0,-21 2-9 0,21-3-3 16,-27-1-7-16,-9 14-9 15,19-19-37-15,-6-2-56 0,3-6-89 16,0-3-172-16,-25-2-861 0,22-2 240 0,3-27-236 16,-2 27-24-16,7-34 223 0</inkml:trace>
  <inkml:trace contextRef="#ctx0" brushRef="#br0" timeOffset="156">15088 6316 984 0,'0'0'117'0,"0"0"95"16,-11 0 426-16,11 0-333 0,0 0-3 15,0 0 29-15,0 0 81 0,0 0 54 16,-7-17 423-16,7 17-554 0,-3 0-70 16,3 0-30-16,0 0 14 0,0-9 1 15,0 9 145-15,0 0-209 0,0 0 68 16,0 0 83-16,0 29 67 0,0 17 133 16,0-15-449-16,0 8-88 0,0 5 0 15,0 1 0-15,21 6 0 0,-21 43 0 16,13-49 0-16,-13-3 0 0,12-3 0 0,-12-7 0 15,11 19 0-15,0-35-187 16,-6-2-209-16,0-5-304 0,0-4-401 0,9-5-1774 16,-3-26 1528-16,-1 8 400 0</inkml:trace>
  <inkml:trace contextRef="#ctx0" brushRef="#br0" timeOffset="157">15427 6527 3885 0,'-10'-5'35'0,"10"-1"26"15,0 2 54-15,0 3 103 16,-8-2 66-16,8 3 393 0,-5 0-366 16,5 30-34-16,0-12-6 0,0 3 12 15,26 33 193-15,-26-25-300 0,20 2-59 0,-20 3-44 16,22-2-25-16,-22 1-30 0,18 21-16 15,-5-29-47-15,-13-4-58 0,7-4-106 16,-7-5-177-16,0 4-707 0,0-10-520 16,0-6-456-16,0 0 1247 15,0-29 192-15</inkml:trace>
  <inkml:trace contextRef="#ctx0" brushRef="#br0" timeOffset="158">15418 6612 3837 0,'0'-3'164'16,"-18"1"64"-16,18-3 85 15,0 2-18-15,0-1-50 0,0-8-59 0,0 4-176 16,0 1-10-16,21-3 1 0,-3 3-5 16,3-3 14-16,29-2-5 0,-22 7 4 15,0 5 0-15,-2 0 9 0,-2 0 16 16,16 20 113-16,-27 9-11 0,-2-10 42 15,-5 3 24-15,-2 2 36 0,-4 0-4 0,0 30 160 16,-24-26-246-16,24 1-42 0,-32 0-30 16,12 0 1-16,-21 25 28 0,20-29-78 15,0-2-21-15,3-3-20 0,1-3-52 16,4-3-69-16,-5-3-582 0,12-11 58 16,6 0-327-16,0 0-205 0,0-32-137 15,26-14-543-15</inkml:trace>
  <inkml:trace contextRef="#ctx0" brushRef="#br0" timeOffset="159">15833 6581 4786 0,'0'0'37'15,"0"0"29"-15,0 0 188 0,0 0-73 16,25 0 53-16,-5-23 29 0,2 23-2 15,35-20 68-15,-26 0-279 0,2 10-37 16,-1 2-21-16,-2 8-48 0,-3-14-86 16,11 11-417-16,-25 3 187 0,-1 0-108 0,-5 0-105 15,-7 0-155-15,0 0-214 0,-26 21-802 16,26-6 1191-16</inkml:trace>
  <inkml:trace contextRef="#ctx0" brushRef="#br0" timeOffset="160">15910 6766 4663 0,'27'0'27'0,"5"0"37"0,34-22 216 15,-29 3-137-15,0 19-46 0,-1-17-129 16,48 3-1585 0,-67 14 493-16,-3 0 108 15,-9 0 239-15</inkml:trace>
  <inkml:trace contextRef="#ctx0" brushRef="#br0" timeOffset="161">16780 6313 899 0,'15'0'123'0,"-15"0"132"0,13 0 523 15,-5 0-385-15,-8 0-17 0,0 0 23 16,3 0 56-16,-3 0 412 0,0 0-551 16,0 0-56-16,0 0-44 0,0 0 4 15,0 0 14-15,0 0 107 0,-13 0-190 16,13 0-8-16,0 0 20 0,0 18 2 0,0 11 53 16,0-8-161-16,0 4-3 15,0 1-8-15,0 1-4 0,0 0-6 16,29 18-2-16,2-27-18 0,-14-4-8 15,5-7-4-15,1-7-20 0,29 0-102 0,-25-18 29 16,0 18-13-16,-1-37 3 0,0 9-10 16,-5 1 1-16,10-32-152 0,-25 27 105 15,-6-1-42-15,0-1-16 0,-24 0-8 16,-26-29-90-16,23 35 248 0,-6 5 30 16,1 4 29-16,0 9 4 0,1 5 10 0,-19 26 50 15,27 0-31-15,4 7-9 0,6 4-4 16,6 2-4-16,7 41-134 15,0-41-199-15,37-1-310 0,-16-4-266 0,8-9-257 16,8-5 141-16</inkml:trace>
  <inkml:trace contextRef="#ctx0" brushRef="#br0" timeOffset="162">17522 6329 2961 0,'6'0'69'0,"2"16"81"16,-1-9 109-16,3 0 475 0,-6 1-392 15,-1-1-45-15,1 1-87 0,-2 1-36 16,0-1-52-16,0 4 4 16,-2-7-79-16,0-1 17 0,0-1 14 0,0-2 32 15,0-1 139-15,0 0-162 0,0 0-37 16,0 0-30-16,0 0-26 0,-17-20 6 15,17 20 2-15,0-16 13 0,-13 16 17 16,13 0 24-16,0-11 28 16,0 11 109-16,0 0-123 0,0 0-36 0,0 0-9 15,0 0 12-15,0 0 1 0,0 26 39 16,0-26-78-16,0 24-56 0,23-24-95 16,-23 22-156-16,15-4-673 0,2-18 186 15,-17 11-152-15,19-11-218 0,-5 0 63 0,-2 0 343 16</inkml:trace>
  <inkml:trace contextRef="#ctx0" brushRef="#br0" timeOffset="163">17742 6095 3244 0,'0'14'292'0,"0"0"1"16,0-14 115-16,0 0-41 15,0 0-25-15,0 8 129 0,0-8-346 0,0 0-54 16,0 0-57-16,0 0-12 0,0-23-8 16,0 6-9-16,0 17 10 0,0-21-3 15,0 21 9-15,24-17 3 0,-4 4 0 16,-20 13-3-16,29-10 12 0,-12 10 10 16,2 0 15-16,3 0 4 0,17 0 54 15,-21 0-32-15,-3 27 30 0,-1-27 26 16,-4 30 21-16,-2 12 158 0,-7-17-158 15,-1 4-18-15,0 0-21 0,-20 2-13 0,20 0-23 16,-51 31 7-16,29-33-47 0,0-1-4 16,2-4 1-16,-1-4-4 15,-12 16-5-15,20-23-16 0,1-4 6 0,5-2 5 16,1-2 13-16,1-2-2 0,5-3-78 16,0 0-24-16,0 0-2 0,0-24 31 15,25 24 24-15,5-20 33 0,-9-1-2 16,2 21-1-16,3-18-2 15,0 18-1-15,4-11-1 0,21 11-48 0,-27 0-70 0,-3 0-157 16,-2 0-145-16,-5 0-160 16,12 0-1097-16,-15 0 625 0,0 0-67 15,4 0 327-15,0 0 181 0</inkml:trace>
  <inkml:trace contextRef="#ctx0" brushRef="#br0" timeOffset="164">18528 5921 3567 0,'2'-1'76'0,"-2"1"77"15,0 0 87-15,0-1 81 16,0 1 259-16,0 0-353 0,0 0-53 16,-22 0-44-16,22 0-4 0,-19 0-19 0,-7 19 119 15,13-19-90-15,-4 17 26 0,1-17 8 16,-2 15-4-16,-16 5 42 15,17-10-134-15,1 1 7 0,1 1 3 16,-15 27 65-16,24-27-135 0,2 1 0 16,2-1-2-16,2 8 5 15,0-12-14-15,0 1-1 0,0-1-4 16,18 0-2-16,-18 6-8 0,19-8 8 0,-19 3 2 16,0-1 2-16,13 1-3 0,-13 0 3 15,0 10-2-15,0-11 5 0,0 1-1 16,0-3 3-16,7-1-3 0,-7 2-36 0,0-5-17 15,0 0-2-15,9-2 8 0,-4 0 6 16,5 0 27-16,12 0-1 0,-6 0 13 16,-1 0-2-16,3 0-1 0,1 0 2 15,19-16 6-15,-18 16 19 0,-3 0 3 16,2 0 7-16,-2 0-11 0,0 0-6 16,8 19 12-16,-14-19-7 0,-3 17-4 15,-4-17 2-15,1 22 3 0,-5 4 14 16,0-14-24-16,-24 5-2 0,24-2 1 15,-34 1-7-15,11-1 3 0,-29 19-21 16,20-19-32-16,1 0-66 0,-3-1-120 16,2-5-174-16,-30 4-892 0,34-11 334 15,-3-2-270-15,4 0 33 0,4 0 216 16</inkml:trace>
  <inkml:trace contextRef="#ctx0" brushRef="#br0" timeOffset="165">19088 5852 3062 0,'0'0'382'0,"0"0"-12"0,0 0 118 16,0 0-64-16,0 0 19 0,0 0-1 15,0 0 362-15,0 18-466 0,0-18-58 16,0 25 1-16,0-8 49 0,20 32 124 15,-20-19-361-15,15 5-93 0,-15 4 0 0,11 4 0 16,-11 3 0-16,11-1 0 0,-1 46 0 16,0-15 0-1,1-15-14-15,-6-43-216 0,0 1-229 0,1-5-278 16,-1-6-290-16,6-4-151 0,15-4-1370 16,-11-21 1541-16,4 3 366 0</inkml:trace>
  <inkml:trace contextRef="#ctx0" brushRef="#br0" timeOffset="166">19372 6127 3488 0,'0'-2'110'0,"0"2"89"16,0 0 439-16,0-2-310 0,0 2 3 16,0 0 0-16,0 0 11 0,22 22 276 15,-22-22-359-15,0 24-23 0,24-10-39 16,-24 2-10-16,16 2-30 0,0 21 102 15,-16-18-179-15,13-2-34 0,-13-1-27 16,9-1-18-16,-3 12-22 0,0 2-383 16,-6-19-420-1,0-9 248-15,0-3-199 0,1 0-166 16,-1 0-213-16,2-27-1002 0,-1 27 1526 16</inkml:trace>
  <inkml:trace contextRef="#ctx0" brushRef="#br0" timeOffset="167">19422 6095 2593 0,'0'0'121'0,"-4"0"130"15,2 0 145-15,2 0 474 16,0 0-326-16,28 0-248 0,4 0-221 16,-10 0-15-16,4 0-27 0,2 0-28 15,1-13-5-15,31 13 0 0,16 0 46 16,-44 26 111-16,-23-3-26 15,-2-9 44-15,-4 2 33 0,-3 23 247 16,0-17-264-16,-25 0-50 16,25 0-35-16,-36-1-20 0,-8 19 8 15,20-22-77-15,-3-1-8 0,2-5-1 0,1-2-14 16,3-1-33-16,-10 2-230 0,18-7-48 16,4-4-131-16,4 0-194 15,2 0-242-15,3-21-1153 0,0-4 1053 0,31 6 268 16,-11-1 261-16</inkml:trace>
  <inkml:trace contextRef="#ctx0" brushRef="#br0" timeOffset="168">20017 6029 2761 0,'2'-6'70'0,"2"-4"242"0,-2 8-53 16,-2-3 19-16,0 3 18 0,0 2 50 15,0 0-33-15,-24 0 150 0,24 0-324 16,0 24-41-16,-25-24-8 0,25 20-24 16,-16 4 39-16,0-11-79 0,16 1 10 15,-9-2-15-15,9 17 14 16,0-21-22-16,0-2-14 0,21 0 4 16,4-4 1-16,-9 1-5 0,-1-2 3 0,3-1-5 15,-1 0-13-15,14 3 8 0,-17 0 3 16,-3 0 9-16,-1 2 7 0,-1 1 15 15,-2 8 69-15,-7-3-36 0,0 1-4 16,0 2 1-16,-24 3-4 0,24 2-10 16,-56 15 1-16,32-16-34 0,-3 1-10 15,-2-3 5-15,0-2-20 0,-22 6-152 16,27-15-19-16,3-1-75 0,4-4-152 16,4 0-221-16,5 0-157 0,3-22-1173 0,5-1 1171 15,0 23 236-15</inkml:trace>
  <inkml:trace contextRef="#ctx0" brushRef="#br0" timeOffset="169">20418 5917 2345 0,'7'-5'79'0,"-2"3"87"0,2-3 458 0,-6 2-252 16,-1 2 9-16,0 0-19 0,0 1-20 16,0 0-36-16,-20 0 202 0,20 0-249 15,-19 0-2-15,19 20-11 0,-25-20-15 16,-2 34 72-16,15-19-220 16,3 1-34-16,-1 1-29 0,2 0-4 0,8 0-4 15,0 17-1-15,0-20-8 0,0 0 0 16,0-3-4-16,29 0-16 0,6 4-53 15,-16-10 26-15,0-3 12 0,3 1 12 16,0 0 10-16,-3-2 4 0,10 0-8 16,-16 1 3-16,-6 0 3 0,-1 3 14 15,-6 2 18-15,0 10 80 0,0-2-51 16,-26 2 1-16,26 2-10 0,-38 3 8 0,16 1-8 16,-23 25 2-16,22-25-41 0,1 1-4 15,3-3-27-15,1-3-61 0,-12 13-398 16,17-19 32-16,-5-2-184 0,2-5-266 15,-2-2-276-15,-3-3-137 0</inkml:trace>
  <inkml:trace contextRef="#ctx0" brushRef="#br0" timeOffset="170">7899 8614 838 0,'0'6'40'0,"0"-1"25"0,0 1 36 0,0-3 170 16,0-3-150-16,0 0-25 16,0 0-35-16,0 0-2 0,0 0 9 0,0-18 125 15,0 18-79-15,19 0 12 0,-19 0-12 16,37-10 150-16,-26 10-195 15,4 0-3-15,15 0 32 0,-13 0-69 16,2 14-19-16,1-14-5 0,0 0-4 16,3 0-1-16,27 0 5 0,-22 0-3 15,0 0-4-15,3 0-8 0,2 0-10 16,1 0-7-16,35-18-29 0,-33 18 35 16,4 0 8-16,1-13 3 0,0 13 2 15,49 0 4-15,-43 0 5 0,5 0 2 16,0 0-3-16,1 0 5 0,3 0-3 15,59-7 0-15,-53 7-2 0,1 0 0 16,1-5-1-16,2 4 1 0,1-1-3 16,69-8-21-16,-66 4 1 0,0 0-10 15,5-4 3-15,3-2 9 0,83-15-2 16,-80 15 23-16,7-2-5 0,1 1 8 16,1-1-3-16,3 0-2 0,89-8 1 0,-86 10-1 15,0-3 2-15,3 5-4 0,0-2-4 16,3-1 2-16,101-14-8 0,-97 12 11 15,0 0 3-15,3 1 4 0,0-5-1 16,108-16 7-16,-111 17-4 0,6-2-3 16,0 1 4-16,-1 0 1 15,1-1-3-15,102-21 6 0,-109 19-12 0,-1 3-1 16,-3-3 10-16,-3 2-8 0,-3 0-1 0,76-15 3 16,-88 20-3-16,-5-2 5 0,-3 3-6 15,-5-1 2-15,55-11 8 0,-69 13 1 16,-2 2 4-16,-7 1-4 0,-3 3 1 15,-6-1-4-15,20 1-8 0,-35 5 1 16,-8 2-7-16,-3 0 3 0,-4 0 0 0,-5 0 3 16,-1 0 19-16,-2 0 3 15,0 0 9-15,0 0 9 0,0 0-1 16,0 0 42-16,0 0-40 0,0 0 9 16,-13 0 3-16,13 0 5 0,0 0 4 15,0 0 49-15,0 0-62 0,-10 0-14 0,10 0-14 16,0 0-3-16,0 0-7 0,0 0-6 15,0 0-3-15,0 0-1 0,0 0-1 16,0 0 0-16,0 0 5 0,0 0 1 16,0 0-3-16,0 0 0 0,0 0-2 15,0 0 4-15,0 0-5 0,0 0 1 16,0 0-3-16,0 0 2 0,0 0-2 0,0 0-7 16,0 0 4-16,0 0-6 15,0 20 2-15,0-20 5 0,0 0-4 0,0 15 8 16,-13-15-3-16,13 11 4 15,0 0-2-15,-10-3 1 16,10-8 0-16,0 0-3 0,0 5-12 16,0-5 9-16,0 0-3 0,0 0-3 0,0 0-7 15,0 0-7-15,0 1-26 0,0 2 38 16,0-2 8-16,0 3 6 16,0-1 8-16,0 2-7 0,0 4-3 0,0-6 2 15,0 2 2-15,0-2 2 0,0-2 3 16,0 2 10-16,0-3-11 15,0 0-1-15,0 0-5 0,0 0-1 16,0 0 3-16,0 0 0 0,0 0 3 0,0 0-9 16,0 0 4-16,0 0-7 15,0 0 7-15,0 0-4 0,0 0 6 0,0 0-2 16,0 0 6-16,0 0-7 16,0 0 0-16,0 0 3 0,0 0-8 15,0 0 5-15,0 0 2 16,0 0-1-16,0 0 0 0,0 0-2 15,0 0-4-15,0 0 1 0,0 0 3 16,0 0-4-16,0 0-9 0,0 0-3 16,0 0-39-16,0 0 28 0,0 0-7 15,0 0-7-15,0 0-14 0,0 0-12 16,0 0-86-16,0 0 70 0,0 0-27 16,0 0-52-16,0 0-66 0,0-20-194 15,0 20 293-15,0 0 67 0,0 0 7 0,-17 0 6 16,17-16-29-16,0 16-102 0,0 0 99 15,0 0 30-15,0-8 28 0,0 8-15 16,0 0 12-16,0-4-111 0,0 1 16 16,15 1-13-16,-15-1 34 0</inkml:trace>
  <inkml:trace contextRef="#ctx0" brushRef="#br0" timeOffset="171">14995 7470 568 0,'0'4'4'0,"17"0"32"16,-17 0 16-16,26-1 42 0,-8 2 29 16,25 4 131-16,-18-2-137 0,2-1-7 15,4 1-16-15,3 0-3 16,80 13 66-16,-74-14-136 0,46 4-2 0,-42-7-17 15,0-1 12-15,1 1 18 0,3 1 12 16,52-1 39-16,8-1-65 16,2 2-42-16,-54-1-7 0,2-2-25 15,2 1-16-15,5 0-5 16,1-2-5-16,72 0 0 0,-66 0 59 0,3 0 18 16,4 0 4-16,0 0 1 0,3-18 12 15,84 18 33-15,-80-16-13 0,-1 16 9 16,1-13 0-16,-3 13-1 0,82-13 33 15,-85-1-48-15,4 7-3 0,1-1-9 16,3 0 0-16,-2-1-11 0,83-6-4 16,-83 5-2-16,4 2 7 0,0-2-9 15,0 2 3-15,0-2-2 0,92-12-32 16,-87 11 4-16,3-2-19 0,0 0 5 0,4-3 0 16,109-18-11-16,-101 13 32 15,6 1 9-15,6-5 16 0,3 2 4 0,2-1 23 16,128-25 17-16,-125 23-19 0,-3 1-4 15,0 1 9-15,-5 2 4 0,103-17 65 16,-28 6 22-16,-34 11 5 16,-97 15-64-16,-11 0-1 15,-11 4-28-15,-8 2-18 0,-10 1-19 0,2 0-17 16,-22 0 13-16,-6 0 4 0,0 0-26 16,0 15-59-16,-25-15-124 0,2 0-601 15,23 0 365-15,-21 0 128 0</inkml:trace>
  <inkml:trace contextRef="#ctx0" brushRef="#br0" timeOffset="172">13648 10182 2805 0,'0'-10'271'0,"-10"6"13"0,10-1 123 16,0-1-3-16,0 3-1 0,0 0-42 0,0 3 196 16,0 0-248-16,0 0 34 0,21 0 19 15,-21 32 31-15,40 7 323 0,-22-14-437 16,3 7-86-16,-2 4-105 0,4 2-72 15,2 2-16-15,22 42 0 0,-23-40 0 16,2-2 0-16,-2-4 0 0,-2-4 0 16,-1-5 0-16,-3-3 0 15,-5-6 0-15,14 9 0 0,-7-22 0 16,-13-5 0-16,14-37 0 16,0-23 0-16,-9 16 0 0,8-61 0 15,-11 41 0-15,-4-3 0 0,-3-5 0 16,0 5 0-16,-2 0 0 0,0-45 0 0,0 66 0 15,0 11 0-15,0 10 0 0,0 8 0 16,-16 0 0-16,16 15 0 0,0 2 0 16,0 0 0-16,-11 0 0 0,11 22 0 15,0 7-131-15,-7-9-195 0,7 2-309 16,0 3-355-16,0 1-352 0,21 22-1750 16,-21-27 2034-16</inkml:trace>
  <inkml:trace contextRef="#ctx0" brushRef="#br0" timeOffset="173">14544 10362 1971 0,'0'-7'67'15,"0"4"43"-15,0 1 264 16,-20-1-170-16,20-1 21 0,-16 1 1 0,16 1 20 16,-14-3-11-16,14 0 211 0,-10 2-238 15,10 0 16-15,0 0-23 0,0 2 8 16,0 1 151-16,0 0-191 0,0 0 9 15,0 0 17-15,0 0 68 0,0 0 28 16,-18 0 265-16,18 0-339 0,-20 25-28 16,20-8 3-16,-30 2 43 0,-14 35 90 15,21-22-253-15,-2 7-69 0,2 0-3 0,3 3 0 16,4-1 0-16,2 37 0 16,14-43 0-16,0-2 0 0,37-5 0 15,-8-7 0-15,7-6 0 0,9-4 0 16,58-7-37-16,-52-4-159 0,-1 0-147 15,-2-25-195-15,-5 25-157 0,17-26-774 0,-40-3 657 16,-8 14-25-16,-8 1-106 0,-4-1 20 16,0 1 225-16</inkml:trace>
  <inkml:trace contextRef="#ctx0" brushRef="#br0" timeOffset="174">14528 10629 2995 0,'0'0'130'0,"0"0"153"0,0 0 163 16,18 0 49-16,-18 0 371 0,14 0-577 16,-14 0-30-16,13 0-40 0,-6 0-17 15,4 0-52-15,7 0-4 0,-8 0-120 16,1 0-20-16,0 0-7 0,3-21-2 16,12 3 2-16,-17 18-1 15,0-18 2-15,2 18 1 0,-4-12 8 16,-2 12 17-16,-3-8 67 0,-2 8 26 0,0 0 47 15,0 0 34-15,0 0 27 0,0 28 127 16,0-1-175-16,0-9-38 0,0 3-36 0,0 0-39 16,0-2-66-16,18 20 0 0,-18-20 0 15,0-2 0-15,19-1 0 0,-19 0 0 16,14 8 0-16,-14-12 0 0,14-1 0 16,-14-3 0-16,0-1-69 0,10-2-203 15,-6 0-989-15,0-5 223 0,0 0-179 16,3 0-174-16,2-31 80 0</inkml:trace>
  <inkml:trace contextRef="#ctx0" brushRef="#br0" timeOffset="175">15117 10321 2745 0,'0'-4'48'0,"2"0"87"16,-2 2 144-16,0 2 133 0,0-2 61 16,-21 2 343-16,4 0-535 0,17 0-23 15,-20 21-20-15,20-21 20 0,-18 44 146 0,2-25-272 16,16 3-40-16,-11 0-24 16,11-3-13-16,0 0-21 0,0 10-1 15,22-16-27-15,-22-6-4 0,30 1-1 16,-10-2 0-16,18 0-5 0,-17-3 3 0,1 0 0 15,-3 0-1-15,0 1 11 0,-6-1 18 16,6 9 99-16,-13-4-25 0,-6 1 18 16,5 1 2-16,-5 1 10 0,0 14 84 15,-30-10-116-15,30 2-3 0,-31-2-22 16,11 1-14-16,-4-3-31 0,-23 15-22 16,24-16-11-16,5 1-6 0,-3-5-57 15,7 1-81-15,-12 3-439 0,15-8 71 16,4-1-170-16,0-2-357 0,3-1-430 0,3 0 62 15</inkml:trace>
  <inkml:trace contextRef="#ctx0" brushRef="#br0" timeOffset="176">12500 11433 1270 0,'-12'-4'181'15,"9"1"-46"-15,1 3 27 0,0-3-70 0,0 2-6 16,2 0-5-16,0-1 102 0,0 2-74 16,0 0-3-16,0 0 4 0,0 0 10 15,0-2 115-15,0 2-124 0,0 0 5 0,0 0 25 16,0 0 20-16,0 0-12 16,18 0 118-16,-18 0-157 0,16 0-3 15,-3 0-18-15,2 0-4 0,29 0 57 0,-22 0-72 16,7 0 7-16,4 0-14 0,6 0 1 15,1 0-20-15,55 0-8 0,-43 0-28 16,6 0-9-16,5-20-1 0,4 20-11 16,5-22-31-16,79-3-55 0,-70 10 69 15,4 2 17-15,3-1 24 16,2-1-1-16,90-4 29 0,-90 9-13 0,6 1 19 16,1 2 11-16,1 1 0 0,6-3 0 15,102-5 5-15,-95 8-56 0,2-2-12 16,-2 0 7-16,8-2-2 0,1 0-5 15,116-12-20-15,-112 13 14 0,1-2-5 16,1 0 4-16,4-1 0 0,119-12 27 0,-126 12-2 16,7 2-5-16,1-2-14 0,0 0-1 15,-1 1-5-15,122-8 26 0,130-8-14 16,-133 9-5 0,-126 7 12-16,-1 2 0 0,10-3-14 15,-2 0 19-15,138-10-11 0,-140 10 2 16,3 0-9-16,-2 0 13 0,-2 1-4 15,110-10 4-15,-129 13-9 0,4 0 4 0,-5 0 15 16,-5 1 16-16,-5 5 8 16,80-5 6-16,-95 5-40 0,-4 0-9 0,-5 0 14 15,-5 0 0-15,-1 2-5 0,55-4 1 16,-66 0-11-16,-2 1 0 0,-3 0 10 16,-7 0-5-16,28-4 30 15,-48 4 0-15,-5 1 10 0,-4 0 20 0,-7 2 25 16,-5-3 32-16,-2 3 200 0,-1 0-169 15,0 0-41-15,0 0-50 0,0 0-29 16,-15 0-13-16,15 0-12 0,0 0 4 16,-15 0-15-16,15 15-48 0,-14-15-95 15,-4 0-523-15,7 15 14 0,-2-15-201 0,1 0-271 16,-1 0 49-16</inkml:trace>
  <inkml:trace contextRef="#ctx0" brushRef="#br0" timeOffset="177">14703 12239 1279 0,'-2'0'90'15,"0"0"312"-15,0 0-102 0,2 0-21 16,-1 0-12-16,1 0 43 0,-1 0 19 15,-1 0 390-15,1 0-368 0,-1 0-43 16,2 0-54-16,0 0-20 0,-2 0-46 16,2 0 175-16,-2 0-179 0,2 0 2 15,-1 0-17-15,-1 0 2 0,-2 0 55 16,-1 0-143-16,3 0-14 0,-2 0-2 16,-1 0 1-16,0 0-10 0,-3 0 56 15,3 17-56-15,3-17 9 0,0 10 7 16,-1-10 10-16,3 27 69 0,-2-15-100 15,2 0-15-15,0 2-13 0,0 0 3 0,0 1-10 16,0 14 10-16,23-14-22 0,-23-1 5 16,22 3-2-16,-8-2-1 0,19 14-5 15,-15-15-7-15,0-2 6 16,6 1-1-16,-3-2-1 0,22 6-1 0,-25-12-5 16,0-1-1-16,0 0-11 0,-5 0 0 15,1-4-10-15,11 0-68 0,-16 0 32 16,0 0-8-16,0-23-6 15,1 23-21-15,-3-25-15 0,7-9-113 0,-10 15 130 16,-1 0-22-16,-1-2-34 0,-2 0-57 16,0-22-208-16,0 24 265 0,-19-3 55 0,19 3 43 15,0 0 16-15,-17 0 20 0,17-12 6 16,-16 16 14-16,16 1-3 16,-13 2 10-16,13 0-9 0,-22-5 4 0,14 8-3 15,-3 1 1-15,0 1 5 0,-2 2-2 16,-12-2-17-16,9 5 8 0,1-1 7 15,-3 3 18-15,4 0 20 0,-4 0 16 16,-9 0 119-16,13 0-64 0,1 0 15 16,0 0 0-16,2 20 8 0,-12-6 86 15,14-14-139-15,-1 17-5 0,2-17-7 16,2 19-2-16,1-9-18 0,0 14-14 16,5-12-49-16,0 3-69 0,0-2-159 15,0 0-210-15,18 9-1355 0,-18-14 454 0,22-4 77 16,-8-2 362-16</inkml:trace>
  <inkml:trace contextRef="#ctx0" brushRef="#br0" timeOffset="178">14791 13937 579 0,'-5'0'27'0,"-1"0"35"16,1 0 21-16,1 0 57 0,-3 0 233 15,5 0-124-15,1 0 2 0,-1 0-37 0,1 0-28 16,-1 0 93-16,-1 0-139 15,1 0 26-15,0-15 26 0,0 15 53 0,0 0 40 16,-3 0 333-16,2 0-322 16,2-10-26-16,-1 10-32 0,1 0-25 15,-4 0 107-15,1 0-202 0,2 0-6 0,-3 0-6 16,1 0 14-16,0 0 8 0,-6 0 124 16,5 16-131-16,1-16-3 0,0 13-1 15,-1-13 11-15,-5 33 98 16,7-19-138-16,0 6-8 0,1 0-17 0,2 1-3 15,0 4-12-15,0 20 23 0,0-24-39 16,22-2-11-16,-22-3-2 0,28-4-12 16,12 0-18-16,-15-12-38 0,2 0-38 15,3 0-33-15,0-26-35 0,-2 8-25 16,23-28-196-16,-28 20 204 0,-5-3 19 16,-5 0 31-16,-4 2 13 0,-7-26-34 0,-2 28 81 15,-27 0 6-15,5 2 8 16,-3 0 10-16,-2 5 19 0,-28-6 31 0,27 16 41 15,2 8 28-15,2 0 29 0,2 0 4 16,-12 59 22-16,20-34-112 0,3 4-21 16,3 1-53-16,8 1-92 0,0-1-146 15,25 16-1046-15,-5-26 351 16,8-8-170-16,6-12 217 0,5 0 212 0</inkml:trace>
  <inkml:trace contextRef="#ctx0" brushRef="#br0" timeOffset="179">15421 14034 1653 0,'0'0'51'0,"0"8"81"16,0-3 69-16,0-1 71 0,0 0 35 15,0 3 348-15,0-2-286 0,0 2 3 16,0-3-5-16,0 1-15 0,0 2-73 15,-18 8 66-15,18-8-231 0,0 1 2 16,-25 10 230-16,25-15-285 0,-14-2-19 16,5 1-17-16,-6-2-2 0,6 0-14 15,0 0-7-15,-1-22 2 0,2 22-6 16,-4-16-2-16,6 2 4 0,0 14 19 16,3 0 0-16,2-14 10 0,1 14 4 15,0 0-1-15,0-9-32 0,0 9 14 16,18 0 20-16,-18 0 12 0,18 0 76 15,-18 21-81-15,12-21-8 0,-12 19-21 16,11-19-3-16,-11 24-32 0,5-4-191 16,-5-20-51-16,0 17-117 0,0-17-246 0,0 0-260 15,0 0-1362-15,0 0 1322 16,0-33 316-16</inkml:trace>
  <inkml:trace contextRef="#ctx0" brushRef="#br0" timeOffset="180">15526 13763 2172 0,'0'-1'77'16,"0"1"86"-16,0-4 109 0,0 4 514 0,0-2-64 16,0 2-237-1,0 0-317-15,0 0-22 0,0 0-32 16,0 0-24-16,0 0 24 0,0 0-95 0,0 0-14 15,0 0-5-15,0 0-4 16,28 0-1-16,0 0 8 0,-8-15-11 0,-1 15 7 16,3 0 1-16,0 0-5 0,19 0 23 15,-22 0 12-15,-1 24 16 0,-4-24 14 16,-3 18 21-16,5 0 93 0,-13-18-65 16,-1 23 4-16,-2-11-8 0,0 0-15 15,0 2-25-15,-26 16-13 0,4-15-43 16,22-1-7-16,-23-2 1 0,23 0-2 0,-19-3-7 15,19 3-78-15,-10-9-6 16,10-2-33-16,0-1-12 0,0 0 25 0,31 0 12 16,3-20 99-16,-14 20 9 0,2 0 11 15,2-13 26-15,20 13 143 0,-24 0-61 16,-1 0 17-16,-2 0 1 0,20 37 217 16,-30-37-295-16,-1 27-6 15,-2-12 10-15,-2 16 54 0,-2-16-89 16,0 1-12-16,0 3-9 0,-22-1 2 15,-6 17-2-15,10-18-18 0,-1-2-17 16,-64 26-595 0,46-38-343-16,22-3 100 0,-2 0-267 15,7 0-191-15,1 0 180 0</inkml:trace>
  <inkml:trace contextRef="#ctx0" brushRef="#br0" timeOffset="181">14618 15322 516 0,'0'14'17'15,"0"-14"10"-15,0 0 17 0,0 0 26 16,-16 0 97-16,16 0-47 0,0 0 32 15,0 0 25-15,0-16 38 0,-11 16 17 0,11-18 211 16,0 18-231-16,0 0-6 16,-9-11-7-16,9 11 13 0,-2 0 231 15,2 0-187-15,-2 0 27 0,0 0-5 0,-1 0 15 16,3 0-38-16,-2 0 139 16,0 0-243-16,0 0-16 0,2 0-4 0,-1 0 25 15,-5 0 134-15,1 0-151 0,1 0-27 16,-3 0-13-16,1 16-3 0,-3-16-17 15,-5 15 87-15,7 2-90 0,2-6-5 16,-1 2-16-16,1-2 1 0,3 18 65 16,2-13-50-16,0 1 6 0,0 0-13 0,22 2-4 15,-22 0-20-15,48 14-2 16,-3-8-22-16,8-13-4 0,-25-12-19 16,1 0-24-16,0 0-29 0,2-29-30 15,24-9-136-15,-32 17 115 16,-2-3 1-16,-6-1 8 0,-5 0-4 0,-5-3 2 15,-5-26-166-15,-25 27 100 16,6 1 19-16,-6 3 51 0,-1 2 34 0,-32-2 49 16,31 22 32-16,0 1 23 0,2 0 20 15,3 29 22-15,4-6-13 0,-12 31 6 16,19-24-72-16,2 2 1 0,9 1-21 16,0-2-81-16,0 19-383 0,36-29-12 15,-16-4-224-15,5-3-160 0,7-7-248 16,1-7 108-16</inkml:trace>
  <inkml:trace contextRef="#ctx0" brushRef="#br0" timeOffset="182">15306 15432 2138 0,'4'0'92'0,"-2"0"63"0,-2 0 79 15,1 0 56-15,-1 0 331 0,0 0-275 16,0 0 9-16,0 0-37 0,0 0-20 16,0 16-84-16,0-16 63 0,0 14-143 15,0-14 26-15,0 0 28 0,0 11 16 0,0-11 76 16,-23 0-222-16,23 0-37 0,-16 0 2 16,16 0 1-16,-18 0-4 0,1 0 28 15,17 0-31-15,-12 0-5 0,12 0-5 16,-9 0-4-16,5 0 20 0,4 0-14 15,0 0-5-15,0 0-7 0,0 0-12 16,0-11-17-16,0 11-11 0,18 0 28 16,-18 0 10-16,0 0-6 0,21 0-3 15,-4 0-111-15,-17 0-52 0,12 20-94 16,-12-20-90-16,15 0-172 0,-15 18-158 0,20-18-1050 16,-13 0 782-16,4 0 219 15,3 0 221-15</inkml:trace>
  <inkml:trace contextRef="#ctx0" brushRef="#br0" timeOffset="183">15600 15078 2411 0,'0'0'183'0,"0"0"25"0,0 0 102 16,0 0 5-16,0 0 36 0,-18 0-26 15,18 18 209-15,-18-18-342 0,18 20-36 0,0-5-64 16,-11 0-6-16,11 4-13 0,0 19 24 16,0-21-65-16,20 0-32 15,-20-2-4-15,27-3 4 0,11 5 4 0,-14-12 0 16,0-1-8-16,4-2 4 0,-1-1 7 16,-2-1-8-16,20 0 4 0,-28 0-8 15,-1 0 22-15,-5 0 28 0,-3 0 55 0,1 19 247 16,-9-19-134-1,0 20-7-15,0-20-25 0,0 25 3 0,-20-7-18 16,-2 21 88-16,22-21-174 0,-32 2-32 16,14 1-24-16,-1-2-6 0,-18 14-4 15,19-19-12-15,0-4-13 0,0-2-38 0,2-4-79 16,0-4-143-16,-8 0-665 0,12-25 293 16,3 25-114-16,0-33-20 0,4 14-128 15,1-22-699-15,4 20 1011 0,0-1 230 16</inkml:trace>
  <inkml:trace contextRef="#ctx0" brushRef="#br0" timeOffset="184">15559 15078 2118 0,'0'0'123'0,"-10"0"129"16,5 0 597-16,5 0-337 0,0 0 12 16,0 0-55-16,0 0 7 0,0 0-77 15,29 0 246-15,9 0-394 0,-12 0-51 16,6 0-72-16,3 0-41 0,4-18-44 16,38-1-94-16,-40 19-46 0,-4-20-121 15,-6 20-135-15,-7-12-98 0,-4 12-1036 0,-16 0 436 16,-21 0-230-16</inkml:trace>
  <inkml:trace contextRef="#ctx0" brushRef="#br0" timeOffset="185">14801 16763 1333 0,'0'-2'82'15,"0"-1"64"-15,0-3 314 0,0 1-237 16,-8 4-5-16,8-1 6 0,0 0 40 15,0-1 338-15,0 3-278 0,0 0 4 16,0 0-25-16,0 0-19 0,0 0-36 16,0 0 111-16,0 0-190 0,0 0-11 15,0 0 30-15,0 0 5 0,0 0-4 16,0 0 142-16,0 0-197 0,0 0-19 16,0 0-17-16,0 0-5 0,0 0 26 15,0 0-86-15,0 0-8 0,0 0 19 16,0 0 65-16,0 0 195 0,0 17-130 0,21-17-42 15,-21 25-45-15,21-6-15 16,-6 3-46-16,21 24-26 0,-14-19 0 16,1-3 0-16,3 0 0 0,1-2 0 15,27 14 0-15,-27-24 0 0,1-1 0 0,-4-3 0 16,1-3 0-16,-3-2 0 0,11-3 0 16,-10 0 0-1,-12-22 0-15,-5 22 0 0,2-60 0 0,-5 30 0 16,-1-6 0-16,-2-7 0 0,0-6 0 15,0-6 0-15,-26-4 0 0,26 1 0 16,-49-53 0-16,29 63 0 0,1 6 0 0,2 9 0 16,4 10 0-16,2 5 0 15,11 7 0-15,-14 0 0 0,14 11 0 16,0 0 0-16,0 0 0 0,0 29-63 0,23 4-763 16,-23-11-56-16,31 2-483 15,-13 1-287-15,7-3 126 0,2-1 360 0</inkml:trace>
  <inkml:trace contextRef="#ctx0" brushRef="#br0" timeOffset="186">15602 16798 2098 0,'-4'-6'112'0,"1"4"8"0,0 0 64 15,2 1 46-15,-3 0 73 16,2 1 46-16,1 0 388 0,-1 0-420 16,2 0-38-16,0 0-60 0,0 0-22 0,0 0-27 15,0 0 167-15,0 12-84 0,0-12 18 16,0 0-11-16,0 19-24 0,0 6 100 16,0-6-191-16,0 2 1 0,18 4-9 15,-18 3 34-15,17 35 165 0,-17-31-210 16,14 2-53-16,-14-3-36 0,16-1-25 15,-7-1-12-15,6 19 0 16,-8-28 0-16,0-3 0 0,-2-3 0 0,0-4 0 16,3 3 0-16,-7-10 0 0,-1-1 0 15,0-2 0-15,0 0 0 0,0 0 0 16,-18-24 0-16,18 24 0 0,-18-26 0 16,18 6 0-16,-25-1 0 0,13-4 0 0,-10-30-17 15,9 23-38-15,3-1-36 0,1-2-24 16,1-3-2-16,1-35-55 0,7 39 109 15,0 0-1-15,0-1 8 0,0 3 3 16,0-20-25-16,25 29 57 0,-25-2 5 16,20 4 12-16,-20 2 0 0,21 4 3 15,2-13-8-15,-23 17-2 0,18 2-1 0,-10 4 3 16,1 2 1-16,8 3 27 16,-8 0 10-16,0 25 29 0,3-25 19 0,0 28 18 15,-2-10 7-15,10 23 88 0,-13-17-100 16,0 2 7-16,-3-1-14 0,-3-1-15 15,-1 25-7-15,0-28-54 0,0-2-7 16,-26-2 0-16,26-2-35 0,-25-3-74 16,-12 2-433-16,17-7 31 0,-3-4-156 15,-3-3-230-15,0 0-272 0,-26-24-1484 16,27 24 1725-16</inkml:trace>
  <inkml:trace contextRef="#ctx0" brushRef="#br0" timeOffset="187">15379 12259 2048 0,'-6'0'85'16,"4"0"64"-16,0 0 83 0,1 0 65 16,-2 0 44-16,-1 0 359 0,2 0-401 15,1 0-56-15,1 0-57 0,0 0 4 16,-1 0 137-16,1 0-159 0,0 0-4 15,0 0 5-15,0 0 23 0,0 0-2 16,0 0 169-16,0 0-207 0,0 0-18 0,0 0-21 16,0 0-4-16,0 0 77 15,0 0-102-15,0 0 24 0,0 0 41 0,0 0 15 16,0 15 8-16,0 1 73 0,0-4-150 16,25 2-28-16,-25 3-21 0,23 1-18 15,4 24-28-15,-12-19 0 0,0-1 0 16,2-1 0-16,0-1 0 0,-1-1 0 15,13 12 0-15,-17-19 0 0,-1-2 0 16,-2-3 0-16,-2-2 0 0,0-2 0 16,-4-3 0-16,-1 0 0 15,0-27 0-15,-1 6 0 0,0-6 0 0,3-43 0 16,-4 28 0-16,0-5-47 0,0-2-51 0,0 3-24 16,2-37-90-16,-1 47 181 15,0 2 25-15,2 5 11 0,-1 9-9 16,0 4-7-16,-1-1-37 0,-1 15 36 15,0 2 8-15,0 0-37 0,0 0-118 0,-18 22-691 16,18-1 190-16,0-21-246 0,-18 32-156 16,18-16-263-16,0 1 127 0</inkml:trace>
  <inkml:trace contextRef="#ctx0" brushRef="#br0" timeOffset="188">15801 12401 2775 0,'0'0'104'0,"0"0"119"0,0 0 105 16,0 0 95-16,0 0-13 0,0 0 236 16,-12 0-416-16,12 0-50 0,0 0 0 15,0 0 38-15,0 13 193 0,0-1-232 0,18-3-26 16,-18 3-2-16,0 3 16 16,16 23 102-16,-16-15-152 0,15 4-12 0,-15 3 3 15,10 2 1-15,-10-1-16 0,9 33 27 16,6-6 1-16,-6-15 17 15,-3-29-95-15,0-2-9 0,-2-4-12 16,0-1 4-16,1-2 41 0,-3-5-52 16,-2 0-11-16,0 0-16 0,0-21-7 15,0 21-6-15,0-57-80 0,0 31 1 0,-22-6-22 16,22-2-16-16,-22-4 12 16,-4-37-57-16,26 38 120 0,-23 1-12 15,23 2-5-15,-13 3-23 0,13 2-5 0,0-21-80 16,0 25 139-16,0 3 21 0,28 0 22 15,-28 3 6-15,49-16-6 16,-32 21 1-16,0 2-1 0,2 4-5 16,-4 2-2-16,-1 6 7 0,11 0 7 0,-18 22 12 15,2-22 6-15,-6 30 22 0,1-9 21 16,-4 22 70-16,0-21-78 0,0 4-18 16,-31-2-16-16,31-2-6 0,-32 2-19 15,-4 15-116-15,16-24-87 0,0-1-180 0,0-6-186 16,0-4-330-16,-17-4-1497 0,21 0 1307 15,0-22 373-15</inkml:trace>
  <inkml:trace contextRef="#ctx0" brushRef="#br0" timeOffset="189">16270 13729 1362 0,'0'-9'154'0,"-15"9"26"16,15 0 72-16,0-9 32 0,-14 9 68 16,14 0 525-16,-8 0-354 0,8 0-12 0,0 0-74 15,0 0-34-15,0 0-73 0,0 0 275 16,0 0-337-16,0 0-42 0,0 0-62 16,0 0-30-16,0 0 28 0,0 0-29 15,0 17 76-15,0-17 28 0,0 26-22 16,18-9-82-16,10 32-93 0,-9-19-40 15,3 2 0-15,-2-1 0 0,2 1 0 16,21 26 0-16,-24-33 0 0,-1-2 0 16,0-2 0-16,-2-5 0 0,-2-4 0 15,11 3 0-15,-14-14 0 0,0-1 0 16,-1 0 0-16,-1-28 0 0,-2 6 0 16,2-45 0-16,-9 26 0 0,0-6-6 15,0-6-56-15,-24-4-27 0,-5-50-111 16,29 58 173-16,-29 5 30 0,29 6 14 15,-23 7 1-15,23 11-11 0,-13-4-11 16,13 19-5-16,0 5-14 0,0 0 3 0,0 0 8 16,0 26-99-16,0-26-97 15,0 32-226-15,0-12-224 0,0 2-364 0,0 54-2808 16,0-51 2988-16</inkml:trace>
  <inkml:trace contextRef="#ctx0" brushRef="#br0" timeOffset="190">16777 14005 2494 0,'0'0'339'0,"0"0"16"0,0 0 161 15,0-14 12-15,0 14-17 0,0 0 284 16,0 0-476-16,0 0-1 0,0 22 425 16,14 0-583-16,-14-6-5 15,13 3 1-15,3 26 170 0,-9-19-180 16,2 3-13-16,-1 0-39 0,1 2-31 0,-1 1-31 16,8 26-24-16,-8-32-8 0,-1-1 0 15,-1-6 0-15,1-1 0 0,4 8 0 16,-8-19 0-16,3-2 0 0,-3-2 0 15,1-2 0-15,-2-1 0 0,1 0 0 16,-3-26 0-16,0 26 0 0,0-37 0 16,0 12 0-16,-23-43-55 0,-5 28-49 15,9-5-49-15,-3-2-33 0,-2 0 15 16,3-2 43-16,-15-40-80 0,22 49 99 0,4 4-13 16,10 5 12-16,0 3 5 0,0-17 1 15,0 28 86-15,19-1 18 16,-19 3-2-16,27 1 4 0,-9 3-4 0,18-3-12 15,-18 10 0-15,2 4 4 0,-2 0 12 16,-2 0 16-16,15 18 58 0,-18 14-23 16,-1-13 6-16,0 3 17 0,-3 0 15 15,-1 2 4-15,1 17 72 0,-6-22-107 16,-3 0-18-16,0-3-16 0,0-2-7 16,-24 10-25-16,1-15-44 0,5-1-42 15,-4-3-72-15,0-2-119 0,-4-3-147 0,-27 0-979 16,25 0 471-16,2-17-169 15,4 17-22-15,6 0 236 0</inkml:trace>
  <inkml:trace contextRef="#ctx0" brushRef="#br0" timeOffset="191">16315 15207 449 0,'0'0'10'16,"0"-8"28"-16,0 8 13 0,0 0 32 15,0-8 162-15,0 4-128 16,0 3-29-16,0-1-10 0,0 0 17 16,0 0 28-16,0 0 9 0,-15-5 210 15,15 4-167-15,0 0 7 0,0-2 1 16,0 2 51-16,0-1 314 0,0 3-204 15,0 0 39-15,0 0 15 0,0-1 18 16,0 0-36-16,0-3 328 0,0 4-364 0,0-3-17 16,0 3-47-16,0-2-23 0,0 2-43 15,0 1 146-15,0 0-213 0,0 0 22 16,0 29 122 0,26-29-291-16,-26 31 0 0,26-9 0 15,10 33 0-15,1 5 0 0,-18-27 0 16,1-3 0-16,17 24 0 0,-22-33 0 15,3-1 0-15,-5-6 0 0,3-4 0 16,-2-5 0-16,1-4 0 0,-2-1 0 16,15-34 0-16,-5-13 0 15,-16 12 0-15,0-46 0 0,-7 33 0 16,0 1 0-16,0 0 0 0,-18 1 0 16,18 2 0-16,-23-27 0 0,23 46 0 15,0 6 0-15,-13 8 0 0,13 2 0 16,0 3 0-16,0 6 0 0,0 0 0 0,0 20 0 15,0-20-78-15,0 26-130 0,0 9-689 16,18-17 208-16,-18 2-216 0,0-3-231 16,18-3-287-16,2 10-793 0</inkml:trace>
  <inkml:trace contextRef="#ctx0" brushRef="#br0" timeOffset="192">16927 15457 2023 0,'0'-8'79'0,"0"2"69"0,0 1 75 16,0 3 106-16,0-2 418 0,-20 4-326 0,20 0-12 15,0 0-58-15,0 0-34 16,-12 0 185-16,12 20-251 0,0-20 27 0,0 20-11 16,0-6 9-16,0 0-40 0,22 25 132 15,-22-17-218-15,0 6-9 0,24 0-11 16,-24 3 10-16,17 34 107 0,-2-33-161 15,-15-3-37-15,15 0-28 0,-15-3-19 16,11-3-2-16,-4 10 0 0,-7-20 0 16,4-6 0-16,-2-1 0 0,-2-2 0 15,1 0 0-15,-1-4 0 0,0 0 0 16,0 0 0-16,0-20 0 0,0 20 0 16,-20-36 0-16,20 18 0 0,-22-4 0 0,22-2 0 15,-12-1 0-15,1-33-8 0,11 29-47 16,-11-2-46-16,11-1-39 0,0-1-21 15,-5 3 18-15,5-33-102 0,0 31 127 16,0 3 13-16,0 3 36 0,0 2 21 16,24-19 23-16,-3 26 23 0,-21 2 19 15,27 2 10-15,-12 6 8 0,-5 1 5 16,14 5 59-16,-15 1-28 0,-1 0 16 16,0 27-3-16,-1-27 10 0,6 49 98 15,-8-31-77-15,11 41 205 0,-13-40-281 16,-1-2-39-16,-2 0 0 0,0-1 0 15,0 12 0-15,0-14 0 16,-23-2 0-16,23-4-31 0,-24 1-84 0,5-4-108 16,-24 2-637-16,20-7 225 15,-5 0-226-15,1 0-226 0,-2-24-298 0,-19 4-877 16</inkml:trace>
  <inkml:trace contextRef="#ctx0" brushRef="#br0" timeOffset="193">17540 9452 2118 0,'0'0'19'0,"0"12"11"16,0-12 79-16,0 0-54 0,0 11-7 15,0-11-16-15,0 6-7 0,-14-2-14 0,14 3 10 16,0-6 3-16,0-1 20 16,0 3 25-16,0-3 27 0,0 2 167 15,0 2-112-15,0 0 18 0,0 3 1 0,17 0 10 16,-17 3-4-16,14 19 108 16,-14-13-191-16,0 6-28 0,14 1-26 15,-14 6-2-15,7 1-17 0,0 35-4 0,-7-30-21 16,9 2 10-16,-6-1 1 0,2 2 9 15,3 37 65-15,-3-39-6 0,0 4 11 16,2 0-11-16,-3 4-18 0,0-1-2 16,5 52 23-16,-8-47-44 0,3 5-14 15,0 0-16-15,-1 3-2 0,0 0 5 16,7 61-12-16,-5-57 0 0,2 2 15 16,1 6-7-16,-1 0 13 0,5 70-14 15,-6-68-4-15,-1 4-1 0,1 2 5 16,-1-1 0-16,1 2 15 0,9 71-7 15,-8-71 13-15,1 0-17 0,2 0 2 0,1 1-6 16,2-1-12-16,16 75 6 0,-15-76 5 16,1 5-6-16,3 0-7 15,-2 2 12-15,15 89 13 0,-19-85-4 0,1 7-18 16,0-2-6-16,-2 4 4 0,1 1 11 16,10 95 55-16,-10-94-21 0,-1 1-6 15,2-1-22-15,1 1-15 0,17 94 1 16,-15-98 19-16,2 5 15 0,3-1 3 15,-2 2 4-15,4 1-10 0,19 101-4 16,-2 4-45-16,-4-3 0 0,-22-103 20 16,1 3 10-16,-2-1-13 15,2 10 1-15,13 113 2 0,-13-111 21 16,0 6-11-16,1 1-9 0,-2 1 7 0,2 4-4 16,13 116 19-16,-13-120-8 0,-3-4-6 15,2-1-17-15,-3-2 11 0,12 103 61 16,-13-117-25-16,0 3-6 0,-2-3-36 15,-1-5-12-15,-1-2 2 16,4 76-15-16,-8-87 8 0,0-6 10 0,0-6 4 0,-1-1-6 16,3 54 18-16,-3-71-4 15,2-1 5-15,0 48-1 16,0-21 1-16,-4-46 0 0,0 3-5 16,0 38 5-16,0-24-8 0,0-31 2 0,0 49-80 15,0-43-57-15,0-5-114 0,0-21-127 16,0 0-616-16,0 0 366 0,0 0-76 15,0-29 0-15</inkml:trace>
  <inkml:trace contextRef="#ctx0" brushRef="#br0" timeOffset="194">10097 762 2408 0,'0'0'36'0,"0"0"29"0,9 0 138 16,-9 0-94-16,5 0 9 0,-5 0 22 15,0 0 262-15,3 0-172 0,-3 0 6 16,1 0-18-16,-1 0 209 0,0 0-244 0,0 0-11 15,0 0-14-15,0 0 151 0,0 0-143 16,0 0 45-16,0 0 45 0,0 0 285 16,18 19-340-16,-18-19-50 0,20 24-44 15,-20-4 4-15,52 27 69 0,-28-19-104 16,1 5-8-16,5 1-4 0,2 0-4 16,1-3-11-16,30 26 14 0,-34-32-45 15,-1-8 0-15,-2 0-5 0,-5-9 4 16,18-1 41-16,-26-7-31 0,1 0-12 15,-3-24-21-15,-3 4-52 0,-3-7-51 0,-1-44-255 16,-4 27 138-16,0-5-32 16,-23-3-25-16,23-2-35 0,-60-42-186 15,36 54 376-15,-1 4 84 0,-16-16 74 16,25 38 14-16,5 5 3 0,11 5-3 0,-12-1 12 16,12 7-40-16,0 0 1 0,0 0-16 15,22 29-169-15,-22 3-45 0,24-10-213 16,-24 1-260-16,43 31-1293 0,-24-27 947 15,-1-2 308-15</inkml:trace>
  <inkml:trace contextRef="#ctx0" brushRef="#br0" timeOffset="195">10829 1073 2846 0,'0'0'34'0,"-16"0"227"0,16 0 29 15,0 0 100-15,-11 0 29 0,11 0 6 16,0 0-115-16,0 0 99 0,0 0-228 16,0 0 32-16,27 25-1 0,-27-9-3 15,51 34 135-15,-29-20-204 0,-2 3-26 16,0 4-20-16,-2 5 3 0,-2-1-7 0,6 40 108 15,-11-42-102-15,-1-5-12 0,-4-5-28 16,0-4-11-16,6 5-1 0,-9-22-11 16,1-1 44-16,-4-5 33 0,0-2-2 15,0 0-35-15,0-22-114 0,0 4-16 16,-18-5-5-16,18-7-6 0,-20-6-26 16,-14-49-148-16,9 36 109 0,-2-4 13 15,-2 2 17-15,-3-3-5 0,4 4-2 0,-24-46-132 16,33 51 135-16,5 7 23 0,4 1 13 15,1-19-39 1,9 17 70-16,0 24 22 0,21-7 20 16,6 12-5-16,-10 8-5 0,2 2-7 15,28 0 5-15,-23 0 12 0,3 0-4 16,-5 27-6-16,1-27 4 0,14 50 72 16,-24-27 25-16,-5 3 33 0,-3 3 6 15,-5 0 4-15,0 0-33 0,-55 26 4 16,27-26-95-16,-7-4-10 0,-4-1-16 15,-8-4-45-15,-44 13-368 0,48-23-16 0,1-1-235 16,5-6-278-16,8-3-356 16,9 0 36-16</inkml:trace>
  <inkml:trace contextRef="#ctx0" brushRef="#br0" timeOffset="196">18427 11809 2330 0,'0'-3'207'0,"0"1"-36"16,0 1 62-16,0-3 10 0,0 2 99 0,0 1 80 15,0-6 425-15,-18-5-289 16,18-1-93-16,0 6-192 15,0 0 12-15,0 3-30 0,0-1-18 0,0-1 80 16,0 6-209-16,0 0-20 0,0 0 57 16,0 0 66-16,0 41 157 15,0-19-282-15,0 5-86 0,27 6 0 16,-27 5 0-16,25 5 0 0,2 42 0 16,-3-5 0-16,-13-42 0 0,6 25 0 15,-8-14 0-15,-9-29 0 16,7 8-397-16,-3-21-49 0,-2-1-266 15,1-5-145-15,-1-1-295 0,5-29-1492 16,-1 8 1596-16,0 1 406 0</inkml:trace>
  <inkml:trace contextRef="#ctx0" brushRef="#br0" timeOffset="197">18728 11916 3066 0,'0'-4'242'0,"0"0"159"0,0 4 116 15,0-3 14-15,0 3 350 16,0 0-509-16,0 0-38 0,0 0-54 16,0 0 2-16,0 0-6 0,0 20 250 0,0-20-324 15,0 29-67-15,19-8-59 16,-19 2-28-16,22 31-26 0,4-28-22 0,-13 0 0 15,0-1 0-15,-1-4 0 0,0 0-9 16,5 10-182-16,-10-17-35 0,-1-4-106 16,-1 0-103-16,-5-3-135 0,2 1-682 15,-2-8 455-15,0 0-73 0,0 0-189 16,-19 0-1-16,19-31 314 0</inkml:trace>
  <inkml:trace contextRef="#ctx0" brushRef="#br0" timeOffset="198">18720 11976 2411 0,'-4'0'56'15,"1"0"55"-15,1 0 68 0,1 0 83 16,1 0 273-16,0 0-279 0,0 0-9 16,0 0-25-16,24-22 4 0,4-1 46 15,-9 8-209-15,1-2-42 0,3 0 9 16,1 1 22-16,-1 0 5 0,20-11 102 0,-22 17-76 15,-4 3 24-15,0 7 22 0,-2 0 69 16,9 32 241-16,-12-13-216 0,-3 4-52 16,-1 5-33-16,-3 0-19 0,-1 2-43 15,0 30 56-15,-4-28-64 0,0-1 0 16,0-2-2-16,-21-3-8 0,-4 21-1 16,10-26-51-16,-4-1-10 0,-3-4-12 15,2-2-19-15,-4-4-27 0,-19 1-170 16,21-11 53-16,2 0-87 0,1 0-92 15,2 0-74-15,-5-23-712 0,15 23 478 16,2-14-92-16,5 14-99 0,0-15 36 16,0 15 126-16</inkml:trace>
  <inkml:trace contextRef="#ctx0" brushRef="#br0" timeOffset="199">19371 11789 2637 0,'5'-5'63'0,"-1"-2"63"16,4-3 365-16,-5 5-167 0,-1 1 50 15,-2 1-29-15,0 2-22 0,0-2 145 16,0 3-364-1,0 0 37-15,-19 21 270 0,1-21-206 0,18 24-26 16,-25-6-26-16,10 1-16 0,-15 24 24 16,17-21-135-1,3-1-19-15,2-3-5 0,4-1 2 0,4-5-18 0,0 5-145 16,24-12-10-16,-24-5-41 0,34 0-2 16,-14 0-3-16,20 0-34 0,-20-23 206 15,-1 23 41-15,0 0 10 0,-4-14 5 16,-2 14-15-16,8 0 32 0,-13 0 28 15,-3 0 51-15,-5 25 32 0,5-25 25 16,-3 46 111-16,-2-29-173 0,0 2-21 0,0 0-10 16,0-1-11-16,-28 1-15 0,0 13-6 15,11-19-29-15,-4 2-9 0,-1-4-13 16,0 0-50-16,-20 1-306 16,24-8 50-16,-1-4-119 0,-1 0-203 0,5 0-177 15,0 0-203-15,-3-30-951 0,13 2 1348 16</inkml:trace>
  <inkml:trace contextRef="#ctx0" brushRef="#br0" timeOffset="200">19779 11737 2543 0,'0'-4'75'16,"0"2"66"-16,0 0 102 0,0 2 100 16,0 0 81-16,-23 0 425 0,7 0-525 15,16 21-66-15,-18-21-17 0,18 22 5 0,-20 5 242 16,2-10-277-16,9 1-33 16,0 0-47-16,1 2-22 0,1-1-42 0,1 15 10 15,6-17-60-15,0-1-1 0,0-3-10 16,0 0-6-16,30 8 3 0,0-12-8 15,-11-2-14-15,-1-2-9 0,39 4-21 16,-40-5 49-16,-2-4-2 16,11 2-13-16,-16 0 13 0,-3 1 16 15,-2 2 36-15,-5 2 33 0,0-1 29 16,0 16 117-16,-26-8-143 16,7 2-26-16,-3 0-30 0,-5 0-13 0,-34 16-31 15,31-19-52-15,-4-1-101 0,-56 8-1316 16,67-19 571-16,2 1-219 0,5-2-229 15,2 0 148-15</inkml:trace>
  <inkml:trace contextRef="#ctx0" brushRef="#br0" timeOffset="201">19442 4471 2063 0,'0'0'16'0,"0"0"10"15,0 0 9-15,0 0 9 0,0 0 108 16,0-16-46-16,-14 16 1 0,14-14-37 16,0 2-26-16,0 1-34 0,27-17-26 15,-27 9-13-15,38-1-12 0,-10-1-10 16,2-1-8-16,36-28-35 0,-29 27 67 15,1-1 18-15,-4 2 9 0,-6 3 15 16,-2 4 1-16,8-5-2 16,-24 14-10-16,-5 6 18 0,-5 0 28 0,0 0 22 15,-20 21 3-15,-24 12 12 0,11-11-77 16,-10 6-7-16,-7 1 1 0,-6 1-6 16,-61 29 11-16,-40 15 55 15,90-41 37-15,45-24-49 16,9-1-13-16,3-3-8 0,10 2-9 15,0 4-12-15,35-6-47 0,-15 0-30 0,10 0-44 16,6-1-31 0,83 4-203-16,-76-7 291 0,36 2 4 15,-46 0 39-15,-7-2 3 0,-2 4 7 0,-5 0-3 16,-3-1 6-16,2 4 7 0,-14-5 19 16,-1-1 16-16,-2 0 15 0,-1-2 21 15,0 0 2-15,0 0 62 0,0 0-100 0,0-18-25 16,0 18-15-16,-18-21-2 15,18-8-2-15,0 13 1 0,0-1 10 0,0-3 4 16,-10 0 7-16,10-1-2 0,-6-18 2 16,6 20-15-16,-6-1 7 15,1 6 15-15,0-1 28 0,2 6 5 0,0-4 44 16,1 10-92-16,1 2 1 16,1 1 17-16,0 0 9 0,0 24 87 0,0-24-83 15,0 24-4-15,0-9-11 0,19 3 16 16,-19 0 18-16,16 16 78 0,-16-16-78 15,0 0 0-15,12-1-3 0,-12-1-14 16,0-3-15-16,6 5-21 0,-6-10-18 16,0-4-12-16,0-1-25 15,0-3-205-15,0 0 124 0,0 0-21 0,-19-19-171 16,-1 19 187-16,5-21 14 0,-1 21 25 16,-4-14 12-16,3 14 28 0,-16-12 29 15,20 12 48-15,1 0 39 0,6-6 29 16,6 6 35-16,0 0 193 0,23 0-166 15,-3 0-21-15,9 0-47 0,8 0-30 16,10 0-35-16,75 0-122 0,-46 0-27 16,12-19-51-16,12 19-3 0,8-34-1 15,7 15 27-15,115-23-115 0,-117 24 124 16,-11-1-30-16,-15 3-69 0,-21 4-131 16,7-5-533-16,-67 17 551 15</inkml:trace>
  <inkml:trace contextRef="#ctx0" brushRef="#br0" timeOffset="202">18535 13715 546 0,'0'0'5'0,"0"0"-10"15,0 0 15-15,0-24 16 0,0 24 57 16,0-17-18-16,0 17 41 0,20 0 53 15,-20-12 62-15,0 12 43 0,0 0 275 16,0 0-285-16,0 0-7 0,0 0 2 0,0 0 42 16,0 0 317-16,0 0-309 0,0 0-18 15,0 0-42-15,0 0-15 0,-13 0-52 16,13 0 46-16,0 0-127 0,-9 0 12 16,9 0 8-16,-8 0 13 0,2 17 58 15,3-17-87-15,0 19 4 0,2-6 27 16,1 1 23-16,0 3-6 15,0 16 108-15,24-17-170 0,0 25 0 16,4-31-73-16,-13-2-1 0,3-3-24 0,3-4-17 16,26-1-143-16,-24-20 46 0,2 20-36 15,2-34-14-15,-3 12-2 16,-1-4 15-16,5-24-72 0,-19 22 145 0,-5 1 20 16,-4 1 13-16,0 0 15 15,-29-17-6-15,29 26 62 0,-31 3-4 16,11 3 40-16,0 7 6 0,-3 4 34 15,-19 25 174-15,19-25-134 0,1 39-35 0,2-13-38 16,6 2-18-16,-5 28-34 0,15-30-65 16,4-4-73-16,0-1-122 0,0-7-249 0,35-4-220 15,14-10-1275-15,-16 0 1055 0,0 0 270 16</inkml:trace>
  <inkml:trace contextRef="#ctx0" brushRef="#br0" timeOffset="203">19149 13674 2940 0,'6'0'41'0,"2"0"211"0,-5 0 44 16,3 0 89-16,-2 0 28 0,-4 0-6 15,1 0-104-15,2 17 31 0,-2-17-234 16,1 0-26-16,-2 17-13 0,0-17 4 15,0 0 31-15,0 0-65 0,0 0-2 16,0 0-3-16,0 0 5 0,0 0 1 0,0 0 19 16,0 0-32-16,0 0-8 0,-17 0-11 15,17 0-3-15,-13 0 2 0,13-17 1 16,-9 17 4-16,9 0 0 0,0 0-8 16,-8-9 4-16,8 9-22 0,0 0 4 15,0 0 8-15,0 0 8 0,0 18 14 16,0-18-9-16,20 15-2 15,-20 3-133-15,16-18-46 0,-16 16-132 0,0-16-190 16,13 10-160-16,-4-10-966 16,-9 0 817-16,12 0 69 0,-6 0 213 15</inkml:trace>
  <inkml:trace contextRef="#ctx0" brushRef="#br0" timeOffset="204">19345 13381 2634 0,'0'0'235'0,"0"0"761"15,0 20-439-15,0-20-378 0,0 16-66 16,0-16-52-16,18 37 9 0,-18-26-38 16,14 2-10-16,-14 0-5 0,22-1 12 15,-11-2-29-15,16 7 17 16,-16-10-11-16,3-3 5 15,-1 1 6-15,-1-3 14 0,1-1 10 0,9 1 64 0,-12 1-60 16,0-3 17-16,0 4 28 0,-3 0 35 16,2 13 135-16,-9-6-161 0,0 3-5 15,0 1 4-15,0 4 27 0,-21 0-11 0,-2 18 47 16,23-18-131-16,-28-1-9 16,12-1-16-16,-2-3 0 0,-19 7 2 15,18-13-13-15,-1-2-23 0,1-3-31 0,0-2-36 16,4-1-46-16,-9 0-323 0,13 0 117 15,6-21-180-15,0 21-120 0,2-18-101 16,3-7-798-16,0 8 914 0,0 1 60 16,24-1 210-16</inkml:trace>
  <inkml:trace contextRef="#ctx0" brushRef="#br0" timeOffset="205">19314 13417 2423 0,'0'-3'209'16,"0"1"166"-16,0 2 145 0,0 0 54 15,0 0 333-15,26 0-595 0,-26 0-97 16,32 0-70-16,-11 0-47 0,4 0-107 16,32-21-304-16,-26 2-85 15,57-13-1998-15,-62 22 1365 0,-1 2 290 16,-6-1 180-16</inkml:trace>
  <inkml:trace contextRef="#ctx0" brushRef="#br0" timeOffset="206">20021 13359 922 0,'0'-5'101'15,"-2"0"101"-15,1-2 102 16,1-9 768-16,0 10-751 16,0-2 420-16,0 6-306 0,0-1-24 0,0 1-37 15,0 1-24-15,0 1 0 0,0-3 369 16,0 1-368-16,0 2-38 0,0 0-41 16,0 0-4-16,0 0 149 0,0 0-279 15,0 0-57-15,0 0-46 0,0 0-21 16,0 48-14-16,0-29 0 15,0 3 0-15,25 38 0 16,13 7 0-16,-25-32 0 0,2 5 0 0,12 35 0 16,-15-40 0-16,0-1 0 15,-3-2 0-15,1-3 0 0,-2-4 0 16,-2-4 0-16,2-4 0 0,5 8-79 0,-9-18-197 16,0-2-248-16,1-2-266 0,-2-3-390 15,4 0-1520-15,-5-22 1443 0,5 22 468 16</inkml:trace>
  <inkml:trace contextRef="#ctx0" brushRef="#br0" timeOffset="207">20420 13590 570 0,'-8'-3'44'0,"8"3"5"0,0 0-10 15,0 0 13-15,-4-3 12 0,4 2-4 16,-2-3 78-16,2 2-66 0,0-1 24 0,0 1 35 15,0 0 53-15,0-3 258 16,0 2-210-16,0 2 4 0,0-2 2 0,0 1 45 16,0 2 25-16,0-2 400 0,0 2-341 15,0 0-16-15,0 0-50 16,0 0-24-16,0 0 131 0,0 0-235 16,0 0 310-16,0 0-352 0,0 0-28 15,0 0-5-15,0 0 26 16,0 16 233-16,0-16-168 0,0 20-2 0,0-6-44 15,0 2 11-15,0 4 7 0,19 28 37 16,-2-21-158-16,-17-1-40 0,20-1 0 16,-9 0-3-16,9 16-166 0,-13-25-22 15,1-1-110-15,-3-4-98 0,2-3-138 0,-2-3-72 16,2-4-1112-16,-4-1 739 0,1 0-98 16,0-22 167-16,0 22 215 0</inkml:trace>
  <inkml:trace contextRef="#ctx0" brushRef="#br0" timeOffset="208">20346 13606 2353 0,'-6'-14'157'15,"4"14"99"-15,1 0 107 0,1 0 47 0,-2-8 3 16,0 8 278-16,2 0-464 0,0-3-88 16,0 0-75-16,0 0-27 0,19-7-31 15,-19 3-1-15,29 0 5 0,-9-3 5 16,4 3 1-16,1 0-1 0,26 0 53 16,-24 7-9-16,-3 0 26 0,-1 0 28 15,-3 23 39-15,14 12 201 0,-20-15-172 16,-3 3-4-16,-2 1-19 0,-4 0-6 15,0 44 150-15,-5-46-253 0,-22 20 2 16,22-23-42-16,-27-1-1 16,12 0-4-16,-5-1-4 0,1-3-10 0,-21 12-97 15,20-16-8-15,3-2-58 0,3-2-50 16,1-3-72-16,-4-1-414 16,12-2 115-16,5 0-173 0,0-20-2050 15,0 20 2170-15,27-21 281 0</inkml:trace>
  <inkml:trace contextRef="#ctx0" brushRef="#br0" timeOffset="209">20908 13497 1741 0,'7'-9'48'0,"0"-13"199"0,-5 14-35 16,0-2 21-16,-2 0 18 0,0 3 42 16,0 2 25-16,0-1 292 0,0 3-357 0,0 3-20 15,0 0-12-15,0 0 12 0,-18 0 8 16,18 20 189-16,-18 1-241 16,18-21-31-16,-16 32-28 0,6-13-15 15,-3 21 22-15,8-22-110 0,1 2-16 16,2-3 0-16,2-1-2 0,0-3 0 0,0 3-37 15,24-10-12-15,-24-2-26 0,25-4-2 16,-25 0 4-16,47 0-18 0,-32 0 60 16,3 0 8-16,-2 0-2 0,-1-14 5 15,-3 14-3-15,5 0-5 0,-11 0 29 16,-6 0 30-16,0 0 6 0,0 0 26 16,0 23 56-16,0 0-77 0,-28-6-6 15,28-3-19-15,-30 1-14 0,13 2-3 0,-19 8-5 16,18-13-35-16,0-4-53 0,2 1-73 15,1-2-80-15,-10-2-515 0,16-5 112 16,0 0-137-16,5 0-176 0,4 0-26 16,0-28 181-1</inkml:trace>
  <inkml:trace contextRef="#ctx0" brushRef="#br0" timeOffset="210">21211 13379 1087 0,'5'-8'105'0,"0"-1"99"0,2-2 91 0,1 2 56 16,-5 3 29-16,4-4 348 0,-6 6-368 15,1 2-7-15,-2 1-38 0,0 1-5 16,0 0-18-16,0 0 227 0,0 19-270 15,-23-19-21-15,23 20-27 0,0-6-10 16,-21 20 60-16,21-15-184 0,-15-1-29 16,15 1-20-16,0-1 2 15,0-1-6-15,0 10 7 0,19-18-30 0,-19 1-25 16,24-2-18-16,-24-3-25 0,48 0-60 16,-31-5 103-16,39 0 10 15,-37 0 16-15,-1-18 8 0,-4 18-2 0,0 0 5 16,6 0 78-16,-12 0-10 15,-6 0 22-15,0 27 4 0,-2-27 7 0,0 27-8 16,-30 7 39-16,-24 23-74 16,6-20-50-16,23-21-15 15,1-1-42-15,-49 21-556 16,53-27 221-16,-2-2-183 0,-13 5-1194 0,22-10 586 16,2 0 112-16,2-2 335 0</inkml:trace>
  <inkml:trace contextRef="#ctx0" brushRef="#br0" timeOffset="211">18804 15421 1026 0,'0'-5'104'0,"0"3"57"16,0 0 43-16,0-2 34 0,-16-4 79 16,16 5-183-16,0-4-6 0,-12 2-13 15,12-4 18-15,0-6 185 0,0 9-105 16,-9-1 67-16,9 0 58 0,0 2 50 16,0 1-10-16,0-1 189 0,-3 5-378 15,3-2-4-15,-2 2-5 0,1 0 19 16,-1 0 1-16,2 0 115 0,-1 0-216 15,-1 0-41-15,2 0-35 0,0 0-15 16,-1 0 7-16,1 0 8 0,0 0 12 16,0 21-8-16,0-21 0 0,0 22 5 0,-19 7 48 15,19 26 22 1,0-21-59-16,0-19-13 0,20-1-1 16,-20-1-3-16,23 6 29 0,2-13-40 15,-11-2-4-15,1 0-5 0,4-4-17 16,18 0-69-16,-18-21 7 0,1 21-25 15,-3-23-6-15,0 23-20 0,-3-29-10 16,6-2-120-16,-15 15 141 16,-2-2 21-16,-3 1 25 0,0 0 2 0,0-19-10 15,-28 19 55-15,28-2 6 0,-28 2-10 0,13 2-1 16,-2 1 0-16,-15-4 11 0,16 10 17 16,2 4 10-16,1 4 11 0,1 0 17 15,-6 21 50-15,10-21-55 16,1 30-23-16,-1-10-14 0,3 0-60 15,-1 4-66-15,0 17-418 0,5-24 20 0,1-3-188 16,0-1-183-16,0-13-164 0,24 7-449 16</inkml:trace>
  <inkml:trace contextRef="#ctx0" brushRef="#br0" timeOffset="212">19339 15416 2220 0,'-17'0'82'0,"17"0"58"0,0-8 69 15,0 8 42-15,-15 0 15 0,15 0 216 16,0 0-308-16,0 0-33 0,0 0-30 16,0-5-20-16,0 5 12 0,0 0 84 15,0 0-77-15,0 0-16 0,0 0-3 0,0 0 20 16,0 0 93-16,0 0-108 0,0 0-31 16,0 0-5-16,0 0-17 0,-15 17-5 15,15-17-9-15,0 0-24 0,0 0-12 0,0 8 12 16,0-8 8-16,0 0 23 15,0 0-22-15,0 0-7 0,0 0-1 16,0 0-9-16,0 0 9 0,0 0 3 0,0 0 5 16,0 0-4-16,0 0 10 15,0 0 8-15,0 0 10 0,0 0-33 0,0 0-9 16,0 0 7-16,0 0 13 0,0 0 23 16,0 0 87-16,0 17-70 0,0-17-30 15,0 0-16-15,0 17-9 0,0-7-25 16,0-10-11-16,0 6-28 0,0-6-14 15,0 0-44-15,0 0-472 16,0 0 152-16,0 0-135 0,-19 0-816 16,19 0 657-16,-17-16 61 0,17 16 124 15,-11 0 148-15</inkml:trace>
  <inkml:trace contextRef="#ctx0" brushRef="#br0" timeOffset="213">19484 15191 1984 0,'0'0'40'16,"0"0"51"-16,0 0 258 0,0 0-124 16,0 0 19-16,0 0 12 15,0 0 20-15,-15 15 256 0,15-15-300 0,0 0-37 16,0 14-46-16,0-14-6 0,-8 0 92 15,8 8-20-15,0-8-116 16,0 0 86-16,0 0-123 16,0 0-36-16,0 0-33 0,0 0-11 0,0-22-18 15,0 4 31-15,18 18-1 0,-18-21 2 16,12 11-10-16,-12 10 5 0,26-12 3 16,-16 12 5-16,3 0-1 0,0 0 2 15,-1 0 8-15,11 0 17 0,-10 17-10 16,-3-17 4-16,0 15 19 0,1-15 10 15,-2 17 33-15,6 8 119 0,-9-12-77 0,0 4-8 16,-4 0 3-16,1 5-13 0,-3 22 48 16,0-20-112-16,0 0 0 15,-20 0-17-15,20-3-4 0,-17 2-4 0,-6 13-9 16,23-20-2-16,-23-3-4 0,11-3 2 16,2-1 3-16,-9-2-15 0,10-7-21 15,1 0-17-15,2 0-20 16,1 0-20-16,2-16-65 31,2-1 74-31,1 2 49 0,21-9-8 0,-21 24 41 16,20-5-3-16,3 5 3 0,-8 0-5 0,-1 0-14 15,3 0-46-15,0 0-91 0,21 0-369 0,-20 0 102 16,-1 0-135-16,0 0-103 0,0 0-156 16,-5 0-87-16,13-21-559 0</inkml:trace>
  <inkml:trace contextRef="#ctx0" brushRef="#br0" timeOffset="214">20004 15005 1898 0,'1'-4'56'0,"-1"4"44"15,0 0 55-15,0 0 275 16,0 0-179-16,0 0 27 0,0 0 12 0,0 0 17 16,0 0 218-16,-14 16-310 0,14-16-21 15,0 0-32-15,-17 15-3 0,17-15-24 16,-27 24 80-16,18-24-108 0,-4 11-12 16,2-5-12-16,1 1 29 0,-1 0-24 0,-9 2 104 15,10-3-107-15,2 1-27 0,1 1-17 16,2 0-10-16,-6 12 11 0,8-11-27 15,1 1-9-15,1 0 2 0,1 2 2 16,0 11 9-16,0-12-15 0,0 1 0 16,0 1 2-16,22-2-9 0,-22 1 6 15,17 6-7-15,-17-9 5 0,12-5-2 16,-12 3-4-16,0-1-12 0,12-3-76 16,-12-1 2-16,7-2 14 0,-2 0 16 15,-1 0 15-15,2 0 29 0,10-17-40 16,-5 17 26-16,1 0 9 0,1-18 22 0,0 18-8 15,16-14 20-15,-16 3-5 16,1 11 32-16,1-8 26 0,-1 8 25 16,-2 0 20-16,12 0 98 0,-14 0-102 15,2 0-3-15,-3 22-6 0,-2-22-11 0,7 20 51 16,-12 3-69-16,0-9 0 0,-2-1 2 16,0 2 12-16,0-1 1 0,-28 13 44 15,28-12-97-15,-27-4-15 0,10 2-10 16,-1-1-16-16,-22 2-120 0,16-9-44 0,1-2-144 15,-3-3-156-15,2 0-130 16,3 0-240-16,-18-25-1237 0,23 25 907 16,5-17 330-16</inkml:trace>
  <inkml:trace contextRef="#ctx0" brushRef="#br0" timeOffset="215">20685 15041 540 0,'0'0'16'16,"-7"0"49"-16,7 0-22 0,-3-18 16 15,3 18 31-15,0 0 66 0,0-16 81 16,0 16 354-16,0 0-285 0,-2-9 2 15,2 9 20-15,-1 0 70 16,0 0 50-16,-1 0 484 0,1 0-551 0,0 0-72 16,0 0-71-16,0 0-2 0,-1 0 332 15,1 0-260-15,-1 23-8 0,0-23-45 0,-2 24-5 16,3-8 1-16,-2 34 164 0,1-20-296 16,2 3-75-16,0 0-44 15,0 5 0-15,0 32 0 0,0-36 0 0,0-3 0 16,0-3 0-16,0-4 0 0,0-3 0 15,0 8-87-15,0-17-167 0,0-5-186 16,0-2-256-16,0-4-168 0,0-1-1386 16,18 0 996-16,-18 0 157 0,16-26 410 15</inkml:trace>
  <inkml:trace contextRef="#ctx0" brushRef="#br0" timeOffset="216">20972 15292 1666 0,'0'-2'56'0,"0"1"53"16,0 0 66-16,-16-4 606 16,16 5-465-16,0 0 23 0,0 0 379 15,0 0-407-15,0 0-47 0,0 0-27 0,0 0 62 16,0 0 54-16,0 15 394 0,0 2-423 15,16-17-70-15,-16 26-31 0,0-10-6 16,12 20 73-16,-12-17-215 16,0-3-42-16,10 1-28 0,-10 0-21 0,0-2-57 15,0 8-284-15,0-13 8 0,0-3-160 16,0-1-80-16,4-4-228 0,-4 1-1127 16,0-3 847-16,0 0 180 0,0-21 309 15</inkml:trace>
  <inkml:trace contextRef="#ctx0" brushRef="#br0" timeOffset="217">20993 15336 1778 0,'0'-2'107'0,"0"-1"67"0,0 0 43 15,0-3 243-15,0 3-262 0,0-1 19 16,0 1 28-16,19-2 15 0,3-2 234 15,-22 5-280-15,29 2-8 0,-15 0-30 16,4 0 16-16,-2 0-29 0,13 19 141 16,-17-2-145-16,-2-17 27 0,-2 24-12 15,1-9 10-15,-1 15 88 0,-7-14-174 16,-1 1-23-16,0 33 25 16,0-33-94-16,-27 0 1 0,27 0-4 0,-28-1-5 15,-4 14-34-15,16-15-24 16,1-1-71-16,3-3-96 0,12-3-90 15,-17 2-588-15,17-8 218 0,-7-2-141 0,7 0-200 16,0 0-12-16,24-21 297 16</inkml:trace>
  <inkml:trace contextRef="#ctx0" brushRef="#br0" timeOffset="218">21500 15245 2135 0,'0'-3'123'0,"0"3"129"15,0 0 139-15,0 0 118 0,-17 0 342 16,17 0-548-16,-18 20-68 0,18-20-48 15,-21 19-21-15,-13 17 99 16,24-21-216-16,-5 18 2 0,15-16-30 16,-6-2-21-16,6-1-5 0,0-3-11 0,23 9-153 15,5-20 94-15,8 0-20 16,-17 0 54-16,-1-23 23 0,-1 23 5 16,1 0 4-16,-4-14 8 0,12 14 1 15,-17 0 9-15,-2 0-5 0,-1 0 14 16,-3 18 4-16,-1 2 27 0,-2-20-30 15,0 22-10-15,0-9-4 0,-25 0-4 16,25-1-1-16,-44 15-12 0,25-15-20 16,-2-1-47-16,0-3-86 0,1-1-111 0,-17 3-606 15,21-10 329-15,2 0-123 0,4 0-82 16,5 0 4-16,5-25 163 0</inkml:trace>
  <inkml:trace contextRef="#ctx0" brushRef="#br0" timeOffset="219">21896 15029 1977 0,'0'-2'62'0,"0"-1"72"0,0 3 65 16,0 0 60-16,0 0 15 0,0 0 270 15,-20 25-264-15,20-25-37 0,0 21-41 16,-18-9-1-16,4 27 74 0,14-20-179 16,-16 3-44-16,16-2-11 15,-9 3-15-15,9-4-16 0,0 10-9 0,0-18-33 16,0-4-29-16,33 0-33 0,-33-3-20 0,35-3 7 16,7-1-9-16,-20 0 102 15,-2 0 5-15,-1 0 8 16,31 0 185-16,-40 0-53 0,2 24 26 15,5 3 148-15,-10-13-163 0,-4 1-18 16,0 4-27-16,-3-2 4 0,0 3-25 16,-22 18 18-16,22-18-66 0,-25-1-22 0,9-1-13 15,-4 0-35-15,-23 9-170 16,20-15 0-16,-3-3-157 0,-3-2-213 0,-1-3-189 16,0 0-271-16,-22-1-770 0</inkml:trace>
  <inkml:trace contextRef="#ctx0" brushRef="#br0" timeOffset="220">19481 16524 736 0,'0'0'99'16,"0"0"102"-16,0 0 387 0,0 0-311 15,0 0-41-15,0 0-22 0,0 0 9 16,0 0-15-16,0 0 142 0,0 0-213 0,0 0-12 15,0 0-2-15,0 0 7 0,0 0-7 16,0 0 47-16,0 0-124 0,0 0-7 16,0 0 11-16,0 12 20 0,0-12 225 15,0 0-175-15,0 0 124 16,0 0-124-16,0 0-24 0,0 0-5 16,0 0-18-16,0 0-10 0,0 0 62 15,0 0-43-15,0 0 11 0,0 0-16 16,-17 20 1-16,17-6 25 0,0-14-46 15,0 17 17-15,-14-17 2 0,14 22 21 16,0-12-3-16,0 11 49 0,-8-8-77 16,8-1-2-16,0 1 6 0,0 0 12 15,0 16 60-15,23-14-80 0,-23-1-2 16,0 1 7-16,19-1 3 0,-19 0 0 16,16 8 32-16,5-12-68 0,-7-2-3 0,4 0-5 15,1-4 1-15,22 1-3 0,-18-5-22 16,1 0-4-16,1 0 0 0,1 0-1 15,0 0-12-15,24-22-59 0,-26 7 15 16,-3 15-15-16,1-22-11 0,-3 7-21 16,14-20-118-16,-21 17 111 0,-3-1 4 15,-1-5 25-15,-3 0 18 0,-3 0 32 16,-2-22-1-16,0 23 5 0,0 0-2 16,-27-1 1-16,27 4 0 0,-26-20-15 15,-6 22 34-15,12-1 6 0,1 4 1 0,-4 1 16 16,-20-8 20-16,0 11 5 15,0 9-23-15,23 2 4 16,-2 0 18-16,4 0 22 0,-1 20 11 16,1-20 3-16,-13 19 27 0,17 3-74 0,4-6-12 15,2 0-6-15,0 0-62 0,-1 16-388 16,6-17 2-16,3-1-302 0,0 1-219 16,0-4-299-16,22-5 68 0</inkml:trace>
  <inkml:trace contextRef="#ctx0" brushRef="#br0" timeOffset="221">18585 9573 1653 0,'0'0'92'15,"0"-17"285"-15,0 3-80 0,0 14 16 16,17-12 65-16,-17 12 90 0,0 0 12 16,0-6 348-16,0 6-521 0,0 0-22 0,0 0 8 15,0 0 22-15,0 0 261 0,0 0-351 16,0 0-30-16,0 0-16 0,0 0 14 15,0 0 14-15,0 0 161 0,0 0-259 16,0 0-61-16,0 0-43 0,0 0-5 16,0 29 0-16,19 13 0 0,-1 23 0 15,-4-25 0-15,-3 48 0 16,1 74 0-16,-12-127 0 16,5-5 0-16,0-3 0 15,-1-1 0-15,6 14-309 0,-5-21-158 0,2-4-286 16,-2-1-243-16,2-6-217 0,3-4-130 15,10-1-913 1,-10-3 1649-16</inkml:trace>
  <inkml:trace contextRef="#ctx0" brushRef="#br0" timeOffset="222">18894 9781 4281 0,'0'-3'114'16,"0"1"276"-16,0 0-100 0,0 1-28 15,0 0 35-15,0 1 21 0,0 0 221 16,0 0-332-16,0 0-9 0,0 21-22 15,0-21-1-15,19 29-30 0,-1 13 106 16,-18-17-157-16,20 3-25 0,-20 1-42 16,19 0-7-16,-7 27-16 0,-12-30-21 15,7 0-51-15,-7-2-56 0,0-4-82 16,4-1-87-16,-4 11-561 0,0-16 337 0,0-5-91 16,0-2-83-16,0-3-98 0,0-4-1044 15,0 0 1025-15,0-19 211 0</inkml:trace>
  <inkml:trace contextRef="#ctx0" brushRef="#br0" timeOffset="223">18900 9851 3012 0,'-5'-12'137'0,"3"3"107"16,0-1 81-16,0 0 63 0,1-7 177 15,1 12-355-15,0-4-31 0,0 0-48 16,0-2-8-16,0-1-26 16,30-13 80-16,-1 12-90 0,-9 2 6 0,0 2 1 15,3 3 13-15,26 6 106 16,-26 0-98-16,0 26 9 0,-2-10 14 0,-2 6 29 16,-4 3 12-16,8 33 197 0,-16-28-202 15,-7 2-19-15,0-1-28 0,0 1-23 16,0-1-29-16,-33 30-18 0,-4-32-44 15,13 0-20-15,1-3-40 0,-5-1-69 0,-26 11-391 16,25-26 26-16,-2-2-171 16,0-8-338-16,0 0-327 0,3 0-151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0-12-02T16:08:57.54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4455 4630 525 0,'0'0'4'16,"0"0"7"-16,0 0-3 0,0-21 11 15,0 21-4-15,0-14 77 0,0 14-24 16,0 0 21-16,0-11-14 0,0 11-10 0,0 0-22 15,0 0 54-15,0 0-5 0,0 0 55 16,0 0 1-16,0 0-9 0,0 0 18 16,0 0-107-16,0 0-3 0,20 0 1 15,-20 0-6-15,0 0-11 0,16-14 5 16,-4 14 3-16,-12 0 15 0,17 0 10 16,-8 0 10-16,5 0-8 0,16 0 43 15,-16 0-65-15,4 0-14 0,0 14-7 16,0-14 4-16,21 11 18 0,-20-11-25 0,4 0-8 15,0 0-4-15,3 0-7 0,2 0 2 16,34 0-1-16,-27 0-1 16,3 0 1-16,-1 0-3 0,1-18 1 0,1 18 1 15,38 0 0-15,-39-10 2 0,-1 10-4 16,0 0 1-16,0 0-1 0,33-7 5 16,-36 7 2-16,0 0-2 0,0 0-1 15,3 0 2-15,-4 0-1 0,33 0 17 16,31 0 4-1,-32 0-3-15,-29 0-11 0,1 0-2 16,4 0-4-16,3 0-5 0,57-17-1 16,-50 17 1-16,5-18 0 0,-2 18-2 0,1 0 2 15,52-8 4-15,-58 8-1 16,3 0-2-16,-2 0 0 0,1 0 0 0,-1 0 0 16,46-7-5-16,-48 2 3 0,90-8 2 15,-97 8 0-15,1 1-1 16,-1 1 2-16,0 0 1 0,41 1-1 15,-39 0-2-15,1 0 0 16,1 2 0-16,2-1 3 0,2 0-3 0,52-1 3 16,-48 1-3-16,-1 1 0 0,1-3 0 15,0 3-2-15,0-2 3 0,46-1 1 16,-53-1-2-16,3 1-3 16,-3 1 3-16,-1-2 3 0,44 0 1 0,-45 2-5 15,2 2-4-15,2 0 7 0,1 0-1 16,0 0 3-16,49 22 2 0,-47-22-7 0,86 19 1 15,-98-19 3 1,1 13 3-16,-1-13-6 0,-3 0 1 0,30 0-4 16,-32 0 6-16,-3 0 0 0,0 0 11 15,-1 0 12-15,-5 0 19 0,21 0 111 16,-25 0-50-16,-5 0 10 0,0 0-7 16,-4 0-7-16,-2 0-24 0,5 0 30 15,-9 0-54-15,-3 0 8 0,-1 0 6 16,0 0-4-16,-2 0 7 0,0 0-64 0,0 0-10 15,0 0 4-15,0 0-9 0,0 0-62 16,0 0-494-16,-18-18-52 16,18 18-293-16,-19 0 122 0,4-21 128 15</inkml:trace>
  <inkml:trace contextRef="#ctx0" brushRef="#br0" timeOffset="7895.3776">24011 378 337 0,'-16'0'22'0,"5"16"5"0,8-16-10 15,-3 12 15 1,4 3 19-16,1 3-22 0,1 4 19 15,0 7 3-15,0-13-34 0,0 1-10 16,0 66 31-16,0-59-46 16,12 2 0-16,-12 2 22 0,0 3 0 15,15 39 43-15,-2-27-39 0,-5 3 4 16,3 3-4-16,0 4 16 0,-1 2-21 16,8 62 11-16,-11-53-29 0,-1 4 15 15,0 3 13-15,1 5 18 0,-3 6-4 16,4 85 16-16,-4-80-48 0,1 3 14 15,0 1-12-15,1 4 11 0,2 93 36 16,-3-94-17-16,12 192 4 16,-11-193-48-16,-1 0 14 0,1 2-8 0,-1 4 8 15,-2 1 9-15,7 99-16 0,-6-93-7 16,1-1 0-16,1 1 12 0,3 0 14 16,5 101 52-16,-2-106-42 0,-2 4-16 15,2 1-3-15,22 191 23 16,-22-204-21-16,-4 4 6 0,0-2-18 15,3 86 5-15,-8-94-21 0,0 2 11 16,-1 3 14-16,0-2-12 0,-2 86 35 16,0-89-25-16,0 1 34 0,0 0 0 15,0-2 9-15,0 1 16 0,0 80 72 16,0-80-67-16,17-2-4 0,-17 1-20 0,0 0 9 16,21 0-18-16,-7 75 24 0,-14-77-36 15,9-4 9-15,-9 1 2 0,9-3 5 16,-2 77 32-16,-3-82-39 0,0 2 3 15,-1 0-6-15,-1-5 2 0,2 2-6 16,1 66 25-16,-5-67-19 0,2 1-1 16,-2 0 6-16,0 1-1 0,2 63 31 15,-2-71-43-15,0 2-2 0,0-3-10 16,0-5 7-16,0-2-9 0,0 47 16 16,0-58-23-16,19 0 8 0,-19-8-9 15,0-2 1-15,17-6-2 0,-17 20-5 0,16-30-1 16,-16-5 5-16,0-1-2 0,11-5-4 15,-11 2 2-15,0-9 3 0,0 1 1 16,0-3-5-16,0 0-27 0,0 0-49 16,0 0-285-16,0-24-1 0,0 24-155 15,-16-22-63-15,16 7 67 0</inkml:trace>
  <inkml:trace contextRef="#ctx0" brushRef="#br0" timeOffset="12441.8848">7620 6314 639 0,'0'-1'12'0,"0"1"17"16,0 0 25-16,0 0 30 0,-5 0 114 15,1 0-105-15,4 0 1 0,-1 0-17 16,-1 0 8-16,2 0 53 0,-2 0-72 16,-1 0-3-16,2 0 9 0,0 0 9 15,0 13 0-15,-1-13 70 0,-1 0-84 0,3 0-1 16,0 0-2-16,0 0-3 15,-1 0-1-15,1 0 52 0,0 0-60 0,0 0 0 16,0 0-11-16,0 0-7 16,0 0 4-16,0 0-16 0,0 0 9 15,-15 0 8-15,15 0 6 0,0 0 0 0,-13 18 32 16,13-18-39-16,0 0-8 0,0 0 6 16,0 0 2-16,-7 0-2 0,7 9 44 15,-4 1-37-15,2-3 2 0,0 2-1 16,0 3 7-16,1 14 56 0,1-10-43 15,0 2 1-15,0 1-1 0,18 1 1 16,-18 1-11-16,21 22 21 0,7-19-54 16,-12-3-9-16,5-2 1 0,2-1-7 15,0-1 0-15,30 2-1 0,-26-12-7 16,1-2 1-16,-1-5 2 0,-1 0-3 16,20 0 5-16,-25 0 2 0,-3-26-8 0,0 26 1 15,-3-25-4-15,-3 10-8 0,10-28-12 16,-15 20 4-16,-3-4-2 0,-2-3-8 15,-2-1-13-15,0-37-63 0,-28 32 62 16,28-2 12-16,-80-64 0 16,54 73 31-16,-1 5 31 0,-1 5 40 15,-1 6 46-15,-34 7 242 0,33 6-159 0,-5 0-14 16,0 34-36-16,2-11-40 16,-28 33-17-16,37-25-95 0,5 3-95 0,6 2-240 15,7 0-247-15,6-2-369 0,29 24-1018 16</inkml:trace>
  <inkml:trace contextRef="#ctx0" brushRef="#br0" timeOffset="22311.6208">13537 5695 1252 0,'0'-5'79'0,"0"5"72"16,0-7 61-16,0 7 55 0,0-5-19 15,0 5 201-15,0 0-226 0,0 0 6 16,0 0 7-16,0 0 20 0,-20 0 217 16,20 0-271-16,0 0-29 0,0 0-28 15,0 0-23-15,0 0-24 0,0 0 51 16,0 0-73-16,0 0-3 0,0 0 12 15,18 0 0-15,0 15 50 0,-4-15-88 16,4 0 0-16,2 0-14 0,7 0-12 16,2 0-4-16,38-23-14 0,-33 23 4 15,4-19-6-15,-8 19 0 0,-1-19-3 16,18 4-1-16,-29 15 5 0,-5-11-1 16,-4 11-2-16,0 0 9 0,-6 0 23 0,-1 0 128 15,-2 0-38-15,0 19 5 0,0-19-12 16,0 36-8-16,-23 15 112 15,23-19-94-15,0 3 7 0,0 5-6 0,0 0-1 16,0 4-25-16,32 43 8 0,-32-44-85 16,26-1-14-16,-26-1-4 0,25-3 0 15,-7 28-12-15,-18-37-23 0,14-3-70 16,-14-5-129-16,9-4-174 0,-9-4-107 16,4-1-823-16,-4-9 575 0,0-3-118 15,0 0-65-15,0-22 63 0,0 22 240 16</inkml:trace>
  <inkml:trace contextRef="#ctx0" brushRef="#br0" timeOffset="22494.5164">13771 5984 2998 0,'0'0'63'0,"0"0"103"15,0 20 517-15,0-20-251 0,22 13-38 16,-22-13-93-16,32 0-81 0,-10 0-99 0,35 0-47 15,-24 0-90-15,3 0-91 16,3 0-194-16,-3-27-312 0,-1 27-279 16,26-41-1337-16,-36 26 1481 0</inkml:trace>
  <inkml:trace contextRef="#ctx0" brushRef="#br0" timeOffset="23048.1989">14490 6017 2840 0,'0'0'47'0,"-20"0"83"16,20-17 124-16,0 17 138 0,-14 0 64 0,14 0 304 16,0 0-538-16,-6 0-71 0,6 0 21 15,0 0 53-15,0 0 244 0,0 20-292 16,0-20-43-16,0 21-16 0,18-9-11 15,-18-12-9-15,0 21 23 0,0-4-93 16,13-17-8-16,-13 8-6 0,9-8-8 16,4 0-6-16,-5 0-6 0,-2-27-6 15,4 27-27-15,-4-31-39 0,3 11-39 16,7-20-179-16,-8 20 151 0,-1 0 22 0,-1 1 38 16,-1 4 29-16,9-8 27 15,-7 15 28-15,-3 2 1 0,6 2 1 16,-2 4-4-16,1 0 12 0,13 0 27 15,-12 20 6-15,3-20 1 0,-2 19 14 16,16 3 123-16,-22 0-137 0,-1-10-17 16,5 5-7-16,-6-17-13 0,-1 10 1 15,0-10 9-15,-1 4 5 0,-1-4 9 16,0 0-30-16,0 0-4 0,0-24-4 16,0 24-9-16,0-24-17 0,0-8-118 15,-17 15 67-15,17 0 16 0,0 0 35 0,0 1 23 16,0-6 9-16,25 15 2 0,-25 2 0 15,18 5 6-15,-18 0 10 16,20 0 29-16,1 27 83 0,-21-27-60 0,22 31-22 16,-13-12-13-16,2 1-11 0,7 21-11 15,-11-22-21-15,0 1-55 16,2-1-118-16,-3-2-116 0,6 4-704 16,2-8-477-16,-8-13 520 0,9 0-746 15</inkml:trace>
  <inkml:trace contextRef="#ctx0" brushRef="#br0" timeOffset="23447.8986">15228 6007 3888 0,'4'11'111'0,"-1"-1"115"0,0-2 97 15,-1-8 52-15,-1 9 8 0,1-4 270 16,-1-5-373-16,-1 0-69 0,1 0-85 15,-1 0-44-15,3-26-63 0,5-8-29 16,-5 10-26-16,3-4-49 0,-1-5-52 16,1-4-52-16,6-49-211 0,-8 40 227 15,-2-8 30-15,-2-1 27 0,0-1 35 16,0-48 17-16,0 58 58 0,0 6 17 16,0 4 10-16,0 8 38 0,0 11 24 15,0-3 70-15,0 15-104 0,0 4-22 0,0 1 49 16,0 0 59-16,0 29 229 15,24-29-184-15,-24 38-28 0,28-11-2 0,-13 7 11 16,4 0-18-16,17 41 89 0,-20-32-136 16,4-1-12-16,-3-1-22 0,1 0-14 15,-2-3-27-15,14 30-12 0,-19-39-16 16,4-2-24-16,-6-8-53 0,0-2-75 16,5 3-477-16,-9-14 155 0,-1-3-115 15,-2-3-211-15,-1 0-118 0,0 0-142 16,-1-24-781-16,0-7 1280 0</inkml:trace>
  <inkml:trace contextRef="#ctx0" brushRef="#br0" timeOffset="23607.8066">15198 5704 3488 0,'0'27'369'0,"0"-14"8"16,28-13 119-16,-6 19 7 0,7-19 38 15,43 15 286-15,-28-8-601 0,4-7-132 16,7 0-69-16,2 0-59 0,-3-22-181 15,43 0-899-15,-56 22 44 0,-9-23-329 16,-8 23 110-16,-13-23 218 0</inkml:trace>
  <inkml:trace contextRef="#ctx0" brushRef="#br0" timeOffset="24512.2906">12265 4785 1543 0,'-6'-5'100'0,"-6"-5"291"15,6 6-101-15,3 1-38 0,-1 3 6 16,0 0 25-16,2 0-7 0,-3 0 256 16,3 0-279-16,-2 0-23 0,0 26-47 15,2-26-11-15,-4 61 37 0,3-31-132 16,1 3-24-16,2 6-3 0,0 4-3 15,0 3 6-15,0 54 44 0,0-42-43 16,0 4 2-16,19 5 15 0,-19 5 1 16,22 82 89-16,-22-71-95 0,22 7-6 0,-22 4-15 15,21 5-2-15,-10 5-12 0,15 109-1 16,-12-97-27-16,2 1-9 0,-3 8 0 16,3 7 16-16,20 133 11 15,-18-132-9-15,0 9-27 0,0 5 18 16,5 6 7-16,-3 0-8 0,25 151 4 0,-24-146-2 15,2 5 17-15,0 3 3 0,2 1 6 16,19 165 26-16,-21-166-33 0,0 9-4 16,-4 1-25-16,2-2 31 0,2 3-1 0,17 174 35 15,-20-174-41-15,0 0 16 16,-1 1 15-16,3 1-8 0,16 167 41 16,-2-11-36-16,0-16-34 15,-18-167-23-15,0-5 18 0,-3-1-4 0,4 2 2 16,-2-8 0-16,19 134-20 0,-18-140 14 15,3-7-6-15,-4-6-38 0,0-9-59 16,12 85-330-16,-18-112 150 0,-5-3-70 16,0-7-183-16,-6-11-202 0,0 39-1239 15,-21-21 377-15</inkml:trace>
  <inkml:trace contextRef="#ctx0" brushRef="#br0" timeOffset="33456.3618">12926 4330 2540 0,'0'-8'58'0,"0"2"76"16,0-9 393-16,0 10-172 0,0 0 11 15,0 1-54-15,0 3-57 0,0 1-87 0,0 0 132 16,0 0-120-16,0 27-3 0,0-27-23 16,25 36 28-16,7 18 210 15,-15-21-216-15,1 6-46 0,0 3-44 0,0 7-18 16,1-2-24-16,12 50-5 0,-18-50-58 16,-4-3-47-16,2-4-81 0,-4-6-120 15,2 21-523-15,-7-35 177 0,0-4-114 16,1-4-97-16,-1-5-222 0,-1-6 146 15</inkml:trace>
  <inkml:trace contextRef="#ctx0" brushRef="#br0" timeOffset="33739.2083">13344 4530 2466 0,'5'-1'58'0,"-3"1"68"15,0 0 103-15,0 0 91 0,-2 0 78 16,3 24 392-16,1-24-488 0,0 26-72 16,1-6-73-16,4 1-12 0,7 30 71 0,-7-22-143 15,-2 0-38-15,-1 2-39 0,10 43-82 16,-11-55-16-16,1-1-71 15,-4-5-131-15,9 6-773 0,-5-13 404 16,-4-4-139-16,2-2 25 0,1 0 84 16</inkml:trace>
  <inkml:trace contextRef="#ctx0" brushRef="#br0" timeOffset="34066.0208">13400 4521 2669 0,'0'-4'45'16,"0"2"21"-16,0-1 30 0,18 0 4 16,-2-2 106-16,-7 3-116 0,4 0-11 15,3 2 4-15,0 0 12 0,2 0-2 16,20 20 93-16,-20-20-68 0,-2 26 28 0,2-6 16 15,2 1 2-15,-4 2-42 16,21 27 95-16,-22-26-128 0,29 46 125 16,-34-46-180-16,-4-3-17 0,-3 1-17 15,-3-2 0-15,0 23-17 0,-30-24-11 16,9 0-48-16,-5-4-58 0,2-3-149 16,-6-2-151-16,-36 0-745 0,31-8 423 15,-3-2 11-15,6 0 106 0,1 0 129 16</inkml:trace>
  <inkml:trace contextRef="#ctx0" brushRef="#br0" timeOffset="34954.5126">6469 5037 3344 0,'18'-5'51'0,"-18"2"49"0,0 1 60 16,0 2 68-16,0 0 291 0,0 0-237 0,0 0-14 16,0 0-30-16,0 0-17 15,21 25-39-15,21 4 147 0,-13-10-177 0,8 5-7 16,2 2-35-16,4 3-9 0,41 34 9 16,-44-34-86-16,-1 3-9 15,-6-3-10-15,46 32 28 0,-61-47-20 16,-2-5-3-16,-3-4 1 0,5-5 7 15,-11 0-13-15,-3-29-10 0,-1 7-6 16,-3-7-3-16,0-41-54 0,0 28 12 16,-27-3-7-16,10-3 18 0,-4 1 4 15,-2 2 24-15,-23-32 12 0,24 45 1 16,4 6-4-16,3 8-27 0,6 6-45 16,9 7-152-16,0 5 12 0,0 0-105 15,21 30-201-15,-21-10-206 0,37 1-119 16,17 30-1133-16,-24-27 1277 0,5 0 227 0</inkml:trace>
  <inkml:trace contextRef="#ctx0" brushRef="#br0" timeOffset="35237.3583">7395 4996 2144 0,'0'-5'45'0,"0"2"28"15,-18 0 36-15,18-3 22 0,0 3 16 0,0 1 128 16,-11 2-171-16,11 0-26 0,0 0 10 16,-13 0 47-16,8 0 41 0,-14 24 285 15,9 7-191-15,-2-11 10 16,-1 6-29-16,3 2-11 0,-7 32 102 0,13-29-216 16,4 0-22-16,0-2-38 0,0 1-13 15,26-6-21-15,12 14-34 0,-13-24-58 16,3-6-58-16,3-3-67 0,2-5-129 15,32 0-798-15,-36-24 383 0,-1 24-149 16,-6-23 71-16,-2 23 89 0,-5-27 197 16</inkml:trace>
  <inkml:trace contextRef="#ctx0" brushRef="#br0" timeOffset="35523.383">7485 5222 2903 0,'-8'0'148'0,"5"0"25"15,3 0 84-15,0 0 23 0,0 0 16 16,0-18-36-16,23 18 149 0,-23-16-260 16,24 16-29-16,-24-12-53 0,58 3 15 15,-47 4-62-15,2 5-8 16,10-5 0-16,-13 5-16 0,-3 0 4 16,-1 0 8-16,-1 0 22 0,7 0 97 15,-9 0-48-15,0 20 12 0,-2-20 23 0,0 22 16 16,0-10 2-16,-1 19 90 0,0-14-155 15,0 1-15-15,0 0-35 0,0 0-14 16,0 12-71-16,0-19-71 0,0 1-80 16,0-7-89-16,0-1-151 0,18-4-208 15,-1 0-1080-15,-17-24 784 0,21 24 205 16,-9-31 233-16</inkml:trace>
  <inkml:trace contextRef="#ctx0" brushRef="#br0" timeOffset="35809.6968">7921 5003 3655 0,'0'-7'150'0,"-20"6"10"15,20-1 59-15,0 2-7 0,-14 0-9 16,14 0 56-16,-13 0-172 0,13 17-32 16,0-17-9-16,0 17-8 0,0-17-27 15,27 22 1-15,-27 0-12 0,25-11-4 16,-10-1 0-16,1-1 4 0,19-1 4 15,-16 3-4-15,-3-5-8 0,1-2 8 0,0 2-8 16,-4-1 8-16,9 11 45 16,-13-6 4-16,-5 2 5 0,-1 3-7 0,-3 1-32 15,0 23-6-15,-19-19-19 0,19 0 7 16,-26 2-43-16,8-1-82 0,0-4-153 16,-24 11-836-16,17-17 358 0,5-3-144 15,-1-5 95-15,0-3 133 0</inkml:trace>
  <inkml:trace contextRef="#ctx0" brushRef="#br0" timeOffset="66885.9214">7852 7993 1689 0,'-2'-2'77'0,"-2"-1"57"0,1 1 52 16,0-3 50-16,1-2-27 0,0-5 205 16,1 7-201-16,-1-1 9 0,2 2-7 0,0 0 0 15,-2 1 114-15,2 3-219 0,0 0-24 16,0 0-21-16,0 0 25 16,0 0 61-16,0 25 271 0,0-9-203 0,21 3-49 15,-21 6-17-15,20 6 29 0,6 38 140 16,-13-31-210-16,2 4-38 0,-2-1-35 15,0 2-11-15,-3-3-23 0,11 36-4 16,-14-42-16-16,0-3-53 0,0-4-168 0,-3-6-147 16,6 1-1203-16,-6-19 411 15,-1-3-32-15,2 0 330 0</inkml:trace>
  <inkml:trace contextRef="#ctx0" brushRef="#br0" timeOffset="67237.7184">8432 8140 1949 0,'8'7'160'16,"-6"-7"21"-16,-2 11 72 0,0-4 22 15,0 3 18-15,0 0-26 0,0 15 135 0,0-12-284 16,0-1-29-16,0 1-23 0,-22-1 7 15,22 4 86-15,-18-10-51 0,18-2-1 16,0-1-2-16,-12-3-25 0,12 0-39 16,-10 0-29-16,10-26-17 0,0 26 0 15,-6-21-4-15,6 21-3 0,-4-39 11 16,4 39 5-16,0-20 8 0,0 20-20 16,0-13 3-16,0 13 1 0,0 0 6 15,0 0 17-15,14 0 10 0,-14 22-5 16,0-22-4-16,13 28-11 0,1 5-14 15,-6-16-81-15,1-1-158 0,-1-4-194 16,-2-12-141-16,11 13-945 0,-9-13 752 0,0 0 160 16</inkml:trace>
  <inkml:trace contextRef="#ctx0" brushRef="#br0" timeOffset="67606.1682">8611 7777 2476 0,'0'0'83'0,"-15"0"97"15,15 0 109-15,0 0-78 0,0 21 34 16,0-21-18-16,0 23-11 0,0-4-48 16,19 26 80-16,-19-19-154 0,25 6-5 15,-11 2-23-15,3 0-7 0,21 30 37 16,1-6 29-16,0-23 10 15,-20-25-96-15,1-6-10 0,-3-4-20 16,2 0-5-16,-3-24-24 0,17-17-112 16,-19 14 10-16,-5-5-23 0,1 1-33 15,-7-3-56-15,-3 2-31 0,0-30-181 0,-63-20 154 32,7 42 197-32,23 26 74 0,-2 4 16 0,0 4 8 15,-32 6 4-15,38 0 1 0,5 23 5 16,5-23 1-16,4 33 2 0,8-12-14 15,7 23-6-15,0-20-92 0,0 0-144 16,36 0-327-16,-14-2-225 0</inkml:trace>
  <inkml:trace contextRef="#ctx0" brushRef="#br0" timeOffset="68141.8624">9317 7510 2361 0,'0'0'37'0,"0"0"30"16,0 0 36-16,0 0 71 0,-16 0 57 16,16 20 296-16,-17-20-302 0,17 14-64 15,-17-14-31-15,7 16 2 0,-12 1 126 16,11-17-147-16,-2 15-19 0,-1-5-16 15,2-1 5-15,0 0-6 0,-11 11 41 16,14-11-88-16,2-1-9 0,1 2 4 16,3 0-4-16,-3 16 23 0,6-19-42 15,0 8 5-15,0-8 4 0,26-2-9 16,-26 2 0-16,20-2 4 0,5 7-13 16,-13-7 14-16,2 2-5 0,-1 1 0 15,-2-2 0-15,1 2-4 0,7 9-9 16,-10-8 22-16,0-1-4 0,-4-1-5 15,1 0 5-15,8 0-10 0,-10-4 10 16,1-3-5-16,2 0 0 0,1 0-5 16,2 0 0-16,16-21 23 0,-12 6-18 0,3 15 5 15,2-14-14-15,1 14 13 0,23 0 53 16,-25 0-27-16,3 0 1 0,-4 0 13 16,3 0 31-16,-4 25 37 0,11 10 168 15,-17-16-130-15,-4 1 13 0,-2 1-5 16,-4 1-18-16,0 27 6 0,-31 21-129 15,-13-27-17 1,26-25-17-16,-1-2-83 0,-2-3-133 16,-1-2-133-16,-21-3-1059 0,19-8 397 15,1 0-231-15,-2 0 278 0,1-30 246 16</inkml:trace>
  <inkml:trace contextRef="#ctx0" brushRef="#br0" timeOffset="75489.8063">9040 6195 2262 0,'9'0'77'0,"-9"0"85"16,0-13 491-16,0 13-214 0,0-8 15 16,0 8-35-16,0 0-58 0,0 0-112 15,0 0 41-15,0 0-198 0,0 0 17 16,0 0 12-16,0 17 39 0,0 0 196 16,0-2-206-16,22 4-13 0,-22 2-18 15,31 3 3-15,-12 3-7 0,25 32 63 16,-20-28-114-16,-1 0 9 0,0-4-12 15,-1 2 1-15,14 16 30 0,-21-29-54 0,-2-3 1 16,-2-4-5-16,0-5 8 0,-3-4-13 16,9 0-6-16,-11-17-39 0,1 17-9 15,-3-39-19-15,-2 10-15 0,2-46-114 16,-4 32 69-16,0-7-5 16,0 0 18-16,0 1 26 0,0 2 27 0,-19-30 23 15,19 45 9-15,0 8 6 0,-13 6-4 16,13 8-7-16,0-1-91 0,0 11-34 15,0 0-131-15,0 0-88 0,0 0-144 16,0 25-262-16,20 6-1291 0,2-10 906 16,-22-1 336-16</inkml:trace>
  <inkml:trace contextRef="#ctx0" brushRef="#br0" timeOffset="76430.8571">10170 7645 657 0,'0'-10'38'0,"0"0"72"15,0 1 72-15,0-13 361 16,0 10-252-16,0 2 0 0,0 0-11 0,0 1 40 16,0 1 22-16,0-1 395 0,0 6-375 15,0 1-44-15,0 1-47 0,0 1-26 16,0 0-66-16,0 0 97 0,0 0-112 15,0 0 37-15,0 0 36 16,21 0 32-16,1 15 220 0,-22-15-266 0,33 20-5 16,-13-8 0-16,4 6 18 0,2 2-23 15,27 32 32-15,-27-21-209 0,3 3-36 16,-2 0 0-16,-1 2 0 0,19 27 0 16,-25-36 0-16,-1-3 0 0,-3-4 0 15,-1-4 0-15,9-2 0 0,-15-13 0 0,-1-1 0 16,0 0 0-16,-2-30 0 0,-1 7 0 15,0-47 0-15,-5 29 0 0,0-9 0 16,0-3 0-16,0-2 0 0,-19-45 0 16,19 57 0-16,-17 5 0 0,17 9-12 15,0 8-44-15,0 7-45 0,-13 7-330 16,13 7 98-16,-14 0-181 0,14 0-136 16,-9 21-339-16,4 0-1596 15,5-21 1375-15,0 25 407 0</inkml:trace>
  <inkml:trace contextRef="#ctx0" brushRef="#br0" timeOffset="100378.601">13398 7332 612 0,'-2'-5'-41'0,"2"-2"-19"15,0 2-2-15,0-2 15 0,0-1 6 16,22-7-10-16,-22 7 29 0,23-2 3 16,-23 1-26-16,13-1-26 0,-13-2 7 15</inkml:trace>
  <inkml:trace contextRef="#ctx0" brushRef="#br0" timeOffset="100935.2827">13481 7220 294 0,'0'0'-5'0,"0"15"-8"0,0-2 6 16,0-13 20-16,-17 12 38 0,17-12 25 15,0 0 35-15,-17 8 237 0,17-8-115 16,0 0 38-16,0 0-20 0,0 0 9 16,0 0 179-16,0 0-214 0,0 0 28 15,0 0 40-15,0 0 65 16,0 0 25-16,0 0 307 0,-16 0-435 0,16 0-53 16,0 0-48-16,0 0-17 0,0 0-15 15,0 0 88-15,0 0-117 0,0 0-17 16,0 0-15-16,0 0-11 0,0 0 14 15,0 0-48-15,0 0 3 0,23 0 1 0,-5 0-12 16,-2 0 6-16,33-15-12 16,-19 15-9-16,-1-15 1 0,2 15 3 0,-4-18-3 15,27 1-3-15,-32 17 3 0,-3-8 9 16,-6 8 11-16,1 0 12 0,-6 0 13 16,-5 21 44-16,-3 11-62 0,0-10-2 15,-25 7-10-15,25 1-1 0,-54 37-4 16,32-34-2-16,-1 2-2 0,3-6 7 15,6-2-5-15,3-7 2 0,-3 7-6 16,14-17 2-16,0-5-3 0,0-5-5 16,0 0-8-16,21 0-42 0,6-22 30 0,-9 22 13 15,4-22 11-15,3 22 1 0,0-27 4 16,20 15 14-16,-21-9 6 16,-5 21 28-16,1-10 23 0,-2 10 27 0,11 0 153 15,-18 31-133-15,-2-14-3 0,0 5-22 16,-4 2 8-16,-3 3-1 0,-2 29 122 15,0-30-99-15,0 2 8 0,-29-1-2 16,29-3-14-16,-43 21 15 0,23-24-116 16,-3-2-8-16,-2-4-2 0,1-2-12 0,-28 2-105 15,25-11-26-15,0-4-72 16,4 0-72-16,1 0-136 0,4 0-112 0,-7-21-816 16,19 6 472-16,6 15-109 0,0-15-85 15,0 15 113-15,31-15 311 0</inkml:trace>
  <inkml:trace contextRef="#ctx0" brushRef="#br0" timeOffset="101329.3136">14355 7591 2240 0,'5'0'77'0,"-1"0"103"0,4 0 534 16,-6 0-254-16,0 16-3 0,-2-16-62 16,0 16-62-16,0-16-91 0,0 19 132 15,0 0-203-15,-19-9-7 0,19 1-42 16,0-3-6-16,-12 5 60 0,12-13-99 16,0 7-9-16,-10-7-11 0,10 2 6 15,0-2 15-15,-4 0-80 16,1-17 8-16,1 17-10 0,0-24-9 0,2 24-7 15,0-19-2-15,0 7 11 0,0-7 4 16,0 11 16-16,0 1 2 16,13 7-6-16,-13-7 16 0,0 7 55 15,0 0-21-15,14 0-1 0,-14 0-16 0,0 25-5 16,0-25-12-16,0 23-57 0,0 1-45 16,0-12-87-16,0 0-103 0,0-12-76 15,-16 15-438-15,16-15 218 0,0 0-155 16,0 0-220-16,0 0-117 0,0-32 201 15</inkml:trace>
  <inkml:trace contextRef="#ctx0" brushRef="#br0" timeOffset="101905.1074">14966 6965 3602 0,'2'0'135'16,"-2"0"97"-16,0 0 109 0,0 0 25 15,0 0 308-15,-22 0-420 0,22 0-55 16,-22 23-32-16,6-23-2 0,-4 16-36 0,-21 4 72 16,19-20-125-16,0 21-6 15,2-9-4-15,-1 0 2 0,-13 12 20 0,23-14-58 16,-5 2-14-16,7-2 2 0,0-3-5 15,2 3-6-15,1 8 5 0,4-8-13 16,2-2-3-16,0 4-2 0,0-2 8 16,0 14 6-16,25-13-10 0,-25 2-6 15,17-1-3-15,-17-1-7 0,18 1 3 16,0 16-17-16,-18-16 25 0,14-1 4 16,-14 0 2-16,13 0 2 0,-8 3-18 15,-5-10 6-15,6 3-58 0,-6-7 10 16,2 0-38-16,0 0-20 15,1 0-1-15,11-19-26 0,-5 2 117 16,2 17 18-16,4-14 3 0,1 14-2 0,3-15 11 16,19 7 4-16,-16 8 26 0,1 0-6 15,-1-6-2-15,2 6-6 0,21 0-22 16,-26 0 12-16,1 17-1 16,-2-17 14-16,-4 15 23 0,-3-15 31 0,5 36 164 15,-14-21-117-15,-2 35 110 16,-34-29-187-16,14-2-6 0,-5 1-5 15,-1 0-8-15,-34 18-10 0,28-21-19 0,-3 0-16 16,1-2-29-16,3-6-66 16,-26 5-383-16,33-14 106 0,3 3-50 0,5-3-140 15,4 0-206-15,7 0-128 0,3-18-1188 16,2 0 1395-16,22 18 264 0</inkml:trace>
  <inkml:trace contextRef="#ctx0" brushRef="#br0" timeOffset="102514.3917">15561 7429 2308 0,'0'-18'107'0,"0"18"114"0,3-9 1077 16,-3 1-857-16,0 8-80 16,0 0-54-16,0 0 237 0,0 0-310 15,-20 0-6-15,20 19-28 0,0-19-16 0,-14 15-26 16,14 3 69-16,-13-18-155 16,13 15-4-16,0-15-5 0,-8 17-4 0,8-9 27 15,0-8-60-15,0 4-7 0,0-4 6 16,0 0-29-16,21 0-1 15,-21-25-8-15,0 25-5 0,23-19-21 16,-5-7 20-16,-18 13 4 16,20-1 7-16,-11 2 7 0,11-9 1 15,-12 12 1-15,0 3-3 0,0 1 2 16,2 1 9-16,-3 4 12 0,7 0 38 0,-6 0-35 16,1 0-8-16,-2 21-1 0,0-21 6 15,7 20 32-15,-9 2-17 0,-1-22 6 16,0 21 7-16,-4-12 0 0,2 1 10 15,-2 3-43-15,0-13 3 0,0 8 12 0,0-8 14 16,0 0 2-16,0 0-7 16,0 0-71-16,0 0-32 0,0-21-27 0,0 21-22 15,-13-22-98-15,13-2 130 0,0 11 25 16,0 0 23-16,0 3 12 0,21 1 18 16,-3-6 26-16,3 6 110 15,-2 9 52-15,-4 0-80 16,-15 21-20-16,14-21-24 0,-2 25 6 15,-7 0-51-15,-1-11-18 0,-1 0-31 16,0-1-58-16,-1 0-89 0,4 8-515 16,-3-13 159-16,-1-3-117 0,2-5-245 15,0 4-181-15,8-4-1253 0,-4 0 1591 16</inkml:trace>
  <inkml:trace contextRef="#ctx0" brushRef="#br0" timeOffset="102943.8584">16090 7442 3748 0,'2'19'126'0,"-2"-19"123"0,0 14 508 15,0-8-370-15,2-6 11 0,-2 0-9 16,0 0 31-16,1 4 248 0,1-4-199 16,-2 0-114-16,2 0-243 0,1 0-37 15,9-17-37-15,-8 1-38 16,1 5-6-16,1-5-22 0,9-26-100 15,-7 19 17-15,1-6-5 0,0-5 5 16,1-2 9-16,2-5 34 0,9-50-25 16,-14 43 54-16,2-5 5 0,-5 3 6 15,2 2 9-15,0-41 7 0,-5 51 15 16,1 4 4-16,-1 5 13 0,2 5 27 16,2 7 17-16,-1-5 81 0,-3 15-99 15,2 4 5-15,1 3 7 0,3 0 1 16,8 28 43-16,-7-28-80 0,1 37-5 15,4-15-3-15,-1 6-8 0,-1 3 6 0,11 41 35 16,-10-33-2-16,-1 4 6 0,0 1-13 16,2 2-8-16,5 39-19 0,-9-45-11 15,0-1-4-15,-2-4-44 0,2-5-55 16,-2-1-69-16,4 17-376 0,-7-29 137 16,1-3-129-16,-3-3-110 0,-1-4-236 15,-1 3-1122-15,0-10 925 0,0 0 262 16,0 0 257-16</inkml:trace>
  <inkml:trace contextRef="#ctx0" brushRef="#br0" timeOffset="103129.7519">16095 7356 4970 0,'0'0'39'15,"0"0"16"-15,0 0 62 0,24 0 108 16,-24-20 69-16,59-5 400 0,-30 25-422 15,4-18-94-15,1 18-83 0,2-11-60 16,27 11-354-16,-38 0-75 0,-1 0-135 0,-6 17-248 16,-7-17-226-16,-4 25-234 15,-7 4-822-15</inkml:trace>
  <inkml:trace contextRef="#ctx0" brushRef="#br0" timeOffset="105062.5012">6863 8312 3466 0,'-2'0'71'0,"1"0"61"15,-1 0 90-15,2 0 417 0,0 0-357 16,0 0-79-16,29 0-102 0,-29 0-77 0,32 0-109 16,10 0-710-16,-21 0 49 15,1 0-344-15,-2 0 99 0,-1 0 190 0</inkml:trace>
  <inkml:trace contextRef="#ctx0" brushRef="#br0" timeOffset="106997.3295">6843 10294 1639 0,'0'0'90'16,"0"0"73"-16,0 0 74 0,0 16 94 16,0-16 30-16,18 0 537 0,-18 0-415 15,20 0-55-15,-7 0-91 0,7 0-46 0,1 0-85 16,28 0 61-16,-24-16-214 0,1 16-34 15,-5 0-40-15,-1 0-56 16,9 0-325-16,-21 0-102 0,-6 0-323 0,-2 0-395 16,0 0 12-16,-30 20 286 0</inkml:trace>
  <inkml:trace contextRef="#ctx0" brushRef="#br0" timeOffset="119345.5924">8105 9789 3164 0,'0'0'45'0,"0"0"178"0,-20 0 16 15,20 0 52-15,0 0 32 0,0 0 10 0,-13 0-77 16,13 0 104-16,0 17-191 16,0-17 47-16,0 16 15 0,0-3 29 15,0 23 204-15,0-14-267 0,0 7-20 0,24 5-31 16,-24 1-27-16,21 5-42 0,1 41-26 16,-22-37-46-16,18-3-8 0,-18-2-22 15,13-2-35-15,-3 30-275 16,-10-39-9-16,8-3-133 0,-8-3-128 0,4-4-241 15,-4-4-129-15,1-4-1304 0,-1-10 1493 16</inkml:trace>
  <inkml:trace contextRef="#ctx0" brushRef="#br0" timeOffset="119694.4015">8547 10176 3599 0,'4'0'14'16,"-2"0"12"-16,1 0 37 15,-3 11 91-15,1-11 67 0,-1 10 340 0,0-4-357 16,0 1-76-16,0 0-62 0,0 0-40 16,0 1-6-16,-16 8-5 0,16-8-11 15,-11 8 16-15,11-13-5 16,0-2-15-16,-10-1-30 0,4 0 4 15,-1 0-95-15,2-23 80 0,-1 23 6 16,3-17 24-16,-3 17 1 0,5-12 11 16,-2 12 40-16,3-12-5 0,0 12-11 0,0 0 15 15,0 0 29-15,0 0 93 16,17 24-109-16,-17-24-24 0,0 29-18 0,0-14-42 16,17-1-73-16,-17 16-557 0,10-20 70 15,-10-1-139-15,7-9-179 0,0 0-19 16</inkml:trace>
  <inkml:trace contextRef="#ctx0" brushRef="#br0" timeOffset="120148.1047">8703 9735 2399 0,'0'-7'86'0,"16"2"98"0,-16 0 121 15,13-2 597-15,-13 5-432 0,0 2-29 16,11 0-65-16,-4 0 16 0,0 0-44 0,12 0 264 16,-8 19-389-16,3-19-53 0,-2 0-64 15,3 15-38-15,16-15-34 0,-15 0-38 16,5 0-2-16,35-22-31 15,-41 22 18-15,1-15 0 16,-3 15 2-16,-2-14-1 0,4 14-14 0,-11 0 19 16,-3-10 5-16,1 10 10 0,1 0-6 15,-1 0 0-15,-2 0 7 0,1 24 14 16,1-24 21-16,1 25 5 0,0-9 5 16,3 26 53-16,-1-19-46 0,0 4-4 0,2 2-1 15,-2 0-2-15,11 31 19 16,-8-32-47-16,1 3-13 0,1-2-3 15,0-2-11-15,-1-1-22 0,9 20-128 0,-8-26 8 16,0-2-73-16,-3-3-111 16,1-2-118-16,3 2-613 0,-7-11 422 0,-1-2-70 15,-3-2-1768-15,0-23 1865 16,0 23 247-16</inkml:trace>
  <inkml:trace contextRef="#ctx0" brushRef="#br0" timeOffset="120321.8053">8935 10035 3242 0,'0'-4'194'0,"0"1"47"15,0 0 124-15,28-4 14 0,-28 3-12 16,50-11 90-16,-28 8-375 0,-1 0-69 16,2 3-100-16,-1-3-152 0,-4 3-240 15,13-1-1044-15,-20 5 518 16,2-5 144-16,-5 1 243 0</inkml:trace>
  <inkml:trace contextRef="#ctx0" brushRef="#br0" timeOffset="120681.5899">9443 9646 4071 0,'0'0'38'16,"0"0"182"-16,0 0-37 0,-21 23-9 15,21-23-28-15,0 23-28 0,-14-6-24 16,14 23 19-16,0-18-90 0,0 2-19 0,0 1-13 16,0-1-14-16,22 18-39 15,-22-25 17-15,21-3-5 0,-6-4-18 16,1-3 7-16,2-5 20 0,15-2 13 0,-15 0 24 16,-2 0 5-16,0 0 13 15,0-17 28-15,11 17 108 0,-14 0-60 0,-4 0 10 16,0 0 5-16,-1 0 9 15,0 0 27-15,1 22 178 0,-7 2-172 0,-2-11-33 16,0 3-22-16,0 4-18 0,0 19 36 16,-24-18-100-16,24 0-1 0,-25 2-26 15,11-2-25-15,-3-3-43 0,-14 11-268 16,-17-8-526 0,-9-50-1459-16,42 12 1610 15,3-2-20-15,1-5 132 0</inkml:trace>
  <inkml:trace contextRef="#ctx0" brushRef="#br0" timeOffset="120890.4706">9354 9665 3002 0,'27'-12'92'0,"-11"-2"119"0,23-8 556 16,-15 9-362-16,4 2-88 0,60-14-31 16,-60 18-434-16,1 3-277 15,-4-1-283-15,19 0-1520 0,-30 5 1375 0</inkml:trace>
  <inkml:trace contextRef="#ctx0" brushRef="#br0" timeOffset="121701.5253">10277 9732 2441 0,'3'0'92'0,"-1"0"67"0,-1 0 102 15,4 0 74-15,5 0 523 0,0 25-421 16,1-25-24-16,5 36-34 0,5-11 31 16,2 4-33-16,26 43 205 0,-25-31-423 15,1 0-53-15,0 1-33 0,-3-6-13 16,15 24 67-16,-20-38-51 0,-2-2 17 15,0-9-3-15,-2-6-9 0,-3-5-25 16,10-24-28-16,-12 2-34 0,0-6-5 16,0-9 5-16,-4-6-17 0,-1-59-81 15,-3 47 34-15,0 0 16 0,-20-91 6 16,20 110 45-16,-19 8-7 0,19 7-47 16,0 7-74-16,0 6-420 0,0 8 140 15,0 0-118-15,21 0-260 0,-21 23-258 16,64-2-1433-16,-38-21 1668 0</inkml:trace>
  <inkml:trace contextRef="#ctx0" brushRef="#br0" timeOffset="140870.5578">13850 9264 1765 0,'0'0'84'0,"0"0"269"16,0 0-78-16,0 0 1 0,0 0 31 15,0 0 45-15,0 0 328 0,0 0-400 16,0-4-27-16,0 4-63 0,0 0-5 16,0 0-33-16,0 0 125 0,0 0-91 15,0 0 42-15,0 0 31 0,0 0 25 16,0 23-25-16,22 5 210 0,-4-7-244 16,-18 6-10-16,16 4-21 0,-16 5-31 15,16 46 5-15,-3-39-147 0,-9 4-12 16,1-1-24-16,2-1-36 0,-3-6-64 0,3 30-339 15,-5-42 98-15,3-4-160 0,-3-6-114 16,0-6-285-16,10-3-1341 16,-6-8 1057-16,1 0 356 0</inkml:trace>
  <inkml:trace contextRef="#ctx0" brushRef="#br0" timeOffset="141211.362">14357 9648 3867 0,'5'0'11'0,"-1"0"26"0,-1 0 57 16,0 0 84-16,-1 0 266 0,-2 0-248 16,0 0-62-16,0 0-41 0,0 0-15 15,0 0-12-15,0 0 12 0,0 0-57 16,-15 0-16-16,15 17-1 0,0-17 0 15,-13 12-25-15,13-12-9 0,-11 0-11 16,11 0 5-16,-9 0 1 0,9 0 14 0,-11 0-9 16,6 0 15-16,3 0-5 0,1 0-5 15,0-14 19-15,1 14-4 16,0 0 10-16,0 0 5 0,0 0 6 16,0 0 9-16,0 18-5 0,23 1-51 0,-23-19-91 15,20 26-162-15,-20-26-184 0,11 21-138 16,-11-21-112-16,14 13-878 0,1-13 975 15,-9 0 205-15</inkml:trace>
  <inkml:trace contextRef="#ctx0" brushRef="#br0" timeOffset="141595.7316">14487 9203 3736 0,'7'0'20'0,"2"0"12"16,0 0 61-16,15 0 313 0,-14 0-129 15,7 0-32-15,0 0-74 0,4-21-32 16,23 6 5-16,-22 15-102 0,1-19-19 16,-2 19-18-16,-1-15 3 0,-2 15-12 15,6-10-2-15,-15 3 1 0,-3 7-8 0,-3 0 13 16,-1 0 19-16,0 0 122 15,-1 0-26-15,-1 0 29 0,1 22 34 16,1-22 31-16,1 27 4 0,2 11 142 0,13 35 89 16,0-13-119-1,-7-26-188-15,3-1-35 0,-3 3-36 16,18 31 11-16,-18-35-64 0,1-5-10 16,1 1-7-16,14 35-177 15,-19-49 10-15,-2-2-80 0,5 6-551 16,-7-12 295-16,-4-5-99 0,2-1-179 15,-2 0-138-15,0 0-187 0,0-29-728 16</inkml:trace>
  <inkml:trace contextRef="#ctx0" brushRef="#br0" timeOffset="141772.6299">14753 9503 4734 0,'22'0'75'0,"-22"0"69"0,22 0 93 16,24 0 474-16,-27-17-666 0,-2 17-149 16,1 0-131-16,15 0-804 15,-19 0 191-15,0-10-300 0,-1 10 71 0,0-14 234 16</inkml:trace>
  <inkml:trace contextRef="#ctx0" brushRef="#br0" timeOffset="142276.3409">15430 9058 3842 0,'0'0'98'16,"0"0"47"-16,0 0 69 0,0 0 27 15,0 0 0-15,0 0-65 0,-14 0 42 16,14 0-143-16,0 0 2 0,-13 0 0 0,13 0-1 15,-21 0 182-15,10 24-88 0,0-24 24 16,-1 23-21-16,-1-9-16 0,2 0-31 16,-7 15 36-16,9-13-116 0,1-2-19 15,2 0-12-15,2-2-2 0,2 12 11 16,2-15-19-16,0 1-4 0,0-2 0 16,0 1 4-16,0 0-5 0,24 8-5 15,-24-9 4-15,21-1 0 0,-21 1-2 16,13-1-8-16,-4 0-52 0,-9-4 5 15,8-1-20-15,-8-2-13 0,8 0-18 0,5 0-99 16,8-18 51-16,2 18 85 16,-10-21 59-16,2 21 16 15,-3-13-6-15,2 13 6 0,1-9 8 16,14 9 7-16,-15 0 11 0,0 0 18 16,-3 0 16-16,1 0 21 0,4 21 123 0,-9-21-112 15,-2 25-14-15,-3-10-29 16,-2 2-7-16,0 2 7 0,0 25 29 0,0-23-50 15,-27 0-20-15,27-1-9 0,-25 0 5 16,-8 12-38-16,14-17-25 0,-1-3-78 16,-3-1-126-16,-1-2-126 0,2-3-123 0,-19-2-988 15,23-4 576-15,3 0-143 0,5 0 197 16,3-21 179-16</inkml:trace>
  <inkml:trace contextRef="#ctx0" brushRef="#br0" timeOffset="142939.4841">15946 9351 2754 0,'-6'0'89'0,"6"-3"86"15,0 3 108-15,-3 0 546 0,3 0-400 16,0 0-29-16,0 0 729 16,0 15-753-16,17-15-47 0,-17 17-9 0,0-17-22 15,15 39 146-15,-15-19-284 16,0-2-61-16,8 0-50 0,-8 1-21 0,0 19-28 15,0-23 0-15,0-1 0 16,0-5 0-16,0-1 0 16,0-3 0-16,0-5-10 0,0 0-37 0,0 0-38 0,21-27-31 15,-21 10-23-15,14-21-104 16,-1 17 147-16,-13 1 24 0,14 0 31 0,-14-2 13 16,23-11 18-16,-17 22 7 0,2 0 3 15,-2 1 2-15,-2 5 11 0,2 0 18 16,3 2 55-16,-2 3-42 0,0 0-11 15,1 0-13-15,2 0 1 0,11 20 6 16,-12-20-11-16,1 0-12 0,-1 18 2 16,-4-18-7-16,2 12-2 0,3-3-2 15,-7-9 5-15,-3 0 10 0,1 8 11 0,-1-8 10 16,0 0 16-16,0 0-33 0,0 0-12 16,0-25-6-16,0 25-8 0,0-26-10 15,0-5-37-15,0 16 36 0,0-2 4 16,0 2 9-16,0 1 5 0,20-6 4 15,2 11 2-15,-22 4 7 0,24 5 4 16,-10-4 19-16,-3 4 18 0,8 0 77 16,-10 0-61-16,-2 23-10 0,0-23-11 15,-2 19-8-15,6 3-10 0,-7-22-42 16,-1 24-70-16,1-14-96 0,-1 2-140 0,-1-2-219 16,4 6-940-16,-3-11 501 0,0-5-80 15,3 0-73-15,3 0 102 0,2 0 332 16</inkml:trace>
  <inkml:trace contextRef="#ctx0" brushRef="#br0" timeOffset="143399.8439">16691 9287 3910 0,'0'13'112'0,"0"-13"117"15,0 8 86-15,0-8 501 0,0 0-420 0,0 6 6 16,0-6-38-16,0 0-28 0,0 0-53 15,0 0 200-15,0 0-300 0,0 0-59 16,0 0-68-16,0 0-40 0,0-24-28 16,17-5 3-16,-17 9-15 0,15-6-17 15,-5 0-19-15,0-6-10 0,6-38-56 16,-8 31 64-16,-2-2 13 0,0-2 16 16,-2 1 7-16,1-35 25 0,-4 46 1 15,0 2 14-15,0 8 32 0,1 3 35 16,-2 5 29-16,0-2 86 0,0 12-141 0,0 0-13 15,2 3 5-15,3 0-6 16,8 0 6-16,-5 26-47 0,1-26 0 0,5 32 0 16,0-12 0-16,1 4 0 0,14 31 0 15,-17-23 0-15,2 2 0 0,-1-1 0 16,-1 1 0-16,10 29 0 0,-15-32 0 16,6-2 0-16,-4-2 0 0,0-5-41 15,-2-3-165-15,2 11-725 0,-4-18 201 16,-4-5-182-16,-1-3-191 0,0-4-259 15,0 0-844-15</inkml:trace>
  <inkml:trace contextRef="#ctx0" brushRef="#br0" timeOffset="143571.7439">16708 9153 6168 0,'0'0'19'0,"0"9"81"0,0-9 16 15,19 0-2-15,-19 0-23 0,30 0-60 16,-30 0-154-16,43-19-582 0,-29 19 15 0,-3-19-263 16,-11 19-285-16,17-22-29 15</inkml:trace>
  <inkml:trace contextRef="#ctx0" brushRef="#br0" timeOffset="144146.4142">15393 9043 2034 0,'0'-3'97'16,"0"-1"97"-16,0 2 115 0,0-1 138 16,0-1 500-16,0 3-511 0,0 1-61 15,0 0-54-15,0 0 8 16,0 0 380-16,0 0-356 0,0 0-28 15,0 0-68-15,0 16-49 0,0-16-73 0,24 0-15 16,3 0-128-16,-10 0-50 0,3 0-81 16,5 0-127-16,33-18-729 0,-28-8 273 15,4 26-259-15,1-29-238 0,-3 16-81 16,4-2 259-16</inkml:trace>
  <inkml:trace contextRef="#ctx0" brushRef="#br0" timeOffset="146879.9263">8267 12335 856 0,'0'-8'101'0,"16"6"1"0,-16-2 68 0,0 1 18 15,0 2 50-15,9 1 40 0,-9-1 287 16,0 1-279-16,0 0 25 0,0 0 32 16,0 0 48-16,0 0 300 0,0 0-439 15,0 0-69-15,0 0-15 0,0 14-16 16,0-14-7-16,15 0 102 0,-15 0-154 16,0 0-19-16,0 0-21 0,0 0-7 15,0 0-10-15,0 0-30 0,0 0-7 16,0 0 2-16,16 0-6 0,-4 0 7 0,18 0-7 15,-11 0 1-15,3-13 3 16,1 13-2-16,0 0-3 0,26 0 8 16,-28 0 0-16,1 0 4 0,-4 18-13 0,-1-18 11 15,-3 24-1-15,5 5 1 16,-14-12-6-16,-3 1-1 0,-1 0 4 0,-1 1 1 16,0 17 0-16,0-19-6 0,-21-2 0 15,21-1-7-15,0-2-13 0,-16-2-12 16,16 2-83-16,0-8 61 0,-11-1 8 0,11-1 18 15,0-2 6-15,0 0 1 16,0 0 21-16,21 0-1 0,-21 0 15 16,26 0 32-16,-6 0 30 0,25-16 178 0,-22 16-133 15,2 0-19-15,-2 0-36 0,-1 22 11 16,12 6 78-16,-20-13-80 0,-3 2-32 16,-2 0-17-16,-1-1-14 0,-4 1-4 15,-3 14 4-15,-1-15-4 0,0-1-1 16,-26 1-12-16,26-3-38 0,-52 14-240 15,29-14 35-15,1-2-32 0,-3-2-13 16,4 1-64-16,3-3-101 0,-14 3-765 16,20-6 477-16,12-2-51 0,0-2 73 15,0 0 125-15</inkml:trace>
  <inkml:trace contextRef="#ctx0" brushRef="#br0" timeOffset="147223.7292">9321 12623 2948 0,'4'0'-3'16,"-4"0"33"-16,1 8 54 0,0-8 68 0,-1 6 57 16,0-2 30-16,0 6 176 0,0-2-278 15,0 1-51-15,0-3-31 0,0 0-27 16,0-1-10-16,0 5 3 0,0-8-3 15,0-1-3-15,0 1 0 0,-15-2-9 16,15 0-17-16,-16 0-1 0,16 0-3 16,-12 0 0-16,5-20 20 0,1 20-2 15,-2 0 57-15,6-15-15 0,2 15 21 16,-2 0 2-16,2 0-1 0,0 0 23 16,0 0 75-16,0 0-99 0,20 0-45 15,-20 19-5-15,15-19-26 0,-2 18-114 16,-13 2-94-16,11-20-188 0,-11 13-147 15,0-13-158-15,9 0-159 0,4 0-652 16,-7 0 1042-16</inkml:trace>
  <inkml:trace contextRef="#ctx0" brushRef="#br0" timeOffset="147731.4389">9779 12018 2457 0,'4'-10'380'31,"-4"3"45"-31,0 5-189 0,0 0 2 0,-19 1-6 16,19-2-11-16,-17 1 158 16,-4 2-237-16,10 0-7 0,0 0-14 0,-2 0 0 15,-11 26 56-15,12-2-121 0,0-7-13 16,-1-2 7-16,2 2-3 0,-2 0-4 15,-6 17 30-15,11-17-44 0,1-3-17 16,3 3-11-16,-1-5 0 0,5 14 9 16,0-15-2-16,0 1 3 0,0-2-19 15,19-1 3-15,-19-2-19 0,20 5-81 0,5-10 20 16,-11-1 0-16,0-1 6 16,-2 0 11-16,12 0 0 0,-12 0 64 15,-3 0 7-15,0 0-3 0,1 0 0 0,-1 0 0 16,7 0 1-16,-5 0 16 0,-2 0 9 15,2 0 10-15,1 0 4 0,17 0 30 16,-15 0-24-16,3 0-3 16,-1 0 8-16,29 17 113 0,-33-17-88 15,-3 18 4-15,11 20 265 16,-19-25-220-16,-1 17 98 0,0-14-118 16,-21 1-39-16,21 0-34 0,-31-1-6 15,-8 19-18-15,14-20-11 0,0-1-43 0,-2-1-67 16,-2-5-130-16,0-2-116 0,-27-4-641 15,31-2 294-15,1 0-122 0,6-22-206 16,4 22 20-16,4-30 284 0</inkml:trace>
  <inkml:trace contextRef="#ctx0" brushRef="#br0" timeOffset="148145.7382">10499 12051 1904 0,'0'-16'105'0,"0"16"80"16,0-13 101-16,21 3 581 0,-21 10-331 15,0-4 14-15,0 4-41 0,17 0 3 16,-17 0-72-16,13 19 320 0,4-19-486 16,-8 24-63-16,3-9-56 0,0 5-12 15,15 23 59-15,-12-19-132 0,0-1-9 0,0 2-14 16,-2-4-2-16,0-2-15 0,10 7 31 16,-14-14-30-16,1-7 0 0,-3-5-15 15,2 0-6-15,6-28-45 0,-9 9-9 16,1-7-35-16,-1-6-25 0,0-6-23 15,-4-5-5-15,-2-41-134 0,0 42 112 16,0 3-54-16,0 4-43 0,-20 8-42 16,5-9-352-16,15 27 308 0,-21 9-160 15,8 0-162-15,0 0-172 0,-5 25-232 16,-14 7-629-16</inkml:trace>
  <inkml:trace contextRef="#ctx0" brushRef="#br0" timeOffset="148590.4863">9696 12109 1591 0,'-7'-17'301'0,"2"17"-43"0,0 0 91 0,5 0-16 15,-5-12 51-15,4 12 10 0,0 0 282 16,1-5-428-16,0-1-45 0,31 0-39 16,-11-4-15-16,38-18 12 0,-22 11-144 15,6-2-32-15,-1 1-75 0,-2 1-140 16,0 3-224-16,22-8-1026 0,-38 17 487 15,-3 1 145-15,-7 3 232 0</inkml:trace>
  <inkml:trace contextRef="#ctx0" brushRef="#br0" timeOffset="149255.6629">7244 12850 2386 0,'-2'0'92'0,"-2"0"114"16,3 0 135-16,0 0 623 0,1 0-477 0,0 0-38 15,0 0-27-15,25 0 5 0,11 0 276 16,-13 0-446-16,5-21-81 0,6 21-73 15,2-21-40-15,3 21-64 0,31-24-157 16,-38 8-100-16,-6 16-186 0,-5-10-231 16,-7 10-308-16,-4 0-1514 0,-10 0 1452 15,0 0 361-15</inkml:trace>
  <inkml:trace contextRef="#ctx0" brushRef="#br0" timeOffset="150221.8603">14942 11611 2413 0,'0'-17'82'0,"-16"17"101"16,16-16 98-16,-22 6 525 0,-1 10-396 16,10-7-17-16,-1 7-51 0,3 0-39 15,-9 0 197-15,11 0-268 0,-2 0 12 16,1 24-13-16,2-24-1 0,1 24-17 16,-7 14 151-16,11-12-193 0,1 8-7 0,2 3-29 15,0 4-23-15,0 49-30 16,23-47-78-16,-23 1 1 0,29-5 2 15,-8-7 2-15,7-9-28 0,37-1-146 0,-26-22 16 16,4 0-29-16,2-37-19 0,-1 6-66 16,38-49-321-16,-48 33 304 0,-4-5 47 15,-7-1 28-15,-9-2 1 0,-11 0-65 16,-3-52-669-16,-47 58 378 0,9 5 96 16,-7 6 207-16,-6 9 160 0,-55 0 299 15,53 29-41-15,0 0-17 0,7 33-66 16,6-2-62-16,8 8-140 0,-15 51-690 15,36-40 31-15,11-1 45 0,0-2 172 16</inkml:trace>
  <inkml:trace contextRef="#ctx0" brushRef="#br0" timeOffset="152718.2308">15868 11944 1530 0,'0'-11'543'0,"0"4"6"15,0 4-291-15,0 2-7 0,0-2 3 0,0 3 17 16,0 0 332-16,0 0-291 0,0 0-17 15,13 25-84-15,-13-25-54 0,13 45 25 16,-13-26-126-16,7-2-13 0,-7-1-25 16,4 1-14-16,-4-4 10 0,5 4 0 15,-5-17 2-15,1 8-18 0,0-8-1 16,0 0-24-16,3-24-37 0,-4 24 24 16,9-54-59-16,-5 41 73 15,-1-1 6-15,0 14 0 0,1-20 10 16,7 3-1-16,-5 10 12 0,1 0-6 0,2 0 11 15,3 3-6-15,0 0 11 16,17 2 34-16,-14 2 11 0,0 0-7 16,-4 0 8-16,0 0 0 0,6 24 6 0,-11-7-43 15,1-17 4-15,-3 16 4 0,0-16-4 16,0 11-1-16,3-11 19 0,-5 8-13 16,0-8-12-16,0 0 3 0,-2 0-14 15,0-20-2-15,0 20-14 0,3-24-1 16,-2 24-17-16,3-30-1 0,1 13 6 15,14-18-6-15,-9 20 29 0,1 0 2 16,1 3 5-16,-1 3-8 0,11-4 29 16,-11 13 13-16,-1 0 33 0,1 0 54 15,0 0 49-15,-1 24 35 0,11 7 159 16,-13-10-265-16,0 2-50 0,-1 2-27 16,-2-1-15-16,4 20-55 0,-3-26-29 0,-2 2-86 15,3-8-108-15,-2-2-135 0,3-10-140 16,10 0-1044-16,-8 0 631 0,1-20-74 15,0 1 210-15,0-1 174 0</inkml:trace>
  <inkml:trace contextRef="#ctx0" brushRef="#br0" timeOffset="153109.6283">16612 11865 2897 0,'4'14'156'0,"2"-14"160"0,0 13 147 15,6 1 637-15,-5-9-591 0,2 2-9 16,0 1-51-16,0-1-25 0,0-2-127 16,6 3 10-16,-9-7-234 0,0-1-32 15,-2 0-32-15,1-21-5 0,2-16-8 16,-4 12 0-16,0-7-13 0,0-3-15 16,0-6-26-16,1-4-25 0,-3-48-164 15,-1 42 100-15,0-2 19 0,0 4 47 16,0 2 32-16,0-35 100 0,0 50 6 15,0 4 14-15,0 9-13 0,0 8-18 16,0 4-9-16,0 4 71 0,0 3-14 0,0 0-4 16,0 30-30-16,18-30-21 0,12 56-21 15,-8-31-9-15,1 1 6 0,0 4 17 16,3 2 14-16,1 1 19 0,29 39 51 16,-29-35-79-16,-3 4-19 0,-1-3-5 15,0-1-10-15,13 28-30 0,-21-38-34 16,-1-2-66-16,-3-5-107 0,0-7-145 15,-3-1-124-15,3-3-858 0,-8-9 479 16,-3 0-182-16,0-21-51 0,0 21 197 0</inkml:trace>
  <inkml:trace contextRef="#ctx0" brushRef="#br0" timeOffset="153286.5272">16626 11725 5229 0,'0'0'26'16,"0"0"40"-16,46 0 241 0,-17 0-91 16,2 0-17-16,10 0-63 0,2-17-60 15,6 17-161-15,48-18-649 0,-50 18-161 0,-9-11-405 16,-4 11 4-16,-11 0 183 0</inkml:trace>
  <inkml:trace contextRef="#ctx0" brushRef="#br0" timeOffset="162870.757">26041 10199 2278 0,'0'0'36'0,"-9"0"27"15,9 0 40-15,0 0 41 0,0 0 18 16,-5 0 215-16,5 0-164 0,0 0 13 16,0 0 8-16,0 0 16 0,0 0 106 15,0 0-247-15,0 0-13 0,0 0 0 16,0 0 17-16,0 0 6 0,0 0 108 0,0 0-146 15,0 20-9-15,0-20-32 16,0 17-3-16,0-5 15 0,0 13 68 0,0-13-45 16,0 2-13-16,0 1-16 15,0-1-10-15,0 15-5 0,0-17-26 16,0 3 4-16,0-3-7 0,0-2 13 16,16 7 14-16,-16-12-17 0,0 2-3 15,0-5-3-15,0 1 3 0,0-1 0 0,8 0 1 16,-8-2-7-16,0 0-5 0,5 0-8 15,0 0 9-15,0-24-18 0,-1 2 15 16,0 7 1-16,0 0 4 0,-2-2-4 16,1-2-11-16,1-31-5 15,-4 33 23-15,0-12-23 0,0 15-5 16,0-1 6-16,0 1 2 0,0 2 5 16,0-16-1-16,0 17 8 0,0-1 6 0,16 0 4 15,-16 3 0-15,0 1-2 0,0-4-8 16,9 9-3-16,-9-1 3 0,0 3 0 15,0 1-4-15,0-2 1 0,0 2 12 16,0 0-8-16,6 0 5 0,-6 0-1 16,4 17 5-16,2-17 36 0,-3 22-2 15,16-5 40-15,-9 3-71 16,0-11 4-16,4 2 0 0,0-1-8 16,17 8 8-16,-13-7-22 0,0-3 7 15,0 1 0-15,-3-1-11 0,13 4 6 16,-14-7 5-16,-4 0 8 0,-3 1-7 15,-1-1 9-15,-6-2-9 0,0 4-2 0,0-3 6 16,0 0-1-16,-23 0 0 0,23 1 1 16,-27 5-2-16,-25-1-10 15,13 1-2-15,19-5 12 0,1 1 4 16,-2-2-3-16,2 2 7 0,2-1-2 16,-10 3 10-16,15-5-12 0,5-2-5 15,5-1-3-15,2 0-16 0,0 0-29 16,0 0 4-16,0-21-25 0,25 21-58 15,-25 0-78-15,23-19-122 0,4 19-829 0,-27-12 366 16,24 12-202-16,-24 0 99 0,16 0 164 16</inkml:trace>
  <inkml:trace contextRef="#ctx0" brushRef="#br0" timeOffset="164487.5735">26245 10307 836 0,'0'0'29'0,"0"0"94"0,-18 0-12 15,18 0 8-15,0 13 24 0,0-13 23 16,0 0 131-16,-9 0-177 0,9 10-19 15,0-10-12-15,0 7-4 0,0-7-2 16,0 14 80-16,0-8-88 0,0-1-1 16,0 2-7-16,-7 0 9 0,7 6 58 15,0-8-70-15,0 2 1 0,0 0 3 0,0 3 12 16,0-1-6-16,0 8 58 0,0-5-70 16,0-1 7-16,0 2 14 0,0 0 12 15,0-1-21-15,16 17 32 0,-16-15-62 16,0-1 28-16,0 3 10 0,8-3 21 15,-8 15 81-15,10-14-109 0,-10 2-17 16,16 34 55-16,-10-34-78 16,1 5-13-16,-2-1 7 0,1 1-5 15,5 25 25-15,-3-23-28 0,-4 3 1 16,0 0 0-16,-1 3-21 0,-1-2 1 16,4 33-2-16,-4-26 25 0,1-3-13 15,1 5 16-15,-4-2 11 0,10 35 98 16,-6-37-57-16,-2 2-6 0,2-2-10 0,1 0-13 15,-1-3 0-15,8 25 1 0,-8-24-36 16,3-3-10-16,-3 0-4 0,1 3 1 16,4 30-5-16,-6-31 2 0,1 5 4 15,0-1-8-15,-1 3 10 0,1 1 1 16,5 37 36-16,-6-34 11 0,1 3 13 0,0-1 5 16,5 78 248-1,-7-83-202-15,0 1-6 0,6 28 75 16,-4-35-109-16,3-4-21 0,-1 3-13 0,2 0-10 15,5 29-6-15,-5-28-26 0,-3 3 0 16,2 4 2-16,0 0 0 0,-3 4 3 16,7 47-2-16,-9-42-1 0,4 1 3 15,-4 0 3-15,2-1 6 16,1 43 49-16,-1-48-14 0,-4 0 17 0,2 1 5 16,-2-2-6-16,2 1-10 0,2 41 5 15,-4-38-49-15,3 1-2 0,2-3 3 16,-1 2 3-16,7 48 41 0,-4-49-22 15,2 5 1-15,-2-3 1 0,2 4 2 16,-3-1-9-16,8 46 7 0,-9-43-32 0,1-2-5 16,-4 1-3-16,1 0 1 15,4 45 0-15,-5-47-1 0,0-1-8 0,0-1-9 16,-1-1-7-16,3-2 2 0,4 38-5 16,-5-40 24-16,-1-2 2 0,3-1 5 15,0-3-2-15,3 36-14 0,-4-36-3 16,-1 3 0-16,-1 1-7 0,2-1-10 15,-2 6-9-15,4 35-76 0,-4-39 57 16,0 0-5-16,2 0 19 0,-3-1 10 16,7 34 10-16,-6-38 27 0,1 3 2 0,-1-2 10 15,3-4 15-15,-1 2 4 16,3 32 44-16,-3-34-49 0,1-1-6 16,-1 1-11-16,1-1-6 0,6 29 1 15,-6-32-12-15,-1 5-23 0,2-2-22 0,2-3-30 16,0 1-7-16,8 31-38 0,-7-31 108 15,0 0 23-15,-2-4 7 0,0 0 9 16,6 25 52-16,-8-27-25 0,-1 0-10 16,0 0-19-16,0 0-9 0,0 2-5 15,0 24-1-15,-2-24-12 0,0-2-16 16,1 0-8-16,-1 1-13 0,2 22-16 0,0-26 43 16,-3 2 11-16,1 2 4 15,1-2 5-15,-1 0 6 0,4 24 23 0,-3-22 1 16,-1-1 1-16,2 0 10 15,5 42 85-15,-7-44-101 0,1 4-17 16,4 23-5-16,-5-23-4 0,2 0 2 16,-1 1-8-16,3-1 0 0,8 24-15 15,-8-27 11-15,1 0 3 0,2-2-6 16,-2 1 5-16,0 0 5 0,6 17 3 16,-5-21 1-16,-2 0 3 0,-2-1 1 15,0 2-2-15,1 14-1 0,-1-16 0 16,-4 0-17-16,3 1-26 0,0 1-60 15,-1 2-111-15,2 16-499 0,-4-17 202 16,2-2-222-16,0 1-156 0,-1-2-296 0,1-3 85 16</inkml:trace>
  <inkml:trace contextRef="#ctx0" brushRef="#br0" timeOffset="166193.452">26162 11060 1993 0,'0'0'61'0,"0"0"54"0,0 0 66 15,11 0 75-15,-3 0 320 0,4 0 42 16,6 0-81-16,-7 16-326 0,0-16-21 15,3 0-38-15,2 0-9 0,2 0-30 16,16 13 31-16,-19-13-100 0,3 0-11 16,-1 0-11-16,-2 0-15 0,5 0-13 15,-13 0-4-15,-1 0 10 0,-1 0-8 16,-1 16 13-16,-2-16-12 0,6 0-112 16,-6 12-31-16,4-12-142 0,-1 0-197 15,1 0-176-15,15 0-1126 0,-7 0 977 16,-3 0 212-16</inkml:trace>
  <inkml:trace contextRef="#ctx0" brushRef="#br0" timeOffset="166998.3326">26735 10918 1757 0,'6'0'251'0,"-5"0"-19"16,5 0 84-16,0 0-19 0,2 0 17 16,14 0 159-16,-6-12-343 0,-1 12-72 15,6 0-39-15,-1-9-17 0,0 9-7 16,23-15 5-16,-25 10-3 0,-2 1 3 15,-3-1 4-15,-1 2 0 0,-6 2 3 0,1-1 40 16,-5 1 8-16,-2 1 36 0,0 0 45 16,0 0 42-16,0 0 179 0,0 19-215 15,0-19-35-15,-17 25-11 0,17-7 19 16,0 2 25-16,0 29 214 0,0-23-192 16,0 5-53-16,0 0-48 0,0-1-32 15,17 31-23-15,-17-34-10 0,20 1-32 16,-20-3-35-16,0-1-54 0,11-6-65 15,-11 12-363-15,10-18 130 0,-10-5-101 16,0-2-83-16,0-5-135 0,0 0-759 16,0 0 884-16,-20-29 220 0</inkml:trace>
  <inkml:trace contextRef="#ctx0" brushRef="#br0" timeOffset="167152.239">26859 11169 2520 0,'-3'0'93'0,"1"0"76"0,2 0 107 16,0 0 516-16,22 0-390 0,-22 0-50 16,35 0-108-16,-12 0-78 0,9 0-89 15,30 0-220-15,-27 0-238 0,-6 0-294 16,-2 0-384-16,-3 0-96 0</inkml:trace>
  <inkml:trace contextRef="#ctx0" brushRef="#br0" timeOffset="167990.9389">26340 11673 1346 0,'0'0'109'0,"0"0"346"16,0 0-114-16,0 0-21 0,0 0 10 15,0 0 53-15,0 0 31 0,17 0 384 16,-17 0-492-16,14 0-68 0,-5 0-63 16,1 0-4-16,7 0-26 0,21 0 21 15,-14 0-148-15,1 0-16 0,0 0-21 16,1 0-31-16,24-21-214 0,-33 21-9 15,-2-12-142-15,-4 12-128 0,-8 0-93 16,-3 0-57-16,-21 0-811 0,21 24 873 0,-29-24 183 16</inkml:trace>
  <inkml:trace contextRef="#ctx0" brushRef="#br0" timeOffset="168388.7209">26451 12147 1596 0,'0'0'129'16,"0"0"80"-16,0 0 85 0,0 0 32 15,0 0 387-15,0 13-332 0,0-13-2 16,0 0-40-16,18 10-38 0,-18-10-98 15,34 6-31-15,-16-6-158 0,4 0-52 16,1 0-77-16,4 0-132 0,0-21-142 16,23 21-645-16,-28-21 452 0,-4 21-88 15,-7 0 29-15,-5 0 17 0</inkml:trace>
  <inkml:trace contextRef="#ctx0" brushRef="#br0" timeOffset="168811.3629">26469 12671 1626 0,'0'17'226'0,"0"-17"6"0,19 9 100 16,-19-9 12-16,15 0 69 0,-15 0 36 16,38 0 394-16,-20 0-519 0,3 0-95 15,3 0-75-15,3 0-43 0,27 0-23 0,-29 0-105 16,-2 0-67-16,-4 0-104 0,-2 0-215 16,-4 0-216-16,-1 0-1088 15,-10 0 799-15,-2 0 208 0,0 0 232 0</inkml:trace>
  <inkml:trace contextRef="#ctx0" brushRef="#br0" timeOffset="169240.1173">26568 13312 1806 0,'-17'0'101'0,"17"0"81"0,0 12 89 16,0-12 125-16,0 0 515 0,0 7-421 16,0-7-46-16,24 0-92 0,-24 7-59 15,27-7-68-15,10 5 97 0,-14-5-231 16,0 0-48-16,4 0-62 0,-2 0-55 15,24 0-338-15,-31 0 15 0,-1-17-238 16,-5 17-137-16,-3 0-244 0,-7 0 2 16,-2 0-297-16</inkml:trace>
  <inkml:trace contextRef="#ctx0" brushRef="#br0" timeOffset="169649.8828">26589 13959 2145 0,'0'0'105'0,"-14"0"288"0,14 14-101 0,0-14 11 16,0 0 50-16,0 0 77 0,27 10 330 15,-4-10-538-15,-5 0-106 0,1 0-77 16,4 0-26-16,-2 0-34 0,25-18-290 16,-25 18-82-16,-3 0-160 0,-5 0-101 15,-2-12-132-15,1 12-591 0,-12 0 845 16,0 0 225-16</inkml:trace>
  <inkml:trace contextRef="#ctx0" brushRef="#br0" timeOffset="170135.6043">26612 14568 2068 0,'-3'2'101'0,"3"0"75"0,0 1 73 15,0 2 417-15,0-4-305 0,0 2 27 16,0 0-31-16,29-1-34 0,3-2 47 15,-10 0-305-15,3 0-47 0,6-19-26 16,3 19-43-16,-1-20-119 0,33-1-698 16,-42 21 171-16,1-15-224 0,-9 15-1 15,-7 0 150-15</inkml:trace>
  <inkml:trace contextRef="#ctx0" brushRef="#br0" timeOffset="170764.7829">27261 14417 2628 0,'0'-7'274'15,"0"5"1"-15,0-2 123 0,0 2 45 16,0 2 37-16,0 0-15 0,0 0 215 15,0 20-483-15,18-20-86 0,-18 29-61 0,11-9-36 16,0 18-175-16,-11-17-28 0,7 0-142 16,-7-6-239-16,5-1-214 0,-1-5-1305 15,0-2 589-15</inkml:trace>
  <inkml:trace contextRef="#ctx0" brushRef="#br0" timeOffset="171251.4601">27065 13765 1899 0,'0'0'76'0,"0"0"64"0,0 0 66 15,0 0 358-15,0 0-252 0,14 0 12 16,-14 0-18-16,0 0-13 0,0 0-65 15,13 0 60-15,-13 14-200 0,7-14-27 16,-7 0-11-16,9 0-8 0,-3 0-10 16,6 7 35-16,-7-7-44 0,1 10-9 0,0-6 1 15,-3 3-10-15,6 5-5 16,-9-5-5-16,0 4 0 0,0-2 15 16,0 0-10-16,0 2 4 0,0 17 10 15,-18-13 3-15,18 0-8 0,0 0-9 16,0-1 12-16,-16 11 14 0,16-16-5 0,0-1-9 15,22-4-38-15,-22-4-82 16,36 0-107-16,18 0-610 0,-27-26 284 0,0 26-119 16,-1-22-83-16,-5 22-58 0,-2-22 162 15</inkml:trace>
  <inkml:trace contextRef="#ctx0" brushRef="#br0" timeOffset="171899.9146">27103 13218 1968 0,'0'0'60'0,"0"0"46"16,0-1 172-16,0 1-160 0,0-2-19 16,0 2-9-16,0 0-7 0,0-2-16 0,0 1 0 15,11-1-53-15,-11 1-12 0,7 0 5 16,0 1 16-16,8 0 72 0,-8 0-27 16,1 0 18-16,-4 0 37 0,2 0 33 15,-3 18 6-15,3-3 90 16,-6-15-188-16,0 20-25 0,0-20-22 0,0 19-8 15,0-19-13-15,0 17-3 0,-15-5 4 16,15-7 4-16,0 1-5 0,-14-2 0 16,14 3-16-16,-13-4 15 0,13 2-1 15,-7-3 6-15,7 0 0 0,0-2 4 16,0 3 1-16,0-3-3 0,0 0-1 0,0 0-10 16,20 0 7-16,-20 0-4 0,16 0-10 15,2 0 9-15,-18 0 12 0,0 0 37 16,14 0 58-16,-14 0 37 0,0 25 193 15,0-6-215-15,0-19-30 0,-19 28-33 16,19-16-28-16,-22 13-66 0,22-16-67 16,-16 1-123-16,16-10-166 0,-18 8-151 15,9-8-128-15,-11 0-848 0,8 0 892 16,0-21 198-16</inkml:trace>
  <inkml:trace contextRef="#ctx0" brushRef="#br0" timeOffset="172659.7282">27013 12525 2092 0,'0'-15'24'0,"0"15"28"0,0 0 47 15,0-9 51-15,0 0 265 0,-18 9-154 0,18 0 42 16,0-5 2-16,0 5-11 15,0 0-54-15,0 0 39 0,0 0-146 0,0 0 22 16,0 0 20-16,0 0 10 0,0 19 76 16,0-2-157-16,0-17-6 0,-22 22-12 15,22-8 0-15,-37 32 52 16,25-29-124-16,-11 15-2 0,12-17-7 16,2-1-11-16,-1-2-8 0,4-2 4 15,0-1-29-15,3-2-136 0,3-6 43 0,0-1-9 16,0 0 27-16,25 0 2 15,7-17-98-15,-13 17 97 0,2 0 14 0,-1-15 27 16,2 15 5-16,-2 0-21 0,12 0-283 16,-19 0 72-16,-3 0-63 0,-4 0-33 15,-6 0-50-15,0 0-24 0,0 0-533 16,0 0 564-16,0 0 62 0,0 0 161 16</inkml:trace>
  <inkml:trace contextRef="#ctx0" brushRef="#br0" timeOffset="172835.6272">27005 12487 2784 0,'0'0'97'0,"0"0"122"0,0 22 157 15,0-1 669-15,0-4-558 0,0 0-48 0,0 3-63 16,19 4-17-16,-19-3-107 0,25 25-50 16,-25-21-216-16,21 1-49 0,-21-1-116 15,15-1-136-15,-1 16-654 0,-14-26 221 16,7-3-159-16,-1-5-229 0,1-6 86 15,-2 0 316-15</inkml:trace>
  <inkml:trace contextRef="#ctx0" brushRef="#br0" timeOffset="173421.2908">26993 11973 1534 0,'2'-1'110'15,"0"0"85"-15,-2-1 66 0,0-1 327 16,0 3-346-16,0 0-3 0,0 0-3 15,0 0 34-15,0 0 212 0,0 20-274 16,0-20-54-16,0 22-52 0,0-8-24 16,0 5-41-16,0 18-28 0,0-18-4 0,0-1-13 15,0-2 13-15,0-1 0 0,23 5 4 16,-23-14-4-16,27-1-4 0,-14-2 3 16,1-1 1-16,-3-2-6 0,1 0-3 15,-1 0 4 1,-3 0-19-16,-8 0 6 0,0 0 41 15,0 0 14-15,-19 16 49 0,19-16-72 16,-25 24-13-16,9-9 7 0,0 2-4 16,-2-2-4-16,-15 16-1 0,20-18-31 0,1-4-28 15,12-1-46-15,-14-3-98 16,14-5-177-16,-8 0-685 0,5 0 428 16,3-27-24-16,-2 27 65 0,1-35 8 0</inkml:trace>
  <inkml:trace contextRef="#ctx0" brushRef="#br0" timeOffset="173614.7272">26939 11997 2178 0,'0'-1'116'15,"0"1"88"-15,11-3 492 0,-2 3-316 0,5-2-9 16,2 0-81-16,4 1-76 0,2-3-127 15,39-4-269-15,-27 1-137 16,0 0-169-16,-1 0-189 0,1 0-207 0,26-6-584 16</inkml:trace>
  <inkml:trace contextRef="#ctx0" brushRef="#br0" timeOffset="174274.3405">26847 11476 1346 0,'0'-8'107'0,"0"8"76"16,0-11 63-16,0 5 300 15,0 6-336-15,0-5-21 0,0 2-27 0,0 3-1 16,0-1-16-16,0 1 160 15,0 0-127-15,-14 0 30 0,14 0 17 0,0 22 25 16,-22 15 403-16,22-21-496 16,-11 20 116-16,5-17-145 0,3 1-30 15,0 1-40-15,3-1-12 0,0 19-9 16,0-22-28-16,25-3-6 0,-25-2-12 16,29-4-14-16,-12-3-45 0,23-4-162 15,-18-1 79-15,-4 0 12 0,0-29 12 16,-2 29 6-16,2-27-64 0,-18 1 128 15,6 26 20-15,-6-17 22 0,0 17 6 0,0 0 5 16,-27 0-1-16,1 0 17 0,10 25-14 16,1-25-15-16,0 35-97 0,15-15-232 15,-22 26-1012-15,13-24 292 16,9-3 212-16,0-1 242 0</inkml:trace>
  <inkml:trace contextRef="#ctx0" brushRef="#br0" timeOffset="175505.2826">25800 9167 2889 0,'0'-9'213'0,"0"6"47"16,0-5 941-16,0 5-846 0,0 2-41 15,0-2 34-15,0 1 25 0,0-1 341 16,0 1-248-16,0 2-66 16,0 0-164-16,0 23-28 0,19-23-66 15,-19 34-70-15,19 20-72 0,2-17 0 16,-10 7 0-16,0 0 0 0,-2 4 0 16,-3 2 0-16,5 44-5 0,-7-52-114 15,0-6-141-15,-2-7-172 0,-2-7-237 16,5-1-949-16,1-21-373 0,3-36 7 15,-2 11 1377-15</inkml:trace>
  <inkml:trace contextRef="#ctx0" brushRef="#br0" timeOffset="175828.5232">26118 9379 3649 0,'6'-12'326'0,"-4"12"-35"0,-2 0 92 15,2 0-47-15,0-6 25 0,-2 6 333 16,0 0-394-16,0 0-33 0,0 0-36 16,0 0-3-16,0 22-34 0,15 9 40 15,-15-12-192-15,0 2-16 0,21 2-20 16,-21 1-9-16,13 22-76 0,1-26-29 15,-14-1-71-15,15-4-95 0,-7-1-145 16,-8-3-77-16,13 2-716 0,-9-9-178 16,-4-4-128-16,0 0 873 15,0-19 49-15</inkml:trace>
  <inkml:trace contextRef="#ctx0" brushRef="#br0" timeOffset="176100.364">26146 9466 2435 0,'0'-13'138'0,"0"5"-1"15,0-1 77-15,0-1 33 0,0-1 78 16,0 3 39-16,0-9 246 0,22 9-412 16,-22 0-98-16,23-1-37 0,-10 0-23 15,14-11 48-15,-11 11-26 0,0 1 22 0,2 3-3 16,-5 1 4-16,1 4 4 0,17 0 57 15,-18 0-87-15,-2 26-14 0,1-26-9 16,-3 29 8-16,5 5 57 0,-10-14-2 16,-2 1 22-16,-2-1 21 0,0-1 3 15,0 1-20-15,-31 20 29 0,31-20-123 16,-33-1-29-16,14 1-24 0,-4-1-35 16,-23 12-187-16,23-19 37 0,-2-4-68 15,2-3-77-15,0-5-171 0,2 0-192 16,-15 0-1157-16,22-30 890 0,5 30 273 15</inkml:trace>
  <inkml:trace contextRef="#ctx0" brushRef="#br0" timeOffset="177204.3413">26859 9007 2794 0,'0'-4'281'0,"0"4"5"0,0-1 117 0,0-1 4 16,-25 2-1-16,25 0-40 0,-17 0 222 16,4 0-303-16,13 0-5 0,-16 22-15 15,16-22-9-15,-24 46 134 0,14-23-224 16,-2 5-7-16,3 6 8 0,-1 4 20 0,4 6-17 15,3 48 80-15,3-42-194 0,0-1-31 16,0 2-21-16,30-3-4 0,5 37-14 16,-12-52-68-16,2-4-88 15,59 23-873-15,-6-43-725 16,-54-9 886-16,-8 0-125 0,2-24-163 16,-5 24 167-16</inkml:trace>
  <inkml:trace contextRef="#ctx0" brushRef="#br0" timeOffset="177743.8473">27118 9431 3950 0,'1'0'318'0,"1"0"-23"0,-2 0 76 0,3 0-45 15,-3 0 19-15,0 0-27 0,0 0 228 16,0 0-348-16,0 0-14 0,0 0 1 15,0 0 5-15,0 21 97 0,0-4-218 16,0-17-30-16,0 20-11 0,0-10-7 0,0-10 0 16,0 12-4-16,0-12-23 0,0 7-5 15,17-7-198 1,-17-20 107-16,11 20 24 0,-11-24 7 16,23-7-75-16,2-20-41 15,-12 27 142-15,-8 16 40 16,-1 8 0-16,-1-9-8 0,3 9 16 0,-1 0 26 15,1 0 26-15,-1 0 9 0,0 17 0 16,3-17-5-16,9 22 28 0,-11 1-52 16,1-10-5-16,-3-2-11 0,2 0-3 15,0-1-8-15,-2 4-2 0,-4-14-2 16,3 7 3-16,-2-7 7 0,-1 0-33 16,0 0-31-16,0 0-17 0,0-22-13 15,0 22-6-15,0-25 6 0,0-7-60 0,0 17 101 16,0 0 21-16,20 4 14 0,-20 0 4 15,16-3 21-15,-16 14 9 0,11-10 13 16,-11 10 14-16,10-7 12 0,-10 7 2 16,20-2 39-16,-16 2-72 0,5 0-16 15,-2 0-4-15,0 0-7 0,7 23-57 16,-8-8-45-16,-2-15-86 0,1 15-136 16,-1-15-143-16,-1 12-161 0,2-12-1109 15,-3 7 699-15,-2-7-41 0,4 0 291 0,0 0 167 16</inkml:trace>
  <inkml:trace contextRef="#ctx0" brushRef="#br0" timeOffset="178070.6593">27585 9387 3714 0,'0'0'235'16,"0"0"112"-16,2 0 114 0,-2 0 32 15,1 0 410-15,0 0-525 0,-1 0-71 16,4 0-104-16,1 0-54 0,3 0-33 15,0-24-111-15,-2 24-18 0,12-69-54 16,-13 48 36-16,-1-3-14 0,-2-3-22 16,-1-28-113-16,-1 26 93 15,0-1 20-15,0 0 29 0,0 1 22 0,-23 4 23 16,23-14 84-16,-16 25-25 0,16 4-5 16,0 5-21-16,0-1-24 15,0 6-22-15,0 0 27 0,0 0 67 16,0 26-35-16,0-26-13 0,0 27-4 15,0-6 17-15,20 20 88 0,3-21-73 16,-10 5-21-16,1-2 7 0,1 4 21 0,3-1 2 16,20 23 40-16,-19-23-127 15,-2-4-40-15,1 1-70 16,-1-4-96-16,12 9-590 0,-20-16 248 0,-1-7-117 0,-3 0-125 16,-3-2-107-16,0-3-185 15,-2 0-779-15</inkml:trace>
  <inkml:trace contextRef="#ctx0" brushRef="#br0" timeOffset="178265.5486">27627 9256 4678 0,'0'12'74'16,"0"-12"76"-16,0 0 431 0,27 0-233 15,-27 0-22-15,35 0-81 0,-12 0-79 0,34 0-134 16,-30-21-183-16,2 21-136 15,-2-15-126-15,-5 15-225 0,-4-17-211 16,11 1-1338-16,-18 6 1209 0,-4-1 312 0</inkml:trace>
  <inkml:trace contextRef="#ctx0" brushRef="#br0" timeOffset="178534.3959">27915 8734 2910 0,'0'-1'77'0,"0"1"118"0,19 0 173 0,-19 0 644 15,27 0-530-15,-12 23-60 0,0-23-22 16,7 27 14-16,2-6-32 16,27 28 144-16,-25-18-359 0,-1 3-39 0,-2 4-12 15,-1 0 11-15,13 47 82 0,-23-43-147 16,-3 2-67-16,1 0-77 0,-6-2-86 15,-4 0-102-15,0 30-689 0,0-37 228 16,-25-3-354-16,25-4-337 0,-27-6 40 16</inkml:trace>
  <inkml:trace contextRef="#ctx0" brushRef="#br0" timeOffset="180159.3845">6528 6011 1692 0,'0'18'29'15,"0"-18"49"-15,0 13 67 0,0-13 78 0,0 0 348 16,0 0-310-16,0 0-60 0,15 0-91 16,3-17-44-16,53-16-53 0,-13 9-27 15,20-7-23-15,23-7-35 0,24-7-48 16,335-110-348-16,-288 97 361 15,4 0 36-15,168-53 34 0,-185 60 48 0,-15 8 6 16,-3-1 6-16,-12 7 11 0,69-17 15 16,-132 38-56-16,-17 6-4 0,-22 6 2 15,-20 4-3-15,-7 0-32 16,-76 48-493-16,30-25-28 0,-9-2-24 0,-7 3 128 16</inkml:trace>
  <inkml:trace contextRef="#ctx0" brushRef="#br0" timeOffset="183064.4043">26714 15162 327 0,'0'0'10'0,"0"0"9"16,0 0 20-16,0 0 18 0,0-15 93 15,0 15-30-15,0-10 58 0,0 10 66 16,0 0 40-16,0-8 279 16,0 8-120-16,0 0-47 0,0 0-177 15,0 0 39-15,0 0 15 0,0 0 45 16,0 0-7-16,0 0 226 0,0 0-340 0,0 0-36 15,0 0-38-15,0 0 11 0,0 0 97 16,0 0-116-16,0 0-1 0,0 0 14 16,0 0 4-16,0 0 100 0,0 0-66 15,0 0-49-15,0 0-87 16,0 0-10-16,19 0-12 0,-19 0-13 16,29 0-19-16,13 0-94 0,-15 0 33 15,3 0 24-15,1 0 11 0,1 0 27 16,24 0 8-16,-37-17-3 15,0 17-17-15,-8 0-9 0,-2 0 15 0,-9 0 6 16,0 0 14-16,-29 0 9 0,9 0 3 16,-3 0-7-16,-4 0-17 0,-31 0-136 0,31 0 35 15,-2 17-25-15,4-17-11 0,4 0-24 16,6 12-44-16,-3-12-441 0,18 0 160 16,-7 0-106-16,7 0-108 0,0 0-76 15,0 0 83-15,23-15-187 0</inkml:trace>
  <inkml:trace contextRef="#ctx0" brushRef="#br0" timeOffset="184932.53">27326 15016 1118 0,'0'-15'68'0,"0"15"77"16,0 0 81-16,0 0 359 0,0 0-312 15,0-8-2-15,0 8 12 0,0 0 51 16,0 0 437-16,0 0-383 0,0 0-22 15,0 0-73-15,0 0-5 0,0 0-35 0,0 0 198 16,0 0-249-16,0 0-22 16,-14 0-25-16,14 0 1 0,0 0 136 0,-9 0-161 15,2 0-15-15,-1 22-18 16,-3-22 1-16,-4 25-8 0,-14 8 22 0,12-13-97 16,1 2-10-16,5-1-12 0,1 1-17 15,6 12-90-15,4-16 19 0,0-3-32 16,27-7-19-16,-7 0-22 0,5-6-7 15,29-2-156-15,-23-18 153 0,-2 18-28 16,0-33-6-16,-6 13 33 0,13-20-22 16,-26 20 172-16,-10-2 4 0,8 0 3 15,-8 4 6-15,0 0 10 0,-22-6-50 16,-12 14 1-16,9 10-76 0,-2 0-110 0,-4 0-193 16,-30 19-843-16,30-19 400 0,4 27-44 15,3-13 204-15</inkml:trace>
  <inkml:trace contextRef="#ctx0" brushRef="#br0" timeOffset="190055.7409">26948 15095 1636 0,'0'0'117'0,"0"0"43"16,0 0 36-16,0 0-22 0,0 0 62 15,0 0-165-15,0 0-24 0,0 14-19 16,0-14 3-16,0 0 3 0,0 0 37 16,0 0-47-16,0 0 7 0,0 0 7 15,0 0 27-15,18-14 339 16,-18 14-206-16,0-13 234 0,0 13-213 15,12 0-47-15,-12 0-44 0,0 0-10 0,0 0-45 16,0 0 13-16,0 0-68 0,0 0-4 16,-19 0 10-16,19 0-19 0,0 0-5 15,-13 0 38-15,13 0-13 0,0 0 9 16,0 0-14-16,0 0-5 0,0 0-15 16,0 0-5-16,0 0-4 0,0 0 13 15,0 0-9-15,0 0 0 0,0 0-25 16,0 0 11-16,0 0 14 0,0 0 16 15,0 0-26-15,0 0 25 0,-16 0-16 0,16 0-42 16,0 0-74-16,0 0-66 0,-9 0-74 16,9 0-216-16,0 0 308 0,0 0 93 15,0 0 35-15,0 0 19 0,0 0-1 16,0 0 21-16,0 0 3 0,0 0 3 16,0 0 21-16,0 0 13 0,0 0 47 15,0 0-76-15,0 0-1 0,0 0-13 16,0 0-19-16,0 0-20 0,0 0-103 15,0 0 57-15,0 0-6 0,0 0-22 16,0 0-19-16,0 0-64 0,0 0 150 16,0 0 32-16,0 0 12 0,16 0 2 15,-16 0 11-15,0 0-8 0,0 0-22 16,0 0-48-16,0 0-57 0,0 0-81 16,0 15-99-16,0-15-482 0,0 0 425 0,0 0 33 15,0 0 124-15</inkml:trace>
  <inkml:trace contextRef="#ctx0" brushRef="#br0" timeOffset="190148.6939">27005 15158 42 0,'0'8'-9'0,"0"-8"-2"0,0 0 1 16</inkml:trace>
  <inkml:trace contextRef="#ctx0" brushRef="#br0" timeOffset="190768.3323">26989 15126 559 0,'0'0'13'16,"0"0"9"-16,0 0-9 0,0 0-5 0,0 0-8 16,0 0-49-16,0 0 3 0,0 0-17 15,0 0 24-15,0 0 5 0,0-14 31 16,0 14 15-16,0 0 21 0,0 0 6 16,16 0 13-16,-16 0 16 0,0 0 151 15,0 0-73-15,0 0 11 0,0 0 2 16,0 0 2-16,0 0-15 0,0 0 101 0,0 0-154 15,0 0 3-15,0 0-8 0,0 0-5 16,0 0 57-16,0 0-76 0,0 0 11 16,0 0 15-16,0 0 14 0,0 0 12 15,0 0 146-15,0 0-114 0,0 0 9 16,0 0 3-16,0 0 14 0,0 0-3 16,0 0 148-16,0 0-181 15,0 0-19-15,0 0-31 0,0 0-14 0,0 0-17 16,0 0-51-16,0 0 2 0,0 0-3 0,-19 0 2 15,19 0-6-15,-13 14-4 16,-1-14 7-16,6 0 5 0,-1 0 5 16,-3 0-1-16,1 0-4 0,-14 0 1 15,7 0-10-15,1 0 5 0,-6 0-9 16,-6 0-13-16,-41 18-17 0,27-18 27 0,-2 0 16 16,-11 15-4-16,-5-15 4 0,-2 13 1 15,-81 3-15-15,66-7 3 0,-7-1-1 16,-1 0 11-16,-6 2-3 0,-6 0-18 15,-103 7-14-15,94-9 13 0,-4 3 22 16,-4-1-2-16,-4-2 0 0,-119 13 1 16,117-11-2-16,-5 0-1 0,0-1-7 0,0 1 14 15,1 0-2-15,-118 8-3 16,121-10-6-16,2 1 1 0,-212 15 12 16,232-16 21-16,4 1 26 0,-1-1 3 15,-75 10 48-15,94-9-82 16,3 0-17-16,-123 16-11 0,147-18 3 15,6-1-17-15,-1 0-20 0,11-1-26 16,-16 5-153-16,30-7 28 0,6-2-95 16,6 2-101-16,4 4-1046 15,5-7 803-15,0 0-30 0</inkml:trace>
  <inkml:trace contextRef="#ctx0" brushRef="#br0" timeOffset="192376.9362">22422 15504 416 0,'0'0'9'0,"12"0"61"16,-12 0-25-16,0 0-1 0,0 0-28 16,0 0-4-16,0 0-4 0,0 0 4 0,0 0-5 15,0 0 9-15,0 0 9 0,0 0 17 16,0 0 140-16,0 0-75 0,0 0 3 16,0 0-17-16,0 0 14 0,0 0 9 15,0 0 129-15,0 0-128 0,0 0-1 16,0 0-6-16,-12 0 9 0,12 0 108 15,0 12-119-15,0-12-3 0,-8 0-6 16,8 0 3-16,0 0-4 0,-2 0 97 16,1 0-85-16,-1 0 6 0,2 0 277 15,0 0-250-15,0 8-7 16,0-8 16-16,0 4 109 0,0-4-139 16,0 0-10-16,0 2 13 0,0-2-15 0,0 0-11 15,0 0 6-15,0 0-63 0,0 0-18 16,0 0 4-16,0 0-23 0,0 0-30 15,0-18-86-15,0 18 57 16,0-17 3-16,0 5 1 0,19 1-4 0,2-17-27 16,-21 17 72-16,20-1 10 0,-20 3 31 15,19-1-1-15,-19 6-13 0,11-1-22 16,-11 4-7-16,5 1 19 0,-5 0 33 16,0 0 5-16,-20 37 145 15,20-37-171-15,-22 24 7 16,9-10-14-16,-22 20 8 0,19-15-20 15,-2 1 19-15,0 2-5 0,2-5-3 0,-11 15-8 16,19-20-15-16,1-3 12 0,2-1 7 16,0-6-8-16,4 2 8 0,1-3-25 15,0-1-8-15,0 0-20 0,20 0-12 16,-20 0 3-16,32-20 0 0,12 5-25 16,-19 15 51-16,-1-18 7 0,0 18 9 15,-3-15 3-15,11 6-12 0,-20 9 10 16,-3 0 7-16,0 0 8 0,-2 0 12 15,0 0 12-15,6 0 34 0,-8 0-33 16,0 0 0-16,-1 0-3 0,1 18-1 16,-2-18-3-16,1 0 35 0,-3 9-11 0,1-9 32 15,-2 0 26-15,0 0 20 0,0 0 184 16,0 0-158-16,0 0-38 0,0 0-49 16,0 0-41-16,-23-18-32 0,7 1-28 15,16 17 3-15,-17-23-18 0,17 9-17 16,-16 2 2-16,7-7-33 0,9 19 62 15,0-14-49-15,-6 14-47 0,6-7-82 16,0 7-120-16,0-3-734 0,0 3 423 16,0-2-81-16,0 0-6 0,22-1 16 0</inkml:trace>
  <inkml:trace contextRef="#ctx0" brushRef="#br0" timeOffset="193137.4909">19961 15417 1463 0,'-7'-5'84'0,"3"-6"81"0,1 3 87 16,0-2 83-16,-3-15 393 0,6 16-304 0,-2-3 37 16,2 4-3-16,0 2-22 0,0 1-87 15,0-5 67-15,0 10-307 0,0 0-8 16,0 0 79-16,19 0 51 0,7 18 279 15,40 51-60 1,-11-16-264-16,-27-24-124 0,0 1-14 16,1-1-6-16,28 23 54 0,-32-32-49 15,-3-1-9-15,0-5-8 0,0-5-1 16,-5-3 3-16,12-3 28 0,-14-3-42 16,-3 0-21-16,-1-34-12 0,-5 13-7 15,-1-38-45-15,-5 24 12 0,0-5-32 0,-26-6-28 16,26 1-8-16,-38 0 24 0,-9-27 21 15,25 40 69-15,3 6-31 0,2 9-94 16,17 5-135-16,-18 7-468 0,18 5 329 16,0 22-140-16,0-22-227 0,25 41-290 15,-25-18-149-15,65 29-410 0</inkml:trace>
  <inkml:trace contextRef="#ctx0" brushRef="#br0" timeOffset="193601.2249">20708 15294 923 0,'0'-3'56'0,"0"3"37"0,0-1 200 16,0-1-123-16,0 2 28 0,-8 0 15 15,8 0 10-15,0 0-17 0,0 0 137 16,0 0-148-16,-3 0 32 0,3 0 65 15,-3 0 62-15,-6 17 343 0,4 3-399 16,-2-5-28-16,-1 3-44 0,-2 4 17 16,-2 3-21-16,-9 29 195 0,10-25-238 15,2 2-30-15,1 0-32 0,6-2-21 16,2 20 11-16,0-27-92 0,24-1-18 0,-5-4-43 16,6-5-66-16,2-5-81 0,40-5-346 15,-32-2 253-15,-1 0 15 0,-1-21-21 16,-4 21-48-16,12-17-534 0,-29 2 344 15,-5 15-124-15,-7 0-98 0,0-15-32 16,0 15 166-16</inkml:trace>
  <inkml:trace contextRef="#ctx0" brushRef="#br0" timeOffset="193913.8656">20796 15547 2431 0,'0'0'64'0,"0"-2"75"15,0 2 403-15,0 0 477 16,0 0-471-16,0 0-341 0,14 0-33 16,-14 0-42-16,22 0 113 0,-11 0-181 15,0 0-22-15,-1-16-36 0,3 16-1 16,-3-17-2-16,9 2 5 0,-10 15-8 16,-3-14 0-16,-1 14-3 0,0-10 6 15,-1 10 13-15,-3 0-5 0,-1 0-11 16,0 0-4-16,0 0 31 0,0 0 53 15,1 0 186-15,-1 23-115 0,0-23-5 0,2 27-8 16,1-10 2-16,4 22 21 0,-3-20-128 16,1 2-28-16,1-3-24 0,1 1-63 15,-1-4-112-15,7 11-494 0,-7-16 223 16,1-4-175-16,-1-2-151 0,0-4-316 16,7 0-914-16</inkml:trace>
  <inkml:trace contextRef="#ctx0" brushRef="#br0" timeOffset="194333.6243">21051 15248 1568 0,'13'-9'298'0,"-13"7"-15"16,8-2 96-16,-8 4-13 0,0 0 34 16,0 0 356-16,0 0-451 0,0 0-64 15,0 0-56-15,-18 0-30 0,18 22-35 0,-19 2 53 16,19-9-119-16,-12 2-8 16,12 1-21-16,0 3-12 0,0 15 6 0,0-20-8 15,0 1 3-15,0-3-6 0,22-3-9 16,-22-1-6-16,43 3-13 0,-26-8 16 15,0-4-1-15,-2 1 0 0,0-2 4 16,12 0-18-16,-17 0 4 16,-2 0 6-16,1 0 2 0,-2 0 35 0,0 0 19 15,1 0 95-15,-6 0-59 0,-2 0 8 16,0 26-14-16,0-26-23 0,-19 43-17 16,0-25-40-16,19-1-10 0,-25 2-60 15,11-1-63-15,14-1-91 0,-36 11-685 16,24-18 226-16,1 0-244 0,0-5-125 0,0-5 165 15</inkml:trace>
  <inkml:trace contextRef="#ctx0" brushRef="#br0" timeOffset="202812.6396">26173 15133 1531 0,'0'-4'43'16,"0"4"13"-16,6-5 15 0,-6 5 96 15,0 0-81-15,0 0 1 0,0 0-15 16,0 0-12-16,0 0-15 0,0 0 10 0,0 0-24 16,0 0 33-16,0 0 41 0,0 0 39 15,0 0 39-15,0 0 211 0,0 0-175 16,0 0 34-16,0 13-4 0,0-13 12 16,0 0 140-16,0 13-265 0,12-13-41 15,-12 20 70-15,7-15-126 16,-7 2-15-16,0-1 8 0,4 11-4 15,0-9-10-15,-2 4-9 0,-2 0 3 16,3-1-7-16,-3-1-10 0,5 14-4 0,-5-16 13 16,2 1-4-16,0 0 0 15,0-4 4-15,1 5-8 0,3-5-27 16,-3-1-130-16,1-4-23 16,-4 1-127-16,0 0-140 0,0-1-129 15,0 3-169-15,0-3-880 0,0 0 1032 0</inkml:trace>
  <inkml:trace contextRef="#ctx0" brushRef="#br0" timeOffset="204261.9559">25398 15245 623 0,'0'0'16'0,"0"0"129"15,0 0-34-15,0 0 11 0,0 0-2 16,0 14 13-16,0-14 140 0,0 0-153 15,0 0 0-15,0 0-9 0,0 0 8 16,0 0-6-16,0 0 84 0,0 0-111 16,0 0-9-16,0 0-1 0,0 0-5 0,0 0 39 15,0 0-79-15,0 0-11 16,0 0-6-16,0 0-1 0,0 0 0 0,0 0 17 16,0 0-16-16,0 0 1 0,0 0 2 15,0 0 12-15,0 0 56 0,0 0-2 16,0 0-1-16,0 0-26 15,0 0 22-15,0 0 16 0,0 0 11 16,0 0 10-16,0 0 107 0,0 0-128 16,0 0-12-16,0 0-22 0,0 0-5 15,0 0-3-15,0 0-43 0,0 0-16 16,0 0 2-16,0 0 6 0,0 0-3 16,0 0 38-16,0 0 2 0,0 0 26 15,0 0 20-15,0 0 28 0,0 0 7 16,0 0 119-16,0 0-148 0,0 0-23 0,0 0-18 15,0 0-5-15,0 0 30 0,0 0-47 16,0 0-15-16,0 0-7 0,0 0-10 16,0 0 0-16,0 0 1 0,0 0 4 15,0 0 9-15,0 0 13 0,0 0 2 16,0 16 77-16,-17-16-39 0,17 11 33 16,0-11 10-16,0 13 14 0,0-4 7 15,0 12 80-15,0-9-141 0,0 1-28 16,0 2-15-16,0-4-17 0,0 13 0 0,0-13-22 15,0-5-39-15,0-1-53 0,0-1-63 16,0-1-46-16,0-2-399 0,0-1 62 16,0 0-176-16,-20 0-258 0,20 0-113 15,-15-22-327-15</inkml:trace>
  <inkml:trace contextRef="#ctx0" brushRef="#br0" timeOffset="205695.0435">24552 15294 1410 0,'0'0'142'16,"0"0"57"-16,0 0 52 0,0 0-5 15,0 11 172-15,0-11-214 0,0 0 8 16,0 0 9-16,0 0 26 0,0 0 18 15,0 0 248-15,0 0-279 0,0 0-34 16,0 0-30-16,0 0-1 0,0 0 382 16,0 0-303-16,0 23 222 0,0-23-293 15,0 21-76-15,0-8-55 0,0 2-23 16,0 2-23-16,0 13-163 0,0-16-70 16,0-1-120-16,0-1-122 0,0-5-235 15,0 3-1162-15,0-8 719 0,-18-2 294 16</inkml:trace>
  <inkml:trace contextRef="#ctx0" brushRef="#br0" timeOffset="206649.5203">23729 15376 400 0,'0'0'5'0,"0"0"5"15,0 0 34-15,0-4-22 0,0 4 12 16,0 0 9-16,0-3-2 0,-9 3 35 0,9-3 117 15,0 2-49-15,0 1 28 0,0 0 29 16,0-2 37-16,0 2 8 0,0 0 191 16,0 0-252-16,0 0-15 0,0 0-8 15,0 0 35-15,0 0 212 0,0 0-205 16,0 13-21-16,0-13-8 0,0 0 22 16,0 0-4-16,0 0 163 0,0 0-210 15,0 0-11-15,0 0 28 0,0 0 43 16,0 0 43-16,0 24 265 0,0-15-306 15,0 3-62-15,0 1-51 0,0 2-22 16,0 16-20-16,0-17-55 0,0 0-45 0,0-2-93 16,0-3-132-16,0-2-108 15,0 2-727-15,0-6 361 0,0-1-229 0,0-2-152 16,0 0 183-16</inkml:trace>
  <inkml:trace contextRef="#ctx0" brushRef="#br0" timeOffset="207179.2247">23470 15984 1243 0,'-1'0'246'0,"1"0"10"15,0 0 68-15,0 0-21 0,0 0 32 16,0 0-27-16,0 14 289 0,24-14-346 0,-24 0-54 16,21 0-50-16,-21 0-48 0,39 0-32 15,-28 0-125-15,0 0-70 0,-2 0-126 16,-9 0-105-16,10 0-62 0,-6 0-518 16,-4 0 376-16,0 0-5 0,5 0 71 15,-5 0 123-15</inkml:trace>
  <inkml:trace contextRef="#ctx0" brushRef="#br0" timeOffset="207540.0179">23734 15811 1143 0,'7'0'122'15,"-4"0"4"-15,-1 0 61 0,1 0 35 16,-2 0 42-16,1 0 7 0,0 0 231 16,-2 20-299-16,0-20-10 0,0 16-36 0,0-16-22 15,0 12 33-15,-18 4-125 16,18-16-20-16,0 16-9 0,0-9-12 16,-14 1-2-16,14 6-17 0,0-8-16 0,0 1-26 15,0-3-19-15,0-1-11 0,0-2-1 16,0 0-125-16,0-1 92 0,0 0-3 15,0 0 33-15,0 0 22 0,0-16 22 16,0 16 46-16,17 0-2 0,-17 0-9 16,0 0-16-16,23 0-27 0,-10 0-119 15,-13 0 33-15,18 39-653 16,-18-39 426-16,0 0 15 0,6 12 12 16,-6-12 107-16</inkml:trace>
  <inkml:trace contextRef="#ctx0" brushRef="#br0" timeOffset="207745.9068">23799 15821 1888 0,'0'0'195'0,"0"21"908"15,0-21-679-15,0 21-1 0,16-4-14 16,-16 1-63-16,11 4-112 0,0 20-49 0,-11-20-195 15,13 0-103-15,-6-2-198 0,-1-2-241 16,5 6-1094-16,-7-16 656 16,0-3 234-16,-2-4 229 0</inkml:trace>
  <inkml:trace contextRef="#ctx0" brushRef="#br0" timeOffset="208359.5309">24320 15947 1483 0,'4'0'100'0,"-2"0"74"16,0 0 321-16,1 0-285 16,-1 0-7-16,1 0 6 0,1 0 16 15,1 0-17-15,12 0 22 0,-9-15-204 0,1 15-65 16,-1 0-73-16,0 0-75 0,-2 0-92 15,3 0-472-15,-5 0 248 0,-2 0-13 16,0 0 25-16,-1 0 100 0</inkml:trace>
  <inkml:trace contextRef="#ctx0" brushRef="#br0" timeOffset="208847.3493">24528 15709 1737 0,'0'0'186'16,"0"0"-39"-16,0 0 24 0,0 0-62 15,0 0-29-15,0 0-8 16,0 0-56-16,0 0-8 0,0 0 2 0,0 0-5 15,0 0 0-15,23 0-3 0,-23 0-4 16,0 0-3-16,18 0 4 0,-18 0 4 16,14 0 26-16,-14 18 4 0,0-18 17 15,0 0 14-15,7 14 4 0,-7-14-9 16,0 11-6-16,0 1-46 0,0-6-6 16,0 0 1-16,0 1 5 0,-16 0 11 15,16 7 56-15,0-5-23 0,0-3-9 16,0-1-13-16,0 2-2 0,0-4-3 0,0 3 27 15,0-5-28-15,0-1-11 0,0 0-6 16,21 0 4-16,-21 0 38 0,20-17-17 16,-20 17 21-16,11 0 27 0,-11 0 49 15,11 0 62-15,-1 21 210 16,-10-21-233-16,3 23-37 0,-3-23-41 0,0 30 0 16,0-3-21-16,0-12-53 0,0-1-26 15,-21-3-29-15,21-2-56 0,-14 0-74 16,-1 3-394-16,15-7 196 0,-14 0-55 15,14-1-87-15,-12 0-175 0,12-1-36 0,-6 5-291 16</inkml:trace>
  <inkml:trace contextRef="#ctx0" brushRef="#br0" timeOffset="209442.2457">25170 15912 510 0,'0'0'27'0,"0"8"29"16,-15-8 43-16,15 5 265 0,0-4-115 15,0 1 33-15,-12-2-7 0,12 0 15 16,0 0-21-16,-4 0 231 0,4 0-252 15,0 0 1-15,0 0-6 0,0 0 23 0,0 0 1 16,0 0 177-16,0 0-288 0,0 0-38 16,0 0-19-16,0 0-14 0,0 0 41 15,0 0-88-15,0 0-17 0,16 0-16 16,-16 0-30-16,0 0-64 0,15 0-302 16,-3 0-7-16,-12 0-131 0,11 0-98 15,-11 0-176-15,9 0-709 0,-5 0 975 16</inkml:trace>
  <inkml:trace contextRef="#ctx0" brushRef="#br0" timeOffset="209815.0244">25319 15735 1706 0,'0'-2'517'0,"0"2"-247"16,0-1-12-16,0 0-39 0,0 1-31 0,0 0-73 15,0 0-39-15,0 0-76 16,0 0 5-16,27 0-8 0,-27 0 4 0,21 0-7 16,0-11-1-16,-21 11 1 0,16 0 0 15,-16 0 2-15,11 0 6 0,-6 0 92 16,-5 0 23-16,0 0 52 0,0 18 28 15,0-18 15-15,0 18-18 0,0 8 74 16,-20-11-195-16,20 1-5 0,0 0-13 16,-22-3 7-16,9 12 41 0,13-16-63 15,0-2-15-15,0-2-11 0,0-5-69 16,0 0-89-16,25 0-458 0,5 0 184 16,-10-29-11-16,-1 29 34 0,2-25-33 15,0 25-98-15,14-25-666 0,-18 6 716 16</inkml:trace>
  <inkml:trace contextRef="#ctx0" brushRef="#br0" timeOffset="210284.7555">26014 15833 932 0,'0'0'51'0,"0"0"241"0,0 0-56 0,0 0 5 15,0 0-22-15,0 0 4 0,0 0-20 16,0 0 180-16,0 0-184 0,0 0 9 15,0 0 4-15,0 0 7 0,20 0 113 16,-5 0-233-16,-15 0-48 0,16 0-48 16,-5 0-36-16,0 0-74 0,12 0-337 15,-15-15 115-15,4 15-59 0,-3 0-79 16,0 0-142-16,0 0 16 0,3-14-312 16</inkml:trace>
  <inkml:trace contextRef="#ctx0" brushRef="#br0" timeOffset="210510.6255">26277 15594 3737 0,'2'18'181'0,"2"-2"507"0,-2-16-251 15,0 24-113-15,-1-10-102 0,1 3-47 16,4 22-70-16,-2-21-239 16,0 3-106-16,0-2-228 0,0-2-289 15,-1-1-290-15,3 11-1195 0</inkml:trace>
  <inkml:trace contextRef="#ctx0" brushRef="#br1" timeOffset="224392.5869">26328 11103 380 0,'0'0'12'0,"0"0"18"0,0 0 22 0,0 0 25 16,0 0 137-16,0 0-96 0,0 0 18 15,0 0-3-15,0 0-3 0,0 0 80 16,0 0-134-16,0 0-27 0,0 0 1 15,0 0-1-15,0 0 11 0,0 0 86 16,0 0-59-16,0 0 4 0,0 0 10 16,0 0 32-16,0 0 14 15,0 0 205-15,0 0-140 0,0 0 41 0,0 0 36 16,0 0 41-16,0 0 256 0,0 0-360 0,0 0-73 16,0 0-30-16,0 0-6 15,0 0-28-15,-11 0 63 0,11 0-98 16,0 0-11-16,0 0-2 0,0 0-10 0,0 0 3 15,0 0-22-15,0 0-7 16,0 0 5-16,0 0 4 0,0 0 3 0,0 0 33 16,0 0-24-16,0 0 13 0,-17 16 11 15,17-16 25-15,-15 14 93 0,15-14-83 16,0 13-3-16,-11-13-13 0,11 13-5 16,0-13-16-16,-9 10 6 0,9 1-47 15,0-6-5-15,0-1-10 0,0-1-17 0,0 3-59 16,0-3 22-16,0-1-16 0,0 1-7 15,16-2-20-15,-16-1-18 0,15 0-99 16,6 0 117-16,-21 0 15 0,20 0 11 16,-7 0-13-16,6-17-38 0,-11 17 78 15,-3-14 0-15,1 14 3 16,-1 0 4-16,0-15 12 0,1 4 60 16,-6 11 12-16,0-11 0 0,0 6-17 0,0 0-5 15,0-2-1-15,0 3-5 0,-18 2-6 16,18 0-5-16,0 2 0 0,-25-1 0 15,6 1 0-15,19 0 16 0,-19 0 5 16,8 0 7-16,11 0 21 0,-16 0 29 0,5 0-37 16,5 0-7-16,1 0 6 0,0 0 1 15,3 0 2-15,-2 0 31 0,2 0-37 16,1 0-6-16,1 0 18 16,0 13 21-16,0-13 79 0,0 10-94 0,0-10-34 15,0 11-16-15,0-3 0 0,0 17-28 16,0-17 0-16,0-2-21 15,19 7-97-15,-19-9 46 0,0-1-11 16,19-3-16-16,-19 0 4 0,34 0-83 16,-22-20 120-16,-1 20-16 0,1-21-17 15,-2 21-16-15,-1-23-1 0,7 5-77 0,-13 18 149 16,-1-16 30-16,-2 16 26 0,0-8 10 16,0 1 28-1,0 7-24-15,0-5-1 0,-21 1-5 0,21 1 4 16,-15 0 19-16,-4 2 59 0,7 1-31 15,0 0 12-15,3 0 28 0,0 0 7 0,-7 0 109 16,9 0-151-16,3 0 0 0,-2 16-19 16,3-16-3-16,-2 0 14 0,1 12 15 15,2-12-36-15,0 9-3 0,1-9-7 16,1 9 10-16,-2 3-7 0,2-7-14 16,0 1-10-16,0-2-1 0,0-1 2 0,0 1-8 15,0-2-46-15,25-2 23 0,-25 0-26 16,23 0-11-16,-8 0-9 15,16-19-147-15,-18 19 110 0,-1-19-19 0,-1 19 7 16,-1 0-7-16,-10-15 2 0,11 6-57 16,-7 9 139-16,-4-8 22 0,0-9-9 15,0 9 24-15,0 3-7 16,-27-2-3-16,27 2 17 0,-17-3 63 16,-4 4 20-16,8 4 40 0,3 0 31 15,-2 0 14-15,-7 0 121 16,-4 18-107-16,15 3-162 15,8-7-11-15,-2-14-1 0,2 9 6 16,0-9-16-16,0 7-96 0,22-7-74 16,-22 0-163-16,23 0-182 0,-23 0-183 0,44-19-1134 15,-44 4 1123-15,19 15 221 0</inkml:trace>
  <inkml:trace contextRef="#ctx0" brushRef="#br1" timeOffset="229691.7438">26539 13014 772 0,'0'0'112'0,"0"0"70"0,0 0 70 15,0 0 16-15,0-14 148 0,0 14-270 16,0 0-25-16,0 0-8 0,0 0 6 0,0 0-6 16,0 0 99-16,0 0-121 15,0 0-2-15,0 0-2 0,0 0-1 0,0 0 51 16,0 0-106-16,0 0-21 0,-17 0-40 16,17 0-78-16,0 0-102 0,-19 0-664 15,-6 0 240-15,10 0 7 0,-5 0 152 16</inkml:trace>
  <inkml:trace contextRef="#ctx0" brushRef="#br1" timeOffset="229860.6478">26160 13041 712 0,'-12'2'0'0,"5"1"0"0,-8-3 10 16,7 0-15-16,2 0 5 15,-1 0-28-15,-1 0-5 0,0 0-26 0,-5-20-203 16,5 20 112-16</inkml:trace>
  <inkml:trace contextRef="#ctx0" brushRef="#br1" timeOffset="230012.56">25881 13015 733 0,'-10'0'63'0,"4"11"-20"0,0-11 10 16,1 0-48-16,-5 0-66 0,2 0-33 16,-11 0-144-16,7 0 114 0,1 0-9 15,1 0 24-15</inkml:trace>
  <inkml:trace contextRef="#ctx0" brushRef="#br1" timeOffset="230151.5015">25599 13040 313 0,'-4'0'-8'0,"2"0"-4"0,-3 0 8 16,2 0-5-16,-2 0-45 16,-2 0 28-16,4 0 17 0,-1 0 9 15,-1 0-21-15,1 0-25 16,-2 0 0-16</inkml:trace>
  <inkml:trace contextRef="#ctx0" brushRef="#br1" timeOffset="230313.3943">25357 13048 1294 0,'-5'11'52'0,"1"-11"61"15,-4 0 44-15,-7 0 126 0,5 0-236 16,-2 7-68-16,-4-7-73 0,2 0-97 16,-19 0-430-16,16 0 277 15,0 0 43-15,2 0 118 16</inkml:trace>
  <inkml:trace contextRef="#ctx0" brushRef="#br1" timeOffset="230420.3379">24976 13139 938 0,'-3'7'-10'0,"-1"-3"-11"0,1 2-58 16</inkml:trace>
  <inkml:trace contextRef="#ctx0" brushRef="#br1" timeOffset="231496.9153">27488 12939 882 0,'0'0'79'0,"0"0"316"0,0 0-104 0,0 0-12 16,0 0-26-16,0 0 28 15,0-14 320-15,0 14-281 0,0 0-6 16,0 0 454-16,0 0-596 16,0 0-31-16,0 0-9 0,0 0-9 0,0 0 65 15,0 0-95-15,0 0 9 0,0 0 2 16,0 0-4-16,0 0 37 0,0 0-90 16,0 0-8-16,0 0-21 0,0 0-9 15,0 0-8-15,17 0 2 0,1 0-11 0,-7 0 7 16,2-16-7-16,0 16-2 0,9 0-8 15,-15 0 5-15,2 0 5 0,-3 0-4 16,-2 0 5-16,-1 0 1 0,-1 0 1 16,-2 20 15-16,0-20 3 0,0 17 0 15,0-17 3-15,-24 34 2 0,24-22-17 16,-19 2 7-16,19-1-4 0,-17-1-8 16,17 0-14-16,-14 3-61 0,5-9 29 15,9-2 3-15,0 0 17 0,0-4 8 16,0 1 13-16,0 1 9 0,0-2-1 15,25 1 2-15,-25 0-1 0,20 2-4 16,2 0 8-16,-22-2-4 0,19-1 9 0,-19 5 9 16,15-2 28-16,-5 6 66 15,-10-3-57-15,6 1-11 0,-6 2-7 0,0 1-5 16,0-1-7-16,0 11 5 0,0-9-18 16,-23-1-3-16,23-2-1 0,-18 2 0 15,1 6-8-15,17-11-19 0,-21 2-38 16,11-2-46-16,1-2-56 0,-1-1-42 15,-6 1-340-15,9-1 143 0,3-2-127 16,0 0-123-16,4 0-212 0,0 0-809 16,22 0 1110-16</inkml:trace>
  <inkml:trace contextRef="#ctx0" brushRef="#br1" timeOffset="231694.8021">28043 13146 3463 0,'0'12'129'0,"-23"-12"80"0,23 0 46 0,0 0 54 15,-16 0 113-15,16 0-261 0,0 0-55 16,-13 0-55-16,13 0-32 0,0 0-159 16,0 0-58-16,0 0-152 0,0 0-135 15,0 0-105-15,0 0-196 0,0 0-824 0,0 0 1016 16</inkml:trace>
  <inkml:trace contextRef="#ctx0" brushRef="#br1" timeOffset="232157.5372">28215 12925 673 0,'4'-7'58'0,"2"-6"234"16,-2 6-49-16,0 2 18 0,-2 0-3 0,0 1 5 15,-1 2-32-15,1-1 145 0,-2 3-196 16,0 0 25-16,0 0 23 0,0 0 39 16,0 18 318-16,-17-18-331 0,17 18-53 15,0-18-85-15,-21 24-33 0,21-13-53 16,-15 14-39-16,5-12-37 0,10-1-21 15,0 0-41-15,0-1-55 0,0-3-45 16,0 7-276-16,23-11 268 0,-23-1 50 16,25-1 60-16,-25 0 40 0,40-1 33 15,-28-1 37-15,0 0 4 0,-12 0-3 16,16 0 9-16,-16 1 41 0,10 5 176 0,-10-3-69 16,4 1-12-16,-4 4-17 0,0-1-4 15,0 1-20-15,0 10 52 16,0-10-103-16,0 1-5 0,-16 0-4 15,16-1 3-15,-16 7 28 0,0-2-48 16,-3-4-57-16,7-5-53 0,1-2-78 16,0-1-93-16,-2-1-97 0,2 0-69 15,-13 0-575-15,14-24 387 0,2 24 9 16,2-23 77-16,4 8 121 0</inkml:trace>
  <inkml:trace contextRef="#ctx0" brushRef="#br1" timeOffset="232328.4389">28128 12905 2650 0,'22'0'307'0,"-22"0"34"0,25 0 149 16,-6 0-54-16,0 0-66 0,4 0-145 15,31 0-342-15,-23 0-217 16,0 0-223-16,-2 0-207 0,-1 0-239 0,-1 0 109 15</inkml:trace>
  <inkml:trace contextRef="#ctx0" brushRef="#br1" timeOffset="233541.9225">26181 15136 1354 0,'0'0'55'16,"0"-4"45"-16,0 1 59 0,0-1 222 15,0 3-214-15,0 1-36 0,0-2-27 0,0 2-26 16,0 0-35-16,0 0-25 0,0 0-32 16,0 0-25-16,0 0-21 0,0 0-33 15,0 0-14-15,0 0-169 0,0 0 38 16,0 0-97-16,0 0-37 0,0 0-54 16,0-17-80-16</inkml:trace>
  <inkml:trace contextRef="#ctx0" brushRef="#br1" timeOffset="233693.8341">26139 14993 1729 0,'0'0'63'0,"-2"0"18"32,2 0 121-32,0 0-191 0,0 0-51 0,0 0-71 0,0 0-313 15,0 0 161-15,0-17 11 0,0 17-7 0,0 0-25 16</inkml:trace>
  <inkml:trace contextRef="#ctx0" brushRef="#br1" timeOffset="233858.7409">26105 14788 1682 0,'0'-1'23'0,"0"0"10"15,0 1 0-15,0-6 8 0,0 5-44 16,0-1-31-16,0-2-53 0,0 0-94 15,0 1-72-15,-13-6-257 0,13 3 237 16,0 1 75-16</inkml:trace>
  <inkml:trace contextRef="#ctx0" brushRef="#br1" timeOffset="234012.6521">26061 14570 1680 0,'0'-2'50'0,"0"1"21"0,0 1 10 15,0 0-21-15,0-1-19 0,0 1-91 16,0 0-77-16,0 0-81 0,0 0-55 16,0 0 5-16,0-18-279 0,-14 18 313 15,14-19 37-15</inkml:trace>
  <inkml:trace contextRef="#ctx0" brushRef="#br1" timeOffset="234174.559">26005 14330 1715 0,'0'-4'17'16,"0"4"45"-16,0 0-14 0,0 0-14 15,0 0-6-15,0 0-15 0,0 0-108 16,0 0-97-16,0 0-84 0,0 0-36 0,0 0-74 16,0-19 95-16</inkml:trace>
  <inkml:trace contextRef="#ctx0" brushRef="#br1" timeOffset="234310.4808">25968 14125 795 0,'0'-3'11'0,"0"1"10"16,-2 2 17-16,2 0-6 0,0-1-11 16,0-1-59-16,0 2-25 15,0-4-60-15,0 0-103 0</inkml:trace>
  <inkml:trace contextRef="#ctx0" brushRef="#br1" timeOffset="234475.3868">25932 13904 671 0,'0'-2'4'16,"0"2"-4"-16,0-1-13 0,0-3-146 15,0 1-9-15,0-2 14 0</inkml:trace>
  <inkml:trace contextRef="#ctx0" brushRef="#br1" timeOffset="234648.288">25901 13682 1280 0,'0'-4'36'0,"0"3"10"16,0-1 4-16,0 2-23 0,0-5-90 16,0 1-37-16,0-2-45 0,0 1-20 15,0-4-22-15,0-2-74 0,0-12-132 16</inkml:trace>
  <inkml:trace contextRef="#ctx0" brushRef="#br1" timeOffset="234817.1957">25867 13338 946 0,'0'-3'45'16,"0"2"32"-16,0 1 1 0,0-1 5 16,0-1-103-16,0 0-49 0,0 1-72 15,0-1-36-15,0-3-43 0,0-7-204 16</inkml:trace>
  <inkml:trace contextRef="#ctx0" brushRef="#br1" timeOffset="234998.1017">25823 13080 1406 0,'0'-4'77'0,"0"1"54"16,0 2 28-16,0-5-27 0,0 2-57 15,0-5-105-15,0 4-51 0,0 0-49 16,0 2-73-16,0 1-84 0,0-7-318 16,0 6 323-16,0-2 105 0</inkml:trace>
  <inkml:trace contextRef="#ctx0" brushRef="#br1" timeOffset="235117.0858">25777 12903 552 0,'0'0'4'16,"0"0"-102"-16,0 17-40 0,-10-17-4 16</inkml:trace>
  <inkml:trace contextRef="#ctx0" brushRef="#br1" timeOffset="236537.2266">26020 16329 1410 0,'-2'0'105'15,"0"0"78"-15,0-12 62 0,1 12 63 16,-1 0 195-16,0 0-249 0,2 0 33 16,0 0 22-16,0 0 21 0,0 0 6 15,0 0 292-15,0 15-356 0,0-15-17 16,0 16-11-16,20-6 35 0,-2 17 236 15,-18-11-340-15,16-1-67 0,-16 5-53 16,15-3-22-16,-15 3-29 0,11 15-53 16,-11-19-36-16,0 0-92 0,0-2-98 0,0 0-97 15,0 4-523-15,0-14 295 16,0-1-123-16,0-3-242 0,0 0-94 0,-17 0 240 16</inkml:trace>
  <inkml:trace contextRef="#ctx0" brushRef="#br1" timeOffset="236807.8931">26195 16517 2695 0,'0'0'115'0,"0"0"118"16,0 0 541-16,0 0-394 0,0 0-71 16,0 0-100-16,0 0-75 0,0 0-68 15,0 0-112-15,0 0-50 0,0 0-97 16,0 0-88-16,0 0-121 0,0 0-563 0,0 0 377 16,0 0-65-16,0 0 0 15,0 0 96-15</inkml:trace>
  <inkml:trace contextRef="#ctx0" brushRef="#br1" timeOffset="237145.714">26317 16353 2126 0,'0'0'104'0,"0"0"51"15,-17-2 44-15,17 2-10 0,0 0-23 0,0 0 73 16,0 0-168-16,-10 0-25 0,10 0 5 15,0 21 28-15,0-6 118 16,0-15-99-16,0 20-12 0,0-5-5 0,0-1-5 16,0 0-7-16,20 10 68 0,-20-13-56 15,18-2-3-15,-18-5-12 0,16-4-31 16,-7 0-28-16,15-19-110 0,-15 19 6 16,3-26-35-16,-3 9-18 15,-1-3-23-15,-3 1 9 0,-3-20-119 0,-2 21 169 16,0 0 12-16,0 4 26 0,-24 1 20 15,3 5 7-15,21 2 41 0,-25 6 1 16,25 0-6-16,-27 19-19 0,15-19-34 16,-9 51-227-16,10-30 38 0,4 0-132 15,7 0-83-15,0-2-82 0,0-3 108 0</inkml:trace>
  <inkml:trace contextRef="#ctx0" brushRef="#br1" timeOffset="237443.5772">26551 16223 2838 0,'-17'0'102'0,"17"0"41"16,0 24 31-16,-13-24-34 0,13 17-52 16,0 6-29-16,0-10-83 0,0-1-29 15,43 24-183-15,-43-26 190 0,27-1 26 16,-14-1 13-16,5-1 6 15,9 1 6-15,-14-6 8 0,-3 0 24 0,-1 0 30 16,-3 1 45-16,-1-2 171 16,-1 0-114-16,-4 2 55 0,0 0 26 0,0 3 4 15,0 0-57-15,-22 13-52 0,22-8-155 16,-23 5-14-16,23-2-63 0,-27 2-91 16,14 0-97-16,-11 10-564 0,12-17 381 0,3-1-6 15,9-3-147-15,-13-5-69 16,9 0-392-16</inkml:trace>
  <inkml:trace contextRef="#ctx0" brushRef="#br1" timeOffset="237606.4671">26459 16298 3081 0,'0'0'147'0,"0"0"151"15,0 0 128-15,27 0 454 0,-27 0-638 16,36 0-133-16,-11 0-96 0,6-19-113 15,0 19-213-15,34-23-1029 0,-35 2 280 16,-3 9 66-16,-4 0 283 0</inkml:trace>
  <inkml:trace contextRef="#ctx0" brushRef="#br1" timeOffset="239364.1864">25798 13058 757 0,'0'-17'151'0,"0"17"-7"15,0 0 49-15,0 0-10 0,0 0 39 0,0 0-2 16,0-11 172-16,0 11-245 0,0 0-28 15,0 0-22-15,0 0-10 0,0 0 51 16,0 0-70-16,0 0 16 0,0 0 14 16,0 0 18-16,0 0 14 0,0 0 133 15,0 0-121-15,0 0 1 0,0 0-12 16,0 0-15-16,0 0-34 0,0 0 18 16,0 0-71-16,0 0-9 0,0 0-16 15,0 0-3-15,-16 13 21 0,16-13-9 16,0 0 5-16,-12 12-6 0,12-12-3 15,0 11-5-15,0-2-20 0,0-3-12 16,0-3-1-16,0 2-3 0,0-4 3 16,0 1-1-16,0 1-80 0,21-3 15 15,-21 0-21-15,13 0-5 0,-13 0 0 0,16-19-109 16,-3 19 118-16,-13 0 1 0,9-17 22 16,-9 17 4-16,5 0 26 0,-5-12-9 15,0 12 48-15,0-11 11 0,0 11-4 16,0-7 0-16,-16 7 2 0,16-5-9 15,-23 2 24-15,23 3 23 0,-15 0 29 16,15 0 39-16,-13 0 134 0,3 0-114 16,10 0-19-16,-6 15-13 0,6-15 14 15,-8 0-21-15,6 17 43 0,0-3-94 16,2-14-13-16,0 16-10 0,0-9-1 0,0 3-5 16,0 4 0-16,0-10-21 15,0 2-18-15,0-1-14 0,0-4-22 0,21-1-110 16,-21 0 69-16,18 0-10 15,-18-18 10-15,14 18 0 0,-6-19 12 16,2 2-77-16,0 17 113 0,-5-14 27 0,-5 14 29 16,4-11 24-16,-4 11 20 0,0-8 50 15,0 8-41-15,0 0-6 0,0 0 4 16,0 0-2-16,-19 0 57 0,19 0-31 16,-17 0 20-16,17 19 24 0,-12-19 20 15,12 0 4-15,-10 13 74 0,10-13-126 16,-7 9-11-16,7-9-1 0,-2 0-5 0,2 11-3 15,0-5 23-15,0 0-45 0,0-1-7 16,0-1-2-16,0-2-1 0,0 6-20 16,21-7-29-16,-21 1-30 0,0-2-33 15,19 0-45-15,-19 0-54 0,16-25-249 16,-3 25 243-16,-13-20 45 0,6 20 45 16,-6-26 17-16,0 14 31 0,0-12-7 15,-21 13 53-15,21 2 1 0,-23 3 13 16,23 6 0-16,-24-6-3 0,4 6-16 15,20 0-54-15,-21 26-110 0,21-26-205 16,-12 32-148-16,12 2-497 0</inkml:trace>
  <inkml:trace contextRef="#ctx0" brushRef="#br1" timeOffset="246340.1028">25641 15279 341 0,'0'0'18'15,"0"0"3"-15,0 0-4 0,0 0-1 16,0 0 9-16,0 0-4 0,0 0 45 16,0 0-47-16,0 0 0 0,0 0-5 0,0 0 18 15,0-17 17-15,0 17 136 0,0 0-87 16,0-12 21-16,0 12-20 16,0 0 9-16,0 0 61 0,0-7-113 0,0 7-1 15,0 0 7-15,0 0 6 0,0 0 12 16,0 0 56-16,0 0-71 0,0 0-8 15,0 0 0-15,0 0 7 0,0 0 15 16,0 0 117-16,0 14-100 0,0-14-14 16,0 12-22-16,0-12-17 0,0 14-5 15,0-1-30-15,0-13-3 0,0 12-3 16,0-12 0-16,0 8-2 0,0-1-4 16,0-5 3-16,0-2-3 0,0 3 3 15,0-3 1-15,0 1 0 0,0 2 2 16,0-3 3-16,0 0-5 0,0 0-7 0,0 0-30 15,0 0-130-15,0 0 54 16,0-18 13-16,0 18 13 0,0-15 1 16,0 15 12-16,0-17-44 0,-12-2 88 0,12 19 18 15,0-13 14-15,0 13 6 0,0-7 7 16,-6 7 24-16,6 0-14 0,0 0 1 16,0 0 16-16,0 0 22 0,0 0 173 15,0 0-165-15,0 19 50 16,0-19-57-16,0 13 1 0,0-13 14 15,0 16 4-15,0-16-2 0,0 25 38 16,12-16-91-16,-12-1-15 0,0-4-9 0,0 1-5 16,10 0-19-16,-10-5-16 0,0 0-44 15,0 0-52-15,0 0-44 0,0 0-32 16,0-24-206-16,0 0 212 0,0 9 17 16,0 1 33-16,0 0 32 15,-18-4-13-15,18 18 103 0,0 0 5 0,-11 0 8 16,11 0 4-16,0 0-64 0,-7 28-285 15,7 4 69-15,0-16 65 0</inkml:trace>
  <inkml:trace contextRef="#ctx0" brushRef="#br1" timeOffset="247991.0224">25559 15628 490 0,'0'13'9'0,"0"-13"10"0,0 0-9 15,0 0 10-15,0 0 16 0,0 0 26 16,0-18 33-16,0 18 39 0,0 0 25 15,0 0 30-15,0-15 197 0,0 15-185 16,0 0 1-16,0 0 10 0,0 0 28 16,0 0 269-16,0 0-247 0,0 0 2 15,0 0-23-15,0 0 20 0,0 0-11 16,0 0 197-16,0 0-293 0,0 17-42 16,0-17-31-16,0 17-9 0,0-5 0 15,0 14 26-15,0-11-76 0,0 2-15 16,0-2-15-16,17 26-141 15,-17-31-22-15,0-1-148 0,11 1-740 16,-11-7 388-16,0-3-154 0,0 0 30 0,0 0 119 16</inkml:trace>
  <inkml:trace contextRef="#ctx0" brushRef="#br1" timeOffset="248411.7812">25681 15579 1608 0,'0'0'90'0,"0"0"59"15,0 0 34-15,0 0 33 0,0-4-73 16,0 2 60-16,0-1-112 0,0 2 19 16,18-1 7-16,-18 0 9 0,13-1-14 15,6 3 56-15,-19 0-114 0,15 0-13 16,-15 0-8-16,14 0 2 0,-14 0 6 16,9 0 65-16,-1 0-38 0,-8 0 6 15,3 15 10-15,-1-15 12 0,5 14 85 0,-5-14-85 16,2 17 7-16,-1-9 2 0,3 1 9 15,-2 3-27-15,7 7 5 0,-7-9-79 16,2 0-5-16,-3 1-18 16,1-3-2-16,0-3-58 0,2 7-350 15,-2-9 43-15,-2-2-74 0,-2 0-30 0,2-1-110 16,-2 0-1201-16,0 0 1454 16</inkml:trace>
  <inkml:trace contextRef="#ctx0" brushRef="#br1" timeOffset="248586.6867">25773 15681 2405 0,'0'0'32'16,"0"0"26"-16,18-8 162 0,-18 8-76 16,0-7 16-16,20 7-21 0,-20 0-33 15,16 0-84-15,-3-3-326 0,-13 3-22 16,12-1-216-16,-12 0-73 0,11-4-26 15</inkml:trace>
  <inkml:trace contextRef="#ctx0" brushRef="#br1" timeOffset="248927.4851">25885 15501 1324 0,'0'0'60'0,"0"0"68"16,13 15 63-16,-13-15 250 0,0 21-282 16,12-21-51-16,-12 18-46 0,9-8-23 15,0 8-23-15,-5-10-13 0,1-3 0 0,2 1 1 16,-2-3-5-16,1 0-2 0,5 1 4 16,0-4 19-16,-2 0 35 15,-4 0 8-15,-3 0 34 0,0 0 35 16,0 0 18-16,2 0 8 0,0 0 129 15,-4 21-165-15,2-21-34 0,-2 17-30 16,0-17-28-16,0 21-11 0,0-1-27 16,0-11-14-16,-21 0-33 0,21 2-25 15,0-2-31-15,-13 7-186 0,13-9 109 16,-12-1-33-16,12 1-23 0,-8-3-72 16,8 0-106-16,-7-4-545 0,1 0 535 0,1 0 171 15</inkml:trace>
  <inkml:trace contextRef="#ctx0" brushRef="#br1" timeOffset="249122.3752">25888 15565 2485 0,'0'-3'36'16,"15"-1"20"-16,-15 0 20 0,0-2 1 15,9-1-42-15,-9-4-115 0,7 6-75 16,-3 1-142-16,-1-1-205 0,1 1-121 16,3-1-315-16</inkml:trace>
  <inkml:trace contextRef="#ctx0" brushRef="#br1" timeOffset="249408.2103">25664 15851 3028 0,'0'0'4'0,"17"0"10"15,-17 0-5-15,0 0-33 0,0 0-105 16,0 0-170-16,0 0-299 0,0 0-773 16</inkml:trace>
  <inkml:trace contextRef="#ctx0" brushRef="#br1" timeOffset="251553.1224">26667 14193 670 0,'0'-13'20'0,"0"13"20"0,0 0 7 0,0 0 84 15,0 0-57-15,0 0 34 16,0 0 33-16,0 0 26 0,0 0 18 0,0 0 159 15,-11 0-197-15,11 0-24 0,0 0-16 16,0 0 0-16,-11 17 52 0,7-17-108 16,4 0-8-16,-6 0-11 0,2 10 5 15,2-10-3-15,0 0 17 0,0 0-36 16,1 0-5-16,-1 0-4 0,2 0-2 16,-2 0-2-16,-2 5-4 0,2-5 0 15,0 2-2-15,1-2 4 0,-1 2-7 16,2 2-11-16,0-4-28 0,0 0-20 15,0 2-22-15,0 0-2 0,0-2 11 16,20 0-15-16,0 0 71 0,-20 0 21 16,25 0 10-16,-12 0-1 0,6 0 9 0,-19 0-5 15,11 0 11-15,-11 0 13 16,0 0-1-16,0 0-29 0,-21 0-281 0,21 0-122 16,-29 0-120-16,11 0-11 0,-7 0 94 15</inkml:trace>
  <inkml:trace contextRef="#ctx0" brushRef="#br1" timeOffset="252796.1784">26667 14230 690 0,'0'0'33'15,"0"0"-5"-15,0 0 34 0,0 0 1 0,0 0 5 16,0 0 12-16,0 0 86 15,0 0-68-15,0 0 1 0,-15 0-27 0,15 0 4 16,-17 0 57-16,4 20 7 16,-5-20-48-16,11 15-71 0,-1-15-7 15,1 0-13-15,0 10-13 0,2-10-23 16,-6 0-210-16,7 0 26 0,0 0-20 16,0 0 30-16,0-18 15 0,0 18 64 15,-3 0-86-15,5-14 152 0,-4 14 31 16,-1 0 70-16,0 0 33 0,-17 0 257 15,12 21-184-15,-5-21 203 16,9 11-151-16,4-11-21 0,-3 0-11 16,1 0-6-16,1 12-11 0,-2-12 56 15,2 0-151-15,3 0-28 0,0 0-43 16,0 0-68-16,-3 0-442 0,-1 0 141 0,1 0-55 16,-2 0 65-16,-2-23 99 0</inkml:trace>
  <inkml:trace contextRef="#ctx0" brushRef="#br1" timeOffset="252934.0978">26202 14246 987 0,'-2'0'56'0,"-1"0"60"0,2 0 48 15,-2 0 306-15,3 0-411 16,-4 0-44-16,2 0-74 0,-4 0-359 16,2 0 112-16,0 0-97 0,-3 0 106 0,-1-15 69 15</inkml:trace>
  <inkml:trace contextRef="#ctx0" brushRef="#br1" timeOffset="253086.017">25913 14230 712 0,'-6'0'28'0,"2"11"6"16,-1-11 5-16,1 0-5 0,-2 0-23 15,1 0-40-15,-4 0-11 0,2 0-25 16,-1 0-27-16,-1 0-29 0,-14 0-204 15</inkml:trace>
  <inkml:trace contextRef="#ctx0" brushRef="#br1" timeOffset="253242.9209">25595 14241 1508 0,'-4'0'57'16,"-3"0"140"-16,3 0-85 0,-2 17-55 15,2-17-36-15,-2 0-29 0,-9 0-209 16,7 0-48-16,-16 0-794 16,14 0 836-16</inkml:trace>
  <inkml:trace contextRef="#ctx0" brushRef="#br1" timeOffset="253410.8239">25267 14298 1267 0,'-7'0'79'0,"1"0"52"15,-3 6 200-15,4-6-208 0,0 0-35 16,1 0-4-16,-4 0-17 0,-1 0-25 16,-14 0-20-16,9 0-43 0,-2 0-30 15,-2 0-62-15,-2 0-100 0,-21 0-403 16,20 0 322-16,-1 0 16 0,2 0 33 16,1 0 56-16</inkml:trace>
  <inkml:trace contextRef="#ctx0" brushRef="#br1" timeOffset="254556.2776">25580 15299 1233 0,'0'0'270'16,"0"0"-25"-16,0 0 68 0,0 0-44 15,0 0 18-15,0 0-8 0,0 0 249 16,0 0-298-16,0 0-35 0,0 0-44 16,0 0-27-16,0 0-49 0,0 0-88 15,0 0-80-15,0 0-59 0,0 0-60 0,0 0-47 16,0-17-374-16,0 2 260 0,0 15-98 16,0-22-43-16,0 10-15 15,0-5 61-15</inkml:trace>
  <inkml:trace contextRef="#ctx0" brushRef="#br1" timeOffset="254712.6469">25580 15033 1656 0,'0'-1'46'15,"0"1"38"-15,0 0 32 0,0 0 177 16,0 0-177-16,0 0-18 0,0 0-55 16,0 0-51-16,0 0-42 0,0 0-178 15,0-17 61-15,0 17-56 0,0 0-56 16,0-20-26-16,0 20 20 0,0-13-285 15,0-4 387-15</inkml:trace>
  <inkml:trace contextRef="#ctx0" brushRef="#br1" timeOffset="254861.5617">25503 14816 835 0,'0'-2'21'0,"0"-5"70"16,0 4-27-16,0-1-22 0,0-1-16 15,0-2-35-15,0-2-71 0,0-2-100 16,0 6 43-16,0-10-264 16</inkml:trace>
  <inkml:trace contextRef="#ctx0" brushRef="#br1" timeOffset="255030.4657">25494 14539 1400 0,'0'-2'109'16,"0"1"-42"-16,0 1-8 0,0-3-45 16,0 2-12-16,0 1-29 0,0-3-255 15,0-2 62-15,-11 4-26 0,11-5-35 16,0 3 38-16,0-3 51 0</inkml:trace>
  <inkml:trace contextRef="#ctx0" brushRef="#br1" timeOffset="255171.3841">25432 14385 1116 0,'0'-3'25'0,"0"1"-19"0,0 2-18 16,0 0-73-16,0 0-56 0,15 0-395 16,-15 0 331-16</inkml:trace>
  <inkml:trace contextRef="#ctx0" brushRef="#br1" timeOffset="256336.563">25482 14287 1014 0,'0'0'58'0,"-15"0"87"0,15 0 328 15,0 0-210-15,0 0-27 0,0 0-12 16,0 0-8-16,-10 0 160 0,10 0-217 16,0 0-21-16,-6 0 1 0,6 0-10 15,-6 0-17-15,1 0 47 0,1 0-109 16,1 0-6-16,1 0-2 0,0 14 50 15,2 0-80-15,0-14-1 16,0 8-16-16,0-1-3 0,0-7-16 16,15 4-29-16,-15-4-49 0,0 0-35 15,23 0-216-15,-4-18 187 0,-9 18 10 16,-1 0 22-16,1-18-2 0,3 18-73 16,-13-11 137-16,4 11 22 0,-4 0 15 0,0-10 6 15,0 10 7-15,0-8-6 16,0 3 24-16,-25 5 8 0,25 0 10 0,-19 0 26 15,19 0 30-15,-21 0 144 0,1 0-89 16,20 16 3-16,-11-16 2 0,11 0 2 16,-7 0 5-16,7 12 113 0,0-12-151 15,0 0-27-15,0 12-40 0,0-12-2 16,0 22-20-16,0-15-34 0,0-3-40 16,17 0-53-16,-17-1-54 0,0-3-48 15,22 0-262-15,-5 0 242 0,-17 0 9 0,18-18 28 16,-18 18 12-16,12-18 57 15,1 1 31-15,-13 17 133 0,4-14 34 16,-4 14 28-16,0 0 22 0,0-9 78 16,0 9-91-16,0 0-7 0,-17 0 2 0,17 0 0 15,0 0-17-15,-17 0 86 0,17 0-74 16,-17 0 4-16,17 14-8 16,0-14-2-16,0 0 32 0,0 0-84 0,0 0-8 15,0 0 14-15,0 0-3 0,0 0-12 16,0 5-2-16,0-5-32 0,15 10-27 15,-15-9-2-15,19-1-23 16,-19 0-29-16,19 0-209 0,-19 0 223 16,9-19 18-16,-1 0-34 0,-4 19 68 15,-2-19 13-15,-2 7 26 0,0 12 21 16,0-15 78-16,0 6 11 16,0 9-9-16,0 0-61 0,0 0 0 15,-18 0 1-15,18 0 12 0,-15 20 12 16,0-20 115-16,15 20-77 0,-16-20-3 15,16 17-12-15,-11-17-11 0,7 13 34 16,4-4-67-16,-4-9-11 0,4 12-19 16,0-7-115-16,19-2-34 15,-19-3-67-15,22 0-65 0,6 0-322 16,-13-18 316-16,-2 18 15 0,2-19 12 0,-4 19-3 16,1-34-123-16,1 23 264 0,-13-2 48 15,0 1 45-15,0 2 28 0,0 3 20 16,0 0 68-16,-29 0-46 0,29 7 26 15,-27 0 34-15,12 0 28 0,-2 0 9 16,-14 22 143-16,18-1-181 0,-1-21-9 16,3 21-19-16,0-21-8 0,-3 23 34 15,10-7-96-15,4-16 1 0,0 13 11 16,0-13 22-16,0 5-6 0,19-1 13 0,-19-4-83 16,19 0-27-16,-19 0-33 0,21 0-66 15,-21 0-49-15,20 0-352 0,-11 0 160 16,-9 0-83-16,0 0-24 0,0-19-53 15,0 19 143-15</inkml:trace>
  <inkml:trace contextRef="#ctx0" brushRef="#br1" timeOffset="258055.3021">27549 14079 2294 0,'0'0'157'0,"0"-4"78"15,0 4 42-15,0 0 59 0,0 0 354 0,-8 0-378 16,8 0-62-16,0-3-71 0,0 3-21 15,0 0-24-15,0 0 244 0,0 0-144 16,0 28 11-16,0-28-28 0,0 32-8 16,14 14 42-16,-14-23-208 0,0 5-53 15,0-4-64-15,0-2-85 0,0-1-101 0,0 9-485 16,0-19 184-16,9-3-96 16,-9-2-124-16,4-6-151 0,8 0-638 15,-3-26 1061-15</inkml:trace>
  <inkml:trace contextRef="#ctx0" brushRef="#br1" timeOffset="258336.6445">27741 14170 3101 0,'1'-4'133'15,"-1"4"103"-15,0 0 125 0,0 0 53 16,0 0-24-16,0 0 112 0,0 0-417 16,0 0-76-16,0 0-45 0,0 0-33 15,0 0-348-15,0 0-4 0,0 0-147 0,0 0-1559 16</inkml:trace>
  <inkml:trace contextRef="#ctx0" brushRef="#br1" timeOffset="258702.4291">27838 14033 2860 0,'4'-3'177'16,"-2"0"174"-16,-1 3-134 0,3-3 21 15,4 0-36-15,3-2-49 0,2-2-85 0,19-9-112 16,-17 7-27-16,6-2-16 0,-4 1-12 16,-1 2 11-16,-3-1 28 0,7-3-6 15,-15 10 45-15,1 1 23 0,-4 1 71 16,-2 0 83-16,0 19 285 0,0-19-255 15,0 22-36-15,0-7-19 0,-19 4 5 16,19 2 7-16,0 25 123 0,0-21-160 16,0 2 3-16,0-1-14 15,0 1-28-15,0 21 11 0,17-27-75 16,-17-1 0-16,0-3-34 0,17-2-42 0,-17-5-62 16,13 6-293-16,-13-13 99 0,0-1-100 15,7-2-110-15,-7 0-98 0,0 0-768 16,0 0 716-16,0-26 120 0,0 26 225 15</inkml:trace>
  <inkml:trace contextRef="#ctx0" brushRef="#br1" timeOffset="258860.9797">27939 14218 2656 0,'0'0'109'15,"20"0"26"-15,-20 0 71 16,19 0 10-16,-19 0-11 0,23-13-65 0,4 13-226 15,-14 0-161-15,-1 0-167 0,1-10-207 16,-5 10-133-16,10-15-464 16</inkml:trace>
  <inkml:trace contextRef="#ctx0" brushRef="#br1" timeOffset="259176.7997">28240 13976 2615 0,'0'0'157'0,"-15"0"7"0,15 17 503 16,0 6-451-16,0-23-38 0,0 24-47 15,0-9-40-15,0 16-120 16,0-16-81-16,0 3-76 0,0-3-35 16,19-3 8-16,-19-2 37 0,23 3-13 0,4-10 148 15,19-3 44-15,-32 0 55 16,-2 0 50-16,0-21 49 0,-3 21 32 15,-3 0 0-15,5 0 140 0,-8 0-176 16,-3 0 22-16,2 0-5 0,-2 0 10 16,0 18 41-16,0-18-181 15,-20 24-35-15,20-10-37 0,-20 1-66 0,20 1-73 16,-41 10-455-16,30-15 213 0,-1 1-34 0,2-3-8 16,10-4-117-16,-16-5-18 15,11 0-562-15</inkml:trace>
  <inkml:trace contextRef="#ctx0" brushRef="#br1" timeOffset="259370.6878">28218 13959 4251 0,'0'-1'90'0,"17"1"27"0,-17 0 32 15,23-1 13-15,-7-1-75 0,21-12-184 16,-16 6-254-16,4-3-284 0,-1-3-353 16,0 0-117-16</inkml:trace>
  <inkml:trace contextRef="#ctx0" brushRef="#br1" timeOffset="262406.4744">24146 15391 378 0,'0'-18'23'16,"0"18"16"-16,0 0 26 0,16-15 29 15,-16 15 14-15,0 0 139 0,0 0-119 16,0-8 7-16,0 8 22 0,0 0 17 15,0 0 151-15,0 0-208 0,0 0-40 16,0 0-33-16,0 15-8 0,0-15-2 0,-13 0 55 16,13 0-22-16,0 11 8 15,0-11 4-15,0 0 13 0,0 0 9 0,0 0 122 16,0 0-97-16,0 0 18 16,0 0 27-16,0 7 4 0,0-3 105 15,0-3-204-15,0 2-22 0,-8 0-4 0,8 1-9 16,0 4 41-16,-4-6-73 15,4 2-9-15,-1-1-6 0,-1-2 6 16,2 2-1-16,0-2-2 0,0 0-12 16,0-1-57-16,0 0 22 0,0 0 10 15,0 0 6-15,0 0-10 0,0 0-2 0,0 0-61 16,0-17 56-16,0 17 8 0,0 0 8 16,0-18 15-16,0 18 32 0,0-13 42 15,-18 13-23-15,18-8-14 0,0 8-11 16,0 0-2-16,0 0 8 15,0 0 16-15,0 0 16 0,0 0 17 0,0 0 19 16,0 0 13-16,0 18 120 0,0-18-90 16,0 19 0-16,0-19-14 0,0 14-18 15,0-14-34-15,0 14-34 0,0-3-23 16,0-11-4-16,0 4-5 0,0-4-35 16,0 0-221-16,0 0 29 0,0 0-12 15,0-25 30-15,0 25 48 0,0-25 71 16,0 1 29-16,0 11 66 0,0 13 15 15,0-15-6-15,0 15 1 0,0 0-4 16,0 0 84-16,0 0 25 0,0 0 35 0,0 0 3 16,0 0-14-16,0 20 119 0,0-3-149 15,0-17-7-15,0 14-42 0,0-14-17 16,0 12-13-16,0-3-8 0,0-9-21 16,0 6 7-16,0-6 4 0,0 0-7 15,0 4 21-15,0-4-12 0,0 0-53 16,0 0-64-16,0 0-42 0,0 0-45 15,0-18-133-15,0 18 192 0,0-21 28 0,0 21 20 16,0-13 4-16,0 13 27 0,0 0-34 16,0 0 62-16,0 0-10 0,0 0-51 15,0 0-96-15,0 0-140 0,0 22-830 16,21-8 532-16,-21-14 143 16</inkml:trace>
  <inkml:trace contextRef="#ctx0" brushRef="#br1" timeOffset="262823.9597">24170 15337 2183 0,'0'0'80'16,"0"-3"41"-16,-12 3 46 0,12-1 23 16,0 1 24-16,-7 0 222 0,-1 0-247 15,4 0-27-15,1 0-24 0,-1 17-5 16,-3-17 48-16,7 16-128 0,-4-16-30 0,3 17-11 15,1-17-7-15,0 12-5 16,0-3 12-16,0-9-7 0,0 5 0 0,0-5 7 16,0 0 6-1,0 0-15-15,0 0 14 0,0 0 11 0,0 0 41 0,12-18 9 16,-12 18-8-16,0 0-38 0,0-12-135 16,0 12-34-16,0 0-72 0,0 0-94 0,0 0-96 15,0 0-705-15,0 0 356 16</inkml:trace>
  <inkml:trace contextRef="#ctx0" brushRef="#br1" timeOffset="263712.4525">24010 16491 1569 0,'15'-17'77'16,"-15"17"80"-16,0 0 71 0,0 0 347 0,0 0-307 16,0 0-10-16,0 0-16 15,0 0-15-15,0 0 115 0,0 0-219 0,0 0-20 16,0 0-21-16,0 0-11 0,0 0-38 16,0 0-40-16,0 0-9 0,0 0 17 15,17 0-2-15,-17 0 7 0,16 0 0 16,2 0-10-16,-18 0-1 0,15 0 3 15,-15 0 12-15,13 0 4 0,-5 17 52 16,-8-17-31-16,3 15 12 0,-3-15-7 0,2 12-7 16,-2-12-18-16,0 13-29 0,0 0 5 15,0-13-13-15,0 10-14 0,0-5-48 16,0-1-39-16,-13 2-169 0,13-4 181 16,0 3 18-16,0-2 22 0,0-1 11 15,0 5-17-15,0-5 80 0,17 1 14 16,-17-3 16-16,0 2 28 0,18-2 35 15,-5 0 146-15,-13 0-138 0,11 0-43 16,-11 0-33-16,7 0 5 0,-7 0 14 16,7 0 93-16,-3 0-65 0,1 37 91 15,-5-37-143-15,0 17-13 16,0-17-4-16,0 18 1 0,0-5 4 16,0-13-21-16,-20 10-29 0,20-5-36 15,0-1-62-15,-14-2-55 0,14 1-385 0,-15-3 210 16,15 0-60-16,0 0-105 0,-9 0-143 15,9 0-14-15</inkml:trace>
  <inkml:trace contextRef="#ctx0" brushRef="#br1" timeOffset="264058.2526">24397 16554 1660 0,'-16'0'64'0,"16"0"179"15,0 0-67-15,0 0-32 0,0 0-20 0,0 0-19 16,0 0-28-16,0 0 8 16,0 0-62-16,0 0-9 0,0 0-4 0,0 0 2 15,0 0 27-15,0 0-23 0,0 0-4 16,0 0-7-16,0 0 0 0,0 0 13 15,-13 0 60-15,13 0-19 0,0 0-4 16,0 0-17-16,0 0-11 0,0 0-21 0,0 0 30 16,0 0 21-16,0 0 6 0,0 0-8 15,0 17-23-15,0 2-73 0,0-19-62 16,14 17-70-16,-14-17-78 0,0 11-98 16,18-11-125-16,-3 0-622 0,-5 0 646 15,0-30 190-15</inkml:trace>
  <inkml:trace contextRef="#ctx0" brushRef="#br1" timeOffset="264361.7908">24496 16329 2621 0,'0'0'98'0,"0"0"418"16,-17 0-120-16,17 25-33 0,0-25-76 15,0 42 186-15,0-31-424 16,0 3-32-16,0 10-1 0,0-11-34 15,22-3-2-15,-22 1-22 0,21-1-14 16,-21-4 6-16,35 2-4 0,-24-7 43 16,0-1 10-16,0 0-3 0,-4 0 13 15,1 0 4-15,7 0 50 0,-13 0-4 0,0 0 29 16,1 0 14-16,-3 0 5 16,0 19 30-16,0 5-108 0,0-9-23 0,-26 2-10 15,26 2-14-15,-16-2-25 16,0 12-214-16,16-17 8 0,-14-3-118 0,14-1-56 15,-11-8-78-15,11 0-53 0,-12 0-771 16,5 0 683-16,7 0 166 16,-2-22 263-16</inkml:trace>
  <inkml:trace contextRef="#ctx0" brushRef="#br1" timeOffset="264561.6751">24478 16334 2405 0,'0'-2'68'15,"0"1"56"-15,0 1 62 0,0 0 324 16,0 0-298-16,0 0-64 0,0 0-136 16,18 0-147-16,4 0-638 0,-22 0 38 15,29 0-39-15,-12 0 154 0</inkml:trace>
  <inkml:trace contextRef="#ctx0" brushRef="#br1" timeOffset="265179.1885">25777 16516 2666 0,'0'0'339'0,"0"0"5"16,0 0 137-16,0 0-31 16,0 0-43-16,0 0 114 0,0 0-405 0,21 0-48 15,-21 0-49-15,19 0-54 0,-19 0-66 16,23 0-366-16,0 0 6 0,-23 0-156 16,16 0-195-16,-16-13-165 0,9 13 123 15</inkml:trace>
  <inkml:trace contextRef="#ctx0" brushRef="#br1" timeOffset="265823.5505">23874 16637 3113 0,'-17'0'117'0,"17"0"90"0,0 0 304 16,-13 0-352-16,13 0-86 0,0 17-44 16,0-17-40-16,0 0-269 0,21 0-77 15,-21 0-196-15,29 0-275 0,-9-17-45 16,-3 17 175-16</inkml:trace>
  <inkml:trace contextRef="#ctx0" brushRef="#br1" timeOffset="271570.0102">24113 15262 619 0,'0'0'22'15,"0"0"12"-15,0 0 17 0,0 0 21 16,0 0 6-16,0 0-11 0,0 0 33 0,0 0-76 16,0 0 41-16,0 0 38 0,0 0 14 15,0 0 21-15,0 0 123 0,0 0-108 16,0 15 11-16,0-15-25 0,0 0-7 15,0 13 44-15,0-13-115 0,0 0-8 16,0 0-2-16,0 8 6 0,0-8-3 16,0 0 79-16,0 3-101 15,0 0 2-15,0-2-23 0,0 2 3 16,0-3 3-16,0 4-1 0,0 0 4 0,0-2-6 16,0 2-3-16,15-3 2 15,-15 1 3-15,13-1 1 0,0 1 29 0,-13-1-25 16,10 0 2-16,-10-1-3 0,7 0 7 15,-7 0-2-15,6 0 27 0,-6 0-41 16,0 0-15-16,0 0-31 0,0 0-15 16,0-16-57-16,0 16 70 0,0-19-8 15,0 19-4-15,0-19 4 0,-21 19 13 16,21-14 12-16,-17 6 46 0,17 8 19 16,0-6 30-16,-11 6 15 15,11 0 82-15,0 0-92 0,-8 0 22 0,8 0 10 16,-5 19 7-16,2-19-13 0,0 17 4 15,1 2-78-15,2-19 7 0,0 15 13 0,0-15 3 16,0 14 2-16,0-6 8 0,0-8-46 16,0 4-15-16,0-4-14 15,21 0-24-15,-21 0-140 0,13 0 26 0,-13 0-42 16,13-24-31-16,-13 24-17 16,12-24 4-16,-3 0-208 0,-9 24 204 0,6-18-63 15,-6 18-85-15,0-14-64 0,0 14-391 16,0-7 605-16</inkml:trace>
  <inkml:trace contextRef="#ctx0" brushRef="#br1" timeOffset="276166.4584">24123 15296 776 0,'0'0'31'0,"0"0"32"0,0 0 139 16,0 0-74-16,0 0 12 0,0 0-9 0,0 0-6 15,0 0 34-15,0 0-92 0,0 0 4 16,0 0 13-16,0 0 32 0,0 0 26 16,0 0 183-16,0 0-154 0,0-12 9 15,0 12 18-15,0 0 35 0,0 0 15 16,0 0 234-16,0 0-267 0,0 0-23 15,0 0-35-15,0 0-13 0,0 0 30 16,0 0-116-16,0 0 9 0,0 0 13 16,20 0 21-16,-20-22-1 0,17 8 71 15,0 14-112-15,-17-15 1 0,16 15-21 16,-16-12 3-16,13 4 15 0,-2 8-30 0,-6-5 5 16,2 5-11-16,-1-8 6 15,2 3-16-15,7-6 7 0,-8 4-19 0,4 0 0 16,-1-2-5-16,0 1-4 0,15-11 19 15,-11 11 10-15,-3 0 2 0,0 2-3 16,2-1 12-16,-4 2-4 0,6-2 29 16,-8 5-32-16,-2-1-2 0,-1 2-5 15,0 0-6-15,5-2-8 0,-4 2 0 16,2-2-5-16,-2-2 0 0,4 1-5 16,4-4 2-16,11-8-5 0,-10 4 10 0,0 3-7 15,-1 0 2-15,-1 1 1 0,6-5 0 16,-11 6 12-16,-1 3 2 0,0 2-5 15,1-4 0-15,-1 3-15 0,6-5-56 16,-6 2 16-16,2 4-7 0,-1-4 10 16,0 0-2-16,7-6-17 0,-7 9 42 15,1-5 18-15,0 2 2 0,0-1 4 16,0 2 8-16,9-7 1 0,-11 7-6 16,3 0 1-16,-2 1-12 0,1 1 1 15,6-7-12-15,-9 8 24 0,3-3-1 16,9-4 3-16,-12 5-1 15,1 0 2-15,-1 0-8 0,8-8-10 16,-9 7-1-16,1-3 10 0,1 2 5 0,-1 0-6 16,0-1 4-16,3-3-9 0,-3 6 8 15,0 2-1-15,0-2-3 0,-1 2 3 16,2-1-6-16,-2 1 5 0,-1 2-11 16,0-2-16-16,0 1-1 0,3-1-8 15,1-4-27-15,-4 2 38 0,2 1 3 16,-2-3-2-16,2 1 3 0,4-6 7 15,-5 5 16-15,0 1 0 0,-1 1 4 16,2-2 5-16,-4 5 0 0,3-4 15 0,-2 4-11 16,-1 0-5-16,0 0-14 0,1 1 7 15,2-1-1-15,-2-3 4 0,1 3-9 16,1-3 4-16,2 0-21 0,-2-2-6 16,8-3-42-16,-9 6 43 15,0-3 14-15,2 2 0 0,-2 2 9 0,1-3 0 16,-2 5-8-16,-2-2 11 15,2 2-3-15,-2 0-5 0,0 0 17 0,2 0 1 16,0-2-1-16,1 1 0 0,0-2-7 16,3-2-10-16,2-5-50 15,9-10-34-15,-8 7 47 0,-5 9 34 16,-1-2 12-16,1 1 4 16,1-1 1-16,-2 2-1 0,-1 3 4 15,1-2 4-15,-1 0 13 0,-2 2-13 0,5 1 9 16,-4-3-20-16,1 1 8 0,0 0-5 15,2-3-12-15,4-5-13 0,-2 3-4 16,-2 0 8-16,0-1-4 16,1 2 4-16,-1-2 9 0,6-2 8 0,-8 5 4 15,1 0 0-15,0 4-8 0,-2-2 8 16,3 0-8-16,-4 1 4 0,2 2-4 16,-2-1-1-16,2-1 9 0,-1 0-9 15,6-6 10-15,-3 1-19 0,1 1 9 16,1 0-10-16,-1-3 0 0,1-1 10 15,6-5 0-15,-8 10-5 0,0 0 0 0,-2 1 0 16,1 2 10-16,1 1 4 16,-4 1-9-16,0 0 1 0,1 0 4 0,0 0 5 15,1 0 15-15,4 0 5 0,-4 0-20 16,0 0-6-16,2 0-4 0,1-19 5 16,1 19 0-16,-3-14-6 0,2 14 6 15,-2-13-5-15,-1 13 5 0,2-9 6 16,2 2-17-16,-6 7-4 0,2-5 9 15,1 5-4-15,-2 0 0 0,4-2 0 16,-2 1 15-16,0-1-6 0,1 1-5 0,3-1-43 16,-2-3-40-16,8-2-152 15,-7 2 147-15,-1-1 30 0,1 0 35 16,-2 1 17-16,4-2 21 0,-6 2 1 16,0 2 5-16,-1-3-5 0,-1 6 13 0,2-3-5 15,-2 3 9-15,0-1-19 0,0 0-3 16,0 1 8-16,0 0-13 0,0-3 10 15,0-4-13-15,0 4 10 0,0-2-18 16,15-1 7-16,-15-1 6 0,14-6-10 16,-14 7 8-16,0 1 4 0,10 1-7 15,-10 1 4-15,0 0 3 0,7-1 15 0,-7 4-2 16,2-1 1-16,-2-2-12 0,2 3 0 16,3 0 1-16,0-6 12 0,-2 3-21 15,-1-4-5-15,2 0-3 0,-2-1 7 16,4-12 5-16,-1 10-14 0,0 0-12 15,-2 1 0-15,0 2 12 0,2 1 12 16,1-2 12-16,-4 8-8 0,-2-3-8 16,0 2 1-16,1 1 3 0,1-3-4 0,0 0 0 15,1-2-6-15,0 0-1 16,1-2-30-16,2-2-6 0,5-13-44 16,-7 10 71-16,4 0-1 0,-4-1-11 0,0 2 11 15,1 1 1-15,-1-7 18 16,-2 12 12-16,-1 1 6 0,1-1 6 0,-2 2 4 15,3 0 0-15,-1-2 4 16,-2 1-27-16,2 1-8 0,1-2-6 0,-1 0-16 16,7-10-32-16,-5 6 30 0,0 0 2 15,2-3-6-15,-2 2-17 0,2-2-7 16,3-7-29-16,-7 9 75 0,0 3 13 16,0-1 10-16,0 3-3 0,2-4-2 15,-4 6-9-15,2-1 0 0,-2 0-2 16,4 0 5-16,-3-1-6 0,5-9-18 0,-6 6 5 15,4-1 4-15,0-3 9 16,1 2-1-16,3-9 20 0,-4 9-9 0,2 1 0 16,-2-1-2-16,-1 5 0 0,-1-5 3 15,6-2 15-15,-6 5-14 0,0 3 0 16,0-4-17-16,2 1-14 0,-2-1-14 16,3-6-58-16,-3 6 59 0,0-1-1 15,2-1 8-15,0-2 20 0,5-9 16 16,3-6 28-1,-4 12 27-15,-6 13 0 0,0-3 23 16,-2 1 6-16,1-2-2 0,1-1 2 16,-2 3-84-16,1-1-18 0,-1 2-14 0,1-4-18 15,3-13-80-15,-4 15 90 16,4-14-50-16,-2 9 43 0,3 1 23 16,-1-1 8-16,0 0 25 0,-2 1 3 15,8-8 17-15,-7 11-14 0,-1-1 1 16,0 3 1-16,0 0 8 0,0-7 3 15,-2 7-21-15,1-1-10 0,0 0 4 16,0-1-9-16,0 1-17 0,3-7-12 16,-2 6 21-16,2-1 11 0,-3 2-6 15,1 0 5-15,2-2-2 0,0-3 0 16,-2 5 3-16,1-2 0 0,-1 2 10 16,3-2 14-16,-1-2 56 0,-3 3-34 15,3 1 2-15,-4 0 5 0,2 1 0 16,0-2-12-16,0-5-11 0,-2 8-41 15,0-4-8-15,1 0 2 0,0 3-10 0,1-2 9 16,1-5 9-16,-1 4-4 0,4-1-3 16,-3 0 2-16,2 1 2 0,-1-2 22 15,3-7 14-15,-3 8 5 0,-2 0 12 16,1 1 12-16,0 1-1 0,-1-5 29 16,-2 6-50-16,0 0-15 0,2 0-6 15,-2 0-11-15,0 0-4 0,0-4-15 16,0 2 9-16,2 2-4 0,1-3 5 0,1-1 11 15,4-11-5-15,-3 11 16 0,2-4-7 16,0 1 4-16,-1 1 17 0,-1 1 19 16,4-10 107-16,-7 11-86 15,1 1-19-15,-3 0-43 0,0 4 5 16,0-8-10-16,0 8 10 0,0-1-16 0,0 0 6 16,0 1-6-16,0 0-1 0,0-8-14 15,0 5 6-15,0 2 9 0,0-4 5 16,0 0-1-16,15-2 11 0,-15-8 10 15,0 9 2-15,12-2-10 0,-12 1-10 16,0 0-5-16,0-4-10 0,0 6 4 0,0 0 0 16,0 1 0-16,0 0-23 0,0 2-10 15,0-11-53-15,0 9 64 0,0-2 11 16,0 0 18-16,0-2 4 0,0-11-11 16,0 11 0-16,17-3 12 0,-17 3 19 15,0-1 12-15,0 0-5 0,12-9-7 16,-12 10-12-16,0 4 0 0,0-1-5 15,0-1-4-15,0 2-13 0,6-7-37 16,-6 6 24-16,0 1-3 0,3-3 8 0,1 3-5 16,0-9-13-16,1 9 24 15,-1-2 10-15,1 2 18 0,0-1 0 16,-1 0 11-16,3-8 22 0,-3 8-7 0,-2 1-8 16,0 1-1-16,-2-1-17 15,0 0-9-15,3-8-21 0,0 8 11 16,-1-2-4-16,2 2 1 0,-1-1 7 0,5-10-20 15,-5 7 16-15,-1 3 10 0,2 1 3 16,-1-3 9-16,-1 1 4 0,5-8 25 16,-5 8-13-16,2 1 5 0,-2-3-14 15,0 3-1-15,1 0-13 0,3-11 0 16,-6 10 0-16,3 1 0 0,-2 1-5 16,-1-1-4-16,1-7-6 0,-1 9 5 15,0-2 10-15,1 2 5 0,-1-3-9 0,0 3-6 16,0-8-4-16,0 6 10 0,0 4 0 15,0-3-14-15,0-1-1 0,0 1 1 16,0-13-3-16,0 8 9 0,0 1-6 16,0-1 25-16,0 1 14 0,0-12 78 15,13 13-55-15,-13 0 9 16,0-14 68-16,0 17-120 0,0 1-10 16,0 0-9-16,0-8 4 15,0 8 12-15,0 0 1 0,0-1-4 0,0-1-5 16,0-1-4-16,0-9-5 0,0 9 19 15,0 0-5-15,22-2 9 0,-22 1-9 16,0-7-3-16,11 9 13 0,-11 1 0 16,0 1-1-16,0 0 10 0,0 0-18 0,7-8 21 15,-7 7-21-15,0 1 14 0,0 0 4 16,0-1-11-16,0-6 8 0,5 9-27 16,-5 1 7-16,0-3 0 0,0 3 0 15,0-3 5-15,0-7 26 0,0 9-22 16,0-2-4-16,0-2-8 0,0 1-5 15,0-11 0-15,0 10 4 0,0 3 13 16,0-2 0-16,0-12-5 0,0 14-4 16,0 0-3-16,0 0-1 0,0-6-4 15,13 5-5-15,-13 2 5 16,0-2-1-16,0 1-4 0,0-6 13 0,0 5-7 16,0 1 16-16,7 1-3 0,-7-4-6 15,0 3 11-15,4-7-23 0,-4 6 14 16,0 1-2-16,0-2 1 0,0 2 0 15,2-5-8-15,0 4 8 0,-2 2-6 16,2-2-31-16,0 0-14 0,2 0 1 16,2-8 1-16,-1 7 54 0,-1-1-31 15,3 1-4-15,0-1 13 0,4-3 25 0,-5 7 22 16,-3 0 4-16,4 3-3 0,-5-1-6 16,-2 0 9-16,3-1 49 0,-3 3-52 15,0-2-6-15,0-1-25 16,0 2 3-16,0-3-6 0,0 3-4 0,0-2-4 15,0 1-2-15,0-1 4 0,0-1 5 16,0-4 8-16,0 5-10 0,0 0 5 16,0 1-3-16,0-1 8 0,0 0 10 15,0 4-7-15,0 0-12 0,0 0-5 16,0 0 13-16,0 0-9 0,0 0 14 16,0 0-16-16,0 0 2 0,0 0-31 15,0 0-20-15,0 0-74 0,0-19 95 16,0 19 24-16,0 0 5 0,0-16 1 15,0 16-14-15,0 0 5 0,0 0-9 0,0 0 5 16,0 0 4-16,0 0 5 16,0 0 18-16,0 0-13 0,0 0 4 0,0 0-5 15,0 17-4-15,-14-17-25 0,14 0 0 16,0 0 5-16,0 0 4 0,0 0 10 16,0 0-4-16,0 9-6 0,0-9 6 15,0 9 23-15,0-3 10 0,0-1-10 16,0 2 9-16,-16 10 2 0,16-8 5 0,0 0 0 15,-14-1-5-15,14 0-15 0,-9 10-15 16,9-10 11-16,-6-1-6 0,6 1-25 16,-4 0-48-16,4 0-69 0,-3 2-416 15,2-5 186-15,1-2-41 0,0-1-12 16,0 2-99-16,0-3-689 0,0-1 678 16,0 2 181-16</inkml:trace>
  <inkml:trace contextRef="#ctx0" brushRef="#br1" timeOffset="277831.7982">25470 14090 1335 0,'0'0'82'16,"0"0"26"-16,0 0 45 0,0 0 0 15,0 15-2-15,-11-15 175 0,11 0-162 16,0 12 7-16,0-12 3 0,0 0 25 16,0 0 212-16,0 0-215 0,0 0 2 15,0 0-11-15,0 0 22 0,0 0 10 16,0 0 188-16,0 0-256 0,0 0-42 16,0 0-31-16,0 0-14 0,0 0 72 15,0 0-77-15,0 0-5 0,0 0-6 16,0 0 5-16,0 0 0 0,-19 0 41 15,19 0-61-15,0 0-15 0,-20 0 9 16,20 17 8-16,-18 0 88 0,0-17-38 0,9 18 1 16,-2-18-15-16,0 18-12 0,4-10-24 15,-6 11-4-15,8-8-26 0,0 3-3 16,3-3-3-16,2-1-17 16,0 9-36-16,0-14 7 0,0-2-19 0,0 0-33 15,23-3-23-15,-23 0-1 0,23 0-46 16,1 0 111-16,-11-20 3 0,0 20 3 15,-2 0 6-15,-1-15-34 0,1 15 40 16,-11-12 1-16,10 12 7 0,-10 0-8 16,4-10 2-16,-4-2-28 0,0 5 48 15,0 0 4-15,0 0 5 0,0-1 4 16,-23-4-5-16,23 8 0 0,-20 1-5 0,20 1 10 16,0 2 0-16,-20 0 20 15,8 0 70-15,12 20-13 0,-17-20 25 0,7 23 5 16,1-23 18-16,-6 44 117 15,8-30-126-15,2 0-20 0,1-3-15 0,2 0-20 16,2-11-13-16,0 12 6 0,0-6-34 16,29-6-22-16,-29 0-14 0,23 0-25 15,2-18-102-15,-12 18 48 0,-2 0-8 16,1-18-12-16,-3 18-12 0,-9-13 9 16,24 0-106-16,-19 3 110 0,-5-1 20 0,6-2 29 15,-4 1 10-15,0 1 40 0,-2-9 3 16,0 11 23-16,0 3 14 0,0 2 35 15,-21 2 28-15,6 2 149 0,15 0-108 16,-12 22 10-16,12-22 13 0,-17 24 24 16,17-24 8-16,-13 41 147 15,2-27-203-15,11-2-31 0,-10-2-27 0,10 0-21 16,0-1 26-16,0 3-46 0,0-12-5 16,22 5-49-16,0-5-31 0,-22 0-44 15,26-21-61-15,3 4-304 16,-16 17 213-16,27-49-595 15,-32 36 525-15,0-3 25 0,-2 2 31 16,-3-1 62-16,-1 3 72 0,-2-15 15 0,0 15 94 16,-21 3 36-16,21-1 66 0,-22 4 91 15,-2-1 407-15,24 7-244 0,-25 0-49 16,25 0-78-16,-21 20-45 0,21-20-80 16,-14 42-19-16,6-27-97 0,8 1-59 15,0-3-150-15,0-2-223 0,20 0-1021 16,5-11 525-16,-7 0 127 0,-3-30 235 15</inkml:trace>
  <inkml:trace contextRef="#ctx0" brushRef="#br1" timeOffset="278518.3999">25876 12920 619 0,'0'14'44'0,"0"-14"66"0,0 0 56 16,0 0 70-16,-17 11 237 0,17-11-253 15,0 0-17-15,-14 0-13 0,14 0 23 16,-9 0 234-16,9 6-191 0,-5-6 23 16,1 7 5-16,0-1 37 0,1 1-31 15,-2 7 179-15,1-6-318 0,4 1-50 16,0-2-28-16,0 1-24 0,0 1-17 0,0-1 5 15,0-2-27-15,0-3-5 16,0 0 0-16,18-2-1 0,-18 2-9 16,15-2-5-16,-15-1-13 0,14 0-14 0,-5 0-21 15,-2 0-38-15,11 0-172 0,-9 0 83 16,-3-21-19-16,2 21 4 0,-4-16 10 16,2-2-24-16,-6 18 164 15,0-21 28-15,0 12 11 0,0-1 23 0,-22 4 53 16,0-3 213-16,22 9-81 0,-22 0 5 15,22 0-40-15,-17 0-16 0,17 0-58 16,-11 0 15-16,11 21-70 0,0-21-38 16,0 0-86-16,0 14-187 0,0-14-857 0,19 13 226 15,-19-13-71-15,0 0 226 0</inkml:trace>
  <inkml:trace contextRef="#ctx0" brushRef="#br1" timeOffset="282182.7191">24143 15308 1749 0,'0'0'33'0,"0"0"69"0,0 0-23 0,0-12 12 16,0 12 30-16,0 0 20 15,0 0 5-15,0 0 63 0,0 0-142 0,0 0 0 16,0 0 32-16,0 0 67 0,0 0 77 15,22-17 394-15,-22 17-314 0,18 0-46 16,-18-16-68-16,14 16-32 0,-1-11 18 16,-13-1-134-16,12 12-38 0,-3-13-3 15,-2 5-10-15,2-1-13 0,9-9 10 16,-6 9-11-16,-1-4 6 0,3 2-1 16,-2-1 0-16,14-11 14 0,-14 14-2 15,3-2 3-15,-2 2-22 16,-1 0 17-16,0-1-13 0,11-4-8 0,-12 6 21 15,0 1-16-15,1 0 4 0,-2-1 4 16,11-6-12-16,-12 9 12 0,0 0 6 0,1-2-5 16,0 1 5-16,-3 2-1 15,8-11-3-15,-8 6-14 0,0 1-5 0,1 1 9 16,0-2 4-16,6-6 15 0,-5 8-14 16,-2 1 4-16,1-1 9 0,0 3 5 15,0-1 3-15,5-4-6 0,-7 6-7 16,2-2-4-16,-1 1-4 0,-2-2 10 15,8-4-22-15,-5 5 11 0,-2-3-8 0,2 0 12 16,-2 2 0-16,1 0 1 16,9-7-3-16,-9 6-4 0,3 3 16 15,-2-1 2-15,-2 0 11 0,6-4 24 16,-5 3-29-16,-2 4-16 0,0-3 4 0,0 2-9 16,-1-1-3-16,7-5 6 0,-7 3-6 15,2 1 6-15,0-2-8 0,-1 0 8 16,9-7-2-16,-10 7-4 0,1 1 6 15,1 1 2-15,-4 0-4 0,3 0 12 16,1-1 4-16,-2 4-3 0,-3-1-3 16,1 0-3-16,1 2-3 0,2-6-7 15,-2 5-11-15,2-3 7 0,-2-2-6 0,2 0-16 16,1-1 5-16,5-7-18 0,-6 7 37 16,2-1 4-16,-2 1-2 0,1 0 6 15,3-1 10-15,-5 6-7 0,1-1 6 16,-3-1-14-16,-1 5 13 0,1-5-6 15,0 2-9-15,-1 0-1 0,2-1 7 16,1-1-5-16,0-2 6 0,7-7-10 16,-6 6-1-16,1-1 7 0,-1-1-5 15,2 3 2-15,8-13-18 16,-12 13 17-16,4 0 1 16,-5 5 8-16,0 0-5 0,-1 2-3 0,1-3 8 0,0 3-1 15,3-7 30-15,-4 4-33 0,1-2 3 16,2-1-10-16,0-2-8 15,5-9-4-15,-2 8 16 0,-1-1 3 16,1 1 3-16,-1 0 1 0,1 0-5 0,5-2 6 16,-9 7-5-16,0 2 3 0,0 0-7 15,-3 1 17-15,2 0 14 0,-2 1-8 16,0-1-13-16,2-1-12 0,5-10 3 16,-2 7 5-16,0-1-16 15,5-8-38-15,-3 6 31 0,-1 2 17 16,0-2 2-16,1 1-1 0,-2 2-8 0,4-8 8 15,-4 7-3-15,-2 3 10 16,-1-1-5-16,0 2 1 0,1-2 23 0,-2 4-17 16,0 0-1-16,-1 0-4 0,1 0 7 15,0 0 0-15,5 0 2 0,-4 0-12 16,1 0 4-16,4-21-2 0,0 21-13 16,5-19-11-16,-4-1 10 0,-2 20-5 15,2-21-3-15,0 11 14 0,-3 0-8 16,6-5 9-16,-7 6 1 0,1 3 5 15,-1 0 4-15,-2-1 4 0,3-1 3 16,-2 4-4-16,1 0-7 0,-2-1 4 16,2 1 7-16,-1 0-12 0,6-8-15 0,-3 9 11 15,0-4-6-15,2 0 6 0,-4 0 4 16,8-9 0-16,-5 8-1 0,-3 1 6 16,-1-4-9-16,1 3 12 15,-2 0-4-15,2-9-6 0,-4 10 0 0,2 1 7 16,0-1 7-16,-1 2-12 0,6-4 16 15,-6 4-15-15,1 1 1 0,1 0-12 16,0-2 7-16,-1 1 4 0,5-8 7 16,-3 6-11-16,1 0-8 0,0-4-2 15,1 3-12-15,5-14-12 0,-6 12 25 16,0-2 13-16,1 0 0 0,-2 2 1 0,1 1 4 16,1-8 10-16,-4 9 11 15,1 1-8-15,0 0-4 0,-3 2 1 16,4-5-14-16,-4 6 4 0,1-2-12 15,0-1 4-15,1 3 8 0,-1-6-4 16,7-9 11-16,-4 6-10 0,1 1-4 0,1-2-3 16,2 0 12-16,3-13 18 15,-7 15-5-15,2 2 5 0,-2-2-1 0,0 3 8 16,-3 0-13-16,2-6 1 0,0 7-33 16,-3 3 16-16,2-2 6 0,0-1-17 15,2-6 16-15,1 8-7 0,0-5 5 16,-1-1-10-16,1 0 8 0,0-1 3 0,7-11 57 15,-6 13-15-15,-2 0 9 0,0 3-7 16,-1-1 5-16,3-5 9 0,-6 7-50 16,2 0-4-16,-2 2 10 0,2-1 1 15,-1-1-5-15,4-5-7 0,-3 5-8 16,0 0 0-16,1 0 5 0,-1-2-5 16,6-8 1-16,-6 7-8 0,3 0 9 15,0 0 0-15,-1 0 7 0,0-2 9 16,5-7 41-16,-5 9-15 0,-1 1 8 15,-1 3 2-15,0 0-2 0,4-5 37 16,-4 6-44-16,0-1-3 0,0 3-11 0,0-2-7 16,-1-2-14-16,3-6-12 0,0 5-4 15,0 0 3-15,-2-2 0 0,4-1 0 16,3-11-3-16,-3 9 5 0,0 2 3 16,-1-2-1-16,0 4 7 0,-2-2 6 15,5-5 51-15,-6 9-32 0,0 0-5 16,0 2-10-16,1 0-10 0,-1-5-1 15,0 5-11-15,-2 0 1 0,2-2-5 16,0 2-2-16,-1-3 1 0,2-5 0 0,-1 5 7 16,2-1 3-16,-2-3 0 15,0 2-5-15,5-14 15 0,-5 12 4 0,1 0 6 16,2-1-5-16,-3 0 2 16,0 2-4-16,2-9 19 0,-3 11-23 15,3 1-3-15,-4 2-6 0,2-1-1 0,0-1-1 16,3-11-4-1,2 4 6-15,-5 6 2 0,1 1-1 16,1-4 2-16,2-10 56 0,-2 10-13 16,1 2 8-16,-3-1-14 0,0 0-8 15,2 2-12-15,0-3 4 0,-2 6-12 0,-2 0-4 16,0 1-4-16,0 2-1 0,2-6-5 16,-2 7 1-16,0-5-4 0,0 2-4 15,0-3-3-15,0 0-2 0,0-8 1 16,0 6 16-16,0 2 15 0,15-3 22 15,-15 4 19-15,0-9 82 0,14 8-82 16,-14 1-1-16,0-1-7 0,7 2-4 47,-7-1-16-47,4-7-12 0,-4 7-21 0,0-1-2 0,2 0-6 0,-1 0-3 0,3-8-29 0,-2 9 16 0,1-3 7 16,-1 3 6-16,1-4 4 0,1 2 8 15,4-9 18-15,-5 11 6 0,1-2 10 16,-2 2-2-16,0 2-5 0,2-6-2 15,-2 8-21-15,-2 0-2 0,0 0-13 16,0 0-6-16,0 0-9 0,2-5-54 16,-2 3 30-16,2-1-5 0,0-1 9 0,1 0 10 15,5-9-6-15,-4 6 37 0,2 0 3 16,0-2 8-16,-3 2 2 0,1-1 6 16,3-9 35-16,-5 10-27 0,0 3-4 15,0-2-7-15,1 2 1 0,-1-4 4 16,-2 7-16-16,2 0-4 0,-2 0-3 15,0-1-4-15,3-1-6 0,-1-7-18 0,2 5 18 16,0-1 5-16,-2 0 5 0,3-2 0 16,4-10 15-16,-4 11-1 15,-3-2 1-15,2 3 0 0,-3 1 5 0,1 1-4 16,-2-5-3-16,0 7-9 0,0 1-1 16,0 0 2-16,0 0-3 0,0-8-13 15,2 7 15-15,-2-2 0 16,2 2 2-16,0-4-10 15,0 1 0-15,1-9 0 0,0 9 14 0,-1-1 4 16,0 0-2-16,2 0 2 0,-1-5 15 0,-3 8-9 16,2-1-9-16,0 2-2 0,-2-1-8 15,2 0-2-15,0-5-4 0,-2 5 4 16,2 1 0-16,-1-1-2 0,-1 2 3 0,4-6 6 16,-4 5 3-16,0-1-5 0,2 1-2 15,1-1 2-15,-3 1-2 0,2-5 7 16,0 6 0-16,1-9-2 15,-1 9 0-15,0 0 0 0,-2-1-3 16,2 0 1-16,1-4-6 0,-2 3 4 16,2 2 4-16,-3-2-7 0,2 2 0 15,4-8-23-15,-3 5 15 0,0 0 2 16,1 1 0-16,0-1 8 0,1 0 1 16,3-5-8-16,-2 6 8 0,-4 2 0 0,2-1 2 15,-2 2 5-15,1-6-13 16,-1 7 8-16,-2-1-6 0,0-2 0 15,2 1-10-15,-2 1-11 0,2-5-53 16,-2 4 50-16,3-1 6 0,-1 0 15 16,2 1 8-16,1-4-4 0,-2 3 5 0,1 0 4 15,-2 2 5-15,0-2 4 0,0-1 7 16,0 1 20-16,-2 0-27 0,0 1-6 16,0 0-7-16,0 0-2 0,0-5-6 15,0 3 1-15,0 0-8 0,0-1-5 16,0 2-2-16,0-1 6 0,0-6 5 15,0 5 6-15,0 2 1 0,0 0-1 0,1 1 3 16,-1-11 9-16,2 10-9 16,0-4-1-16,-2 3-6 0,0-1-10 15,2 0-16-15,-2 0-11 16,4-11-51-16,-1 10 60 0,-3-3 5 0,3 3 12 16,-1-2 7-16,0 1 8 0,2-4 7 15,-4 6-4-15,2 3 0 0,-1-2 2 16,-1 3-3-16,0-5-3 0,0 4-1 0,0-3-3 15,0 1-3-15,0-2-7 16,0-1-1-16,0-7-38 0,0 6 35 16,0 0 1-16,0 3 16 0,0 0 6 0,0-5 4 15,0 7 5-15,0-2 10 16,0 2 11-16,0 1 13 0,0 1-2 0,0-2 10 16,-17 5-33-16,17-4 1 0,0 4-8 15,0 0 2-15,0-2-14 0,0 1 4 16,0 0-6-16,0-2 1 0,0 2-12 15,0-1-12-15,0-5-44 16,0 3 42-16,0 0 17 0,0 1 10 16,0 1-4-1,12-2-11-15,-12 3 4 0,0 1-14 0,0 0-8 16,0 0-186-16,0 0 70 0,0 0-86 0,0 0-109 16,0 0-642-16,0 15 267 0,0-15-159 0,0 0-213 15,-14 0 83-15</inkml:trace>
  <inkml:trace contextRef="#ctx0" brushRef="#br1" timeOffset="301449.3006">24653 2944 391 0,'0'-6'12'15,"0"2"0"-15,0 0-3 0,0-1 14 16,0 2-10-16,-20-2 78 16,4 4-10-16,16-1-58 0,0 2-7 15,-17 0-9-15,17 0 12 0,-22 0 126 16,22 0-84-16,-8 0 6 15,2 0 82-15,5 16-86 0,-2-16-8 0,-2 20-29 16,1-6-20-16,-3 5-4 16,-12 27-27-16,7-18 27 0,-3 2 7 0,1 3 10 15,-2 3-15-15,-19 43 7 0,17-37-4 16,0 2 16-16,-2 5 2 16,-2 1 8-16,3 0 10 0,-21 55 52 0,22-50-44 15,-2 4-14-15,2 2-4 0,0 3-3 16,1 2-16-16,-13 71 7 0,15-66-22 15,0 0 2-15,2-1 0 0,2 3 4 16,-12 71-4-16,11-73-1 0,1 5-1 16,1 2 11-16,-1 1-2 0,1 2-6 0,-9 76 1 15,11-76-4-15,2 0 5 0,1 0-2 16,0-1 11-16,3 2-9 16,0 159 6-16,2-87-1 0,0-80-16 15,0 0 2-15,0-1-3 0,20-3 18 16,-20 5-1-16,15 82 15 0,5-77-28 15,-7-4 21-15,0 2 8 0,5-2 13 16,-2 2 8-16,19 77 27 0,-17-76-41 16,0 1-7-16,-1 0-6 0,0 1-9 15,15 72-5-15,-16-82-2 0,0-1-2 16,0 1 7-16,3-4-2 0,0-3 16 16,19 58 75-16,-16-61-22 0,0-3-6 0,3 2-18 15,1-4-2-15,-2-2-13 0,28 42 32 16,-26-50-36-16,2-5 3 0,2-2-2 15,-3-6-7-15,34 26 1 0,-33-34-25 16,-1 1-3-16,-1-2-7 0,-5-2-26 16,-4-3-35-16,5 22-269 0,-19-21-20 15,-3 1-135-15,0-1-53 0,-24 2 78 16</inkml:trace>
  <inkml:trace contextRef="#ctx0" brushRef="#br1" timeOffset="495115.4559">9352 3771 643 0,'0'0'41'16,"0"0"55"-16,0 0 74 0,0 0 73 0,0 0 280 15,0 0-289-15,0 0-31 16,0 0-33-16,0 0-8 0,0 0-29 0,0 0 67 16,0 0-110-16,0 0 11 0,0 0 20 15,0 0 29-15,0 0 3 16,11 0 125-16,0 17-153 0,-11-17 1 0,9 0-8 15,-4 0-4-15,12 12 69 16,-7-12-109-16,2 0-14 0,4 0-19 0,5 0-4 16,3 0-23-16,31 0 29 0,50 0 29 15,-35 0-34 1,-34 0-15-16,2 0 3 16,0 0 0-16,42 0 8 0,7 0-25 15,5 0 4-15,-43 0-12 0,2 0-5 16,1 0 5-16,5-23-17 0,1 23 13 15,61-21-12-15,-61 0 16 0,1 10 3 16,-1 0 0-16,-4 3 1 0,48-8 25 0,-55 11-14 16,1-2-11-16,0 2-1 15,-1 0-4-15,0 4 4 0,43-4 16 0,-46 3-24 16,2 2 4-16,-3-4 9 0,2 2-22 16,-1-1 13-16,46-5-4 0,-47 3 0 15,4-2 16-15,-3 2-24 0,2-2 15 16,79-9 18-16,-88 10-9 15,32-2 1-15,-39 5-13 0,0 1-4 16,-2-1 0-16,1 3 4 0,5 0-5 0,31-3 9 16,-31 3-8-16,0 0 12 15,0 0-3-15,1 0-10 0,1 0 5 0,34 0-8 16,-36 0 8-16,3 0 5 16,0 0-5-16,0 0 4 0,40-14-13 15,-41 14 5-15,2 0 0 0,71-11 29 16,-74 11-7-16,-3 0 20 0,5 0-12 15,0 0 12-15,35 0-11 0,-34 0-23 16,-1 0 1-16,0 0-5 0,66 16 13 16,-71-16-9-16,2 0-17 15,36 0 22-15,-37 0-13 0,-1 0 4 0,3-18 4 16,-1 18 19-16,25-12 82 0,-32 12-22 16,-4 0 10-16,-2 0 13 15,-5-9-7-15,-7 9-24 0,5 0 5 0,-9 0-78 16,-3-5-23-16,-2 5-66 0,0 0-57 15,0-3-453-15,0 2-31 0,-23-2-251 16,8-2-291-16,-6 0 105 0,-8 1 321 16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94180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9568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124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5759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77908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54143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43255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58855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99553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294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4442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EAF41-56B6-49C7-857B-6679430FD060}" type="datetimeFigureOut">
              <a:rPr lang="es-MX" smtClean="0"/>
              <a:t>20/05/2022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A4B25-8417-483F-8581-CF2F8DE494D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43949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.xml"/><Relationship Id="rId3" Type="http://schemas.openxmlformats.org/officeDocument/2006/relationships/image" Target="../media/image130.emf"/><Relationship Id="rId7" Type="http://schemas.openxmlformats.org/officeDocument/2006/relationships/image" Target="../media/image15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.xml"/><Relationship Id="rId11" Type="http://schemas.openxmlformats.org/officeDocument/2006/relationships/image" Target="../media/image17.emf"/><Relationship Id="rId5" Type="http://schemas.openxmlformats.org/officeDocument/2006/relationships/image" Target="../media/image14.emf"/><Relationship Id="rId10" Type="http://schemas.openxmlformats.org/officeDocument/2006/relationships/customXml" Target="../ink/ink27.xml"/><Relationship Id="rId4" Type="http://schemas.openxmlformats.org/officeDocument/2006/relationships/customXml" Target="../ink/ink24.xml"/><Relationship Id="rId9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7" Type="http://schemas.openxmlformats.org/officeDocument/2006/relationships/image" Target="../media/image18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0.xml"/><Relationship Id="rId5" Type="http://schemas.openxmlformats.org/officeDocument/2006/relationships/image" Target="../media/image170.emf"/><Relationship Id="rId4" Type="http://schemas.openxmlformats.org/officeDocument/2006/relationships/customXml" Target="../ink/ink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7" Type="http://schemas.openxmlformats.org/officeDocument/2006/relationships/image" Target="../media/image22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3.xml"/><Relationship Id="rId5" Type="http://schemas.openxmlformats.org/officeDocument/2006/relationships/image" Target="../media/image19.emf"/><Relationship Id="rId4" Type="http://schemas.openxmlformats.org/officeDocument/2006/relationships/customXml" Target="../ink/ink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emf"/><Relationship Id="rId4" Type="http://schemas.openxmlformats.org/officeDocument/2006/relationships/customXml" Target="../ink/ink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7" Type="http://schemas.openxmlformats.org/officeDocument/2006/relationships/image" Target="../media/image5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.xml"/><Relationship Id="rId5" Type="http://schemas.openxmlformats.org/officeDocument/2006/relationships/image" Target="../media/image4.emf"/><Relationship Id="rId4" Type="http://schemas.openxmlformats.org/officeDocument/2006/relationships/customXml" Target="../ink/ink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7" Type="http://schemas.openxmlformats.org/officeDocument/2006/relationships/image" Target="../media/image7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.xml"/><Relationship Id="rId5" Type="http://schemas.openxmlformats.org/officeDocument/2006/relationships/image" Target="../media/image6.emf"/><Relationship Id="rId4" Type="http://schemas.openxmlformats.org/officeDocument/2006/relationships/customXml" Target="../ink/ink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0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.xml"/><Relationship Id="rId5" Type="http://schemas.openxmlformats.org/officeDocument/2006/relationships/image" Target="../media/image9.emf"/><Relationship Id="rId4" Type="http://schemas.openxmlformats.org/officeDocument/2006/relationships/customXml" Target="../ink/ink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7" Type="http://schemas.openxmlformats.org/officeDocument/2006/relationships/image" Target="../media/image11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.xml"/><Relationship Id="rId5" Type="http://schemas.openxmlformats.org/officeDocument/2006/relationships/image" Target="../media/image100.emf"/><Relationship Id="rId4" Type="http://schemas.openxmlformats.org/officeDocument/2006/relationships/customXml" Target="../ink/ink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7" Type="http://schemas.openxmlformats.org/officeDocument/2006/relationships/image" Target="../media/image13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2.xml"/><Relationship Id="rId5" Type="http://schemas.openxmlformats.org/officeDocument/2006/relationships/image" Target="../media/image12.emf"/><Relationship Id="rId4" Type="http://schemas.openxmlformats.org/officeDocument/2006/relationships/customXml" Target="../ink/ink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/>
              <p14:cNvContentPartPr/>
              <p14:nvPr/>
            </p14:nvContentPartPr>
            <p14:xfrm>
              <a:off x="1800" y="70920"/>
              <a:ext cx="12039480" cy="671436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2600" y="58680"/>
                <a:ext cx="12057840" cy="67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Entrada de lápiz 1"/>
              <p14:cNvContentPartPr/>
              <p14:nvPr/>
            </p14:nvContentPartPr>
            <p14:xfrm>
              <a:off x="1418400" y="184320"/>
              <a:ext cx="10618560" cy="58968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06880" y="173160"/>
                <a:ext cx="10647000" cy="592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" name="Entrada de lápiz 2"/>
              <p14:cNvContentPartPr/>
              <p14:nvPr/>
            </p14:nvContentPartPr>
            <p14:xfrm>
              <a:off x="2165760" y="4340880"/>
              <a:ext cx="35280" cy="36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62520" y="4337640"/>
                <a:ext cx="41400" cy="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9470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482600" y="-952500"/>
              <a:ext cx="8821140" cy="392816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0720" y="-964381"/>
                <a:ext cx="8845980" cy="39497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207360" y="360"/>
              <a:ext cx="11785680" cy="685620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5480" y="-3600"/>
                <a:ext cx="11814480" cy="686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486720" y="909360"/>
              <a:ext cx="321840" cy="164952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3400" y="896040"/>
                <a:ext cx="340200" cy="167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Entrada de lápiz 4"/>
              <p14:cNvContentPartPr/>
              <p14:nvPr/>
            </p14:nvContentPartPr>
            <p14:xfrm>
              <a:off x="6274800" y="265320"/>
              <a:ext cx="637920" cy="567360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63640" y="258120"/>
                <a:ext cx="662040" cy="56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Entrada de lápiz 5"/>
              <p14:cNvContentPartPr/>
              <p14:nvPr/>
            </p14:nvContentPartPr>
            <p14:xfrm>
              <a:off x="512640" y="3100680"/>
              <a:ext cx="2283840" cy="2430360"/>
            </p14:xfrm>
          </p:contentPart>
        </mc:Choice>
        <mc:Fallback>
          <p:pic>
            <p:nvPicPr>
              <p:cNvPr id="6" name="Entrada de lápiz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2200" y="3086640"/>
                <a:ext cx="2310840" cy="245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9914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4601560" y="-5567762"/>
              <a:ext cx="11785680" cy="68562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89680" y="-5571722"/>
                <a:ext cx="11814480" cy="68677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1322280" y="219600"/>
              <a:ext cx="10875240" cy="658368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9320" y="208440"/>
                <a:ext cx="10901160" cy="65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10043280" y="2474640"/>
              <a:ext cx="14040" cy="2628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040760" y="2472120"/>
                <a:ext cx="19800" cy="3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902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-6310420" y="-3730100"/>
              <a:ext cx="10875240" cy="658368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323380" y="-3741261"/>
                <a:ext cx="10901161" cy="65995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3240" y="117360"/>
              <a:ext cx="12191400" cy="582840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3320" y="106200"/>
                <a:ext cx="12224520" cy="585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1771920" y="105840"/>
              <a:ext cx="7404120" cy="223848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68680" y="97200"/>
                <a:ext cx="7416000" cy="225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527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66600" y="257400"/>
              <a:ext cx="12126240" cy="61970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040" y="243000"/>
                <a:ext cx="12144240" cy="622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7580520" y="2428200"/>
              <a:ext cx="4575600" cy="249300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68640" y="2417040"/>
                <a:ext cx="4590720" cy="252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085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/>
              <p14:cNvContentPartPr/>
              <p14:nvPr/>
            </p14:nvContentPartPr>
            <p14:xfrm>
              <a:off x="866160" y="190800"/>
              <a:ext cx="11307600" cy="637884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320" y="179640"/>
                <a:ext cx="11328480" cy="640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53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/>
              <p14:cNvContentPartPr/>
              <p14:nvPr/>
            </p14:nvContentPartPr>
            <p14:xfrm>
              <a:off x="2245320" y="161280"/>
              <a:ext cx="9944640" cy="663084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32000" y="145800"/>
                <a:ext cx="9973080" cy="665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122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76301" y="685800"/>
            <a:ext cx="73267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.- Calcular la corriente de </a:t>
            </a:r>
            <a:r>
              <a:rPr lang="es-ES" dirty="0" err="1"/>
              <a:t>drenador</a:t>
            </a:r>
            <a:r>
              <a:rPr lang="es-ES" dirty="0"/>
              <a:t> </a:t>
            </a:r>
            <a:r>
              <a:rPr lang="es-ES" dirty="0" err="1"/>
              <a:t>i</a:t>
            </a:r>
            <a:r>
              <a:rPr lang="es-ES" baseline="-25000" dirty="0" err="1"/>
              <a:t>D</a:t>
            </a:r>
            <a:r>
              <a:rPr lang="es-ES" baseline="-25000" dirty="0"/>
              <a:t> </a:t>
            </a:r>
            <a:r>
              <a:rPr lang="es-ES" dirty="0"/>
              <a:t> para un JFET de canal –n, utilice los siguientes valores de </a:t>
            </a:r>
            <a:r>
              <a:rPr lang="es-ES" i="1" dirty="0"/>
              <a:t>V</a:t>
            </a:r>
            <a:r>
              <a:rPr lang="es-ES" baseline="-25000" dirty="0"/>
              <a:t>GS  </a:t>
            </a:r>
            <a:r>
              <a:rPr lang="es-ES" dirty="0"/>
              <a:t>–1V,  –2V,   –3V  y Graficar la curva de transferencia si I</a:t>
            </a:r>
            <a:r>
              <a:rPr lang="es-ES" baseline="-25000" dirty="0"/>
              <a:t>DSS</a:t>
            </a:r>
            <a:r>
              <a:rPr lang="es-ES" dirty="0"/>
              <a:t> = 7mA y V</a:t>
            </a:r>
            <a:r>
              <a:rPr lang="es-ES" baseline="-25000" dirty="0"/>
              <a:t>P</a:t>
            </a:r>
            <a:r>
              <a:rPr lang="es-ES" dirty="0"/>
              <a:t>= -3.5V</a:t>
            </a:r>
            <a:endParaRPr lang="es-MX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Entrada de lápiz 4"/>
              <p14:cNvContentPartPr/>
              <p14:nvPr/>
            </p14:nvContentPartPr>
            <p14:xfrm>
              <a:off x="6182967" y="-3128020"/>
              <a:ext cx="9944640" cy="663084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69647" y="-3143501"/>
                <a:ext cx="9973080" cy="66567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Entrada de lápiz 5"/>
              <p14:cNvContentPartPr/>
              <p14:nvPr/>
            </p14:nvContentPartPr>
            <p14:xfrm>
              <a:off x="1603800" y="136080"/>
              <a:ext cx="8633520" cy="6121080"/>
            </p14:xfrm>
          </p:contentPart>
        </mc:Choice>
        <mc:Fallback xmlns="">
          <p:pic>
            <p:nvPicPr>
              <p:cNvPr id="6" name="Entrada de lápiz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98040" y="133200"/>
                <a:ext cx="8643600" cy="612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Entrada de lápiz 1"/>
              <p14:cNvContentPartPr/>
              <p14:nvPr/>
            </p14:nvContentPartPr>
            <p14:xfrm>
              <a:off x="2351160" y="1102320"/>
              <a:ext cx="9845640" cy="44924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47200" y="1092240"/>
                <a:ext cx="9855360" cy="451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6092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/>
              <p14:cNvContentPartPr/>
              <p14:nvPr/>
            </p14:nvContentPartPr>
            <p14:xfrm>
              <a:off x="1471320" y="111600"/>
              <a:ext cx="7549920" cy="460008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56560" y="97920"/>
                <a:ext cx="7579440" cy="46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Entrada de lápiz 4"/>
              <p14:cNvContentPartPr/>
              <p14:nvPr/>
            </p14:nvContentPartPr>
            <p14:xfrm>
              <a:off x="2192400" y="718920"/>
              <a:ext cx="7880760" cy="553032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79800" y="703800"/>
                <a:ext cx="7908480" cy="55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Entrada de lápiz 1"/>
              <p14:cNvContentPartPr/>
              <p14:nvPr/>
            </p14:nvContentPartPr>
            <p14:xfrm>
              <a:off x="1513800" y="4661640"/>
              <a:ext cx="517320" cy="1310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04080" y="4649040"/>
                <a:ext cx="535680" cy="15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07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/>
              <p14:cNvContentPartPr/>
              <p14:nvPr/>
            </p14:nvContentPartPr>
            <p14:xfrm>
              <a:off x="1855800" y="260280"/>
              <a:ext cx="9686160" cy="620208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4280" y="250920"/>
                <a:ext cx="9709200" cy="622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Entrada de lápiz 1"/>
              <p14:cNvContentPartPr/>
              <p14:nvPr/>
            </p14:nvContentPartPr>
            <p14:xfrm>
              <a:off x="1919520" y="3515400"/>
              <a:ext cx="1198440" cy="6746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13040" y="3502440"/>
                <a:ext cx="1217880" cy="69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" name="Entrada de lápiz 2"/>
              <p14:cNvContentPartPr/>
              <p14:nvPr/>
            </p14:nvContentPartPr>
            <p14:xfrm>
              <a:off x="3202560" y="280800"/>
              <a:ext cx="2033640" cy="645840"/>
            </p14:xfrm>
          </p:contentPart>
        </mc:Choice>
        <mc:Fallback>
          <p:pic>
            <p:nvPicPr>
              <p:cNvPr id="3" name="Entrada de lápiz 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87080" y="268200"/>
                <a:ext cx="2055960" cy="67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428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416600" y="117360"/>
              <a:ext cx="10665000" cy="44550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7960" y="104040"/>
                <a:ext cx="10685160" cy="447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4303800" y="376920"/>
              <a:ext cx="7444800" cy="442188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88680" y="370080"/>
                <a:ext cx="7470720" cy="443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3947040" y="421920"/>
              <a:ext cx="1649880" cy="97704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35880" y="410400"/>
                <a:ext cx="1665000" cy="99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858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5328200" y="-2460740"/>
              <a:ext cx="10665000" cy="44550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19560" y="-2474061"/>
                <a:ext cx="10685160" cy="44766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5720040" y="1852920"/>
              <a:ext cx="5425200" cy="250704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08160" y="1841040"/>
                <a:ext cx="5450400" cy="252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8327880" y="3612960"/>
              <a:ext cx="22320" cy="27000"/>
            </p14:xfrm>
          </p:contentPart>
        </mc:Choice>
        <mc:Fallback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312760" y="3597480"/>
                <a:ext cx="44640" cy="4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4371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CA8F9CC28794E43BBAD0DF1D4F92C32" ma:contentTypeVersion="8" ma:contentTypeDescription="Crear nuevo documento." ma:contentTypeScope="" ma:versionID="3fe145959dfcd0f3d4c120db39f5694e">
  <xsd:schema xmlns:xsd="http://www.w3.org/2001/XMLSchema" xmlns:xs="http://www.w3.org/2001/XMLSchema" xmlns:p="http://schemas.microsoft.com/office/2006/metadata/properties" xmlns:ns2="987162fa-508c-4a7e-991d-93b9cfc8b9ec" xmlns:ns3="12b1df5b-3d1c-4bc3-b97d-4f2eb0ff4b53" targetNamespace="http://schemas.microsoft.com/office/2006/metadata/properties" ma:root="true" ma:fieldsID="0d667986b1b2965fea861570086f8451" ns2:_="" ns3:_="">
    <xsd:import namespace="987162fa-508c-4a7e-991d-93b9cfc8b9ec"/>
    <xsd:import namespace="12b1df5b-3d1c-4bc3-b97d-4f2eb0ff4b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7162fa-508c-4a7e-991d-93b9cfc8b9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99375edc-ecdf-4f5c-9a1f-fe3446fc79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b1df5b-3d1c-4bc3-b97d-4f2eb0ff4b5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1dd0796-5131-4e62-b718-313227461a8a}" ma:internalName="TaxCatchAll" ma:showField="CatchAllData" ma:web="12b1df5b-3d1c-4bc3-b97d-4f2eb0ff4b5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87162fa-508c-4a7e-991d-93b9cfc8b9ec">
      <Terms xmlns="http://schemas.microsoft.com/office/infopath/2007/PartnerControls"/>
    </lcf76f155ced4ddcb4097134ff3c332f>
    <TaxCatchAll xmlns="12b1df5b-3d1c-4bc3-b97d-4f2eb0ff4b53" xsi:nil="true"/>
  </documentManagement>
</p:properties>
</file>

<file path=customXml/itemProps1.xml><?xml version="1.0" encoding="utf-8"?>
<ds:datastoreItem xmlns:ds="http://schemas.openxmlformats.org/officeDocument/2006/customXml" ds:itemID="{8C84CB47-4A31-482B-AD3E-5E20150407C3}"/>
</file>

<file path=customXml/itemProps2.xml><?xml version="1.0" encoding="utf-8"?>
<ds:datastoreItem xmlns:ds="http://schemas.openxmlformats.org/officeDocument/2006/customXml" ds:itemID="{0BE64881-0152-41F7-ACD0-54F774F8BBB1}"/>
</file>

<file path=customXml/itemProps3.xml><?xml version="1.0" encoding="utf-8"?>
<ds:datastoreItem xmlns:ds="http://schemas.openxmlformats.org/officeDocument/2006/customXml" ds:itemID="{151D0549-DCBD-4F1F-B95C-7B9DAB258D02}"/>
</file>

<file path=docProps/app.xml><?xml version="1.0" encoding="utf-8"?>
<Properties xmlns="http://schemas.openxmlformats.org/officeDocument/2006/extended-properties" xmlns:vt="http://schemas.openxmlformats.org/officeDocument/2006/docPropsVTypes">
  <TotalTime>2553</TotalTime>
  <Words>44</Words>
  <Application>Microsoft Office PowerPoint</Application>
  <PresentationFormat>Panorámica</PresentationFormat>
  <Paragraphs>1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GERMAN VILLARREAL GOMEZ</dc:creator>
  <cp:lastModifiedBy>GERMAN VILLARREAL GOMEZ</cp:lastModifiedBy>
  <cp:revision>13</cp:revision>
  <dcterms:created xsi:type="dcterms:W3CDTF">2020-12-02T15:11:18Z</dcterms:created>
  <dcterms:modified xsi:type="dcterms:W3CDTF">2022-05-20T15:24:13Z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0x010100FCA8F9CC28794E43BBAD0DF1D4F92C32</vt:lpwstr>
  </property>
</Properties>
</file>

<file path=docProps/thumbnail.jpeg>
</file>